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45"/>
  </p:normalViewPr>
  <p:slideViewPr>
    <p:cSldViewPr snapToGrid="0" snapToObjects="1">
      <p:cViewPr varScale="1">
        <p:scale>
          <a:sx n="79" d="100"/>
          <a:sy n="79" d="100"/>
        </p:scale>
        <p:origin x="18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43DEC-72EC-DE48-BF4A-7180CBCF2A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AE3E4A-A201-B64A-9FA9-E02FBF8087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AA99AD-24D9-B842-8626-F60D09BD7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A641-40C3-954F-9A2E-23D6550A0EFC}" type="datetimeFigureOut">
              <a:rPr lang="en-US" smtClean="0"/>
              <a:t>8/9/20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19A8F1-A7F9-994B-B717-70831896C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2AE5D3-C83F-5740-89A7-401B9EF76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96C3-0A4B-0943-A76F-3B45E476E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585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61527-EDB8-BA43-A56F-F35966162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853BBC-48B1-DE47-80D2-85E24D234B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823A01-87D0-824F-9F79-26DF41165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A641-40C3-954F-9A2E-23D6550A0EFC}" type="datetimeFigureOut">
              <a:rPr lang="en-US" smtClean="0"/>
              <a:t>8/9/20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6CB5A9-BA19-414C-B7CB-79D58CF8D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F96D6F-EADE-A042-8C1F-65A9D5A69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96C3-0A4B-0943-A76F-3B45E476E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058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D157A8-2C8C-C540-8534-7DFF225A60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EA12A8-84CE-CD4A-90BF-391108B50E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C56127-83C6-D846-8797-D2DEFB126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A641-40C3-954F-9A2E-23D6550A0EFC}" type="datetimeFigureOut">
              <a:rPr lang="en-US" smtClean="0"/>
              <a:t>8/9/20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F3D0A1-237E-8545-9ECD-AFEBA0D82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A3781-F1A7-5443-9066-97709A3B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96C3-0A4B-0943-A76F-3B45E476E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609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AC6A3-5CAA-FB4E-80D4-DEE71048B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A98A10-0CCA-7C4B-B65D-8B854ED531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69A446-1BD5-DD4A-805E-05A082311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A641-40C3-954F-9A2E-23D6550A0EFC}" type="datetimeFigureOut">
              <a:rPr lang="en-US" smtClean="0"/>
              <a:t>8/9/20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ECD04A-394D-BD49-88C8-A5DC94AF8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6CE04C-A64F-7D44-8966-A949BA7D7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96C3-0A4B-0943-A76F-3B45E476E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281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E0F6C-072E-CF44-A807-E034F4524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15953B-2537-CB44-8386-650CD9894F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054B4C-A80B-4947-A061-96A3C369F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A641-40C3-954F-9A2E-23D6550A0EFC}" type="datetimeFigureOut">
              <a:rPr lang="en-US" smtClean="0"/>
              <a:t>8/9/20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CCBA26-9B64-8B4D-8AE6-E23C05602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3932CA-71A3-E94E-8926-ECDA85F64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96C3-0A4B-0943-A76F-3B45E476E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21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05503-A869-8847-89CF-2E9BA9838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221830-1780-F142-A370-5C61CDD2C5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B03E6D-586F-394D-AE3F-621433CB0D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ED4F9E-0AF2-C64C-A372-C44FB73E3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A641-40C3-954F-9A2E-23D6550A0EFC}" type="datetimeFigureOut">
              <a:rPr lang="en-US" smtClean="0"/>
              <a:t>8/9/20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4EB7CF-7433-334E-AFF9-EAC809ED2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2ADFDC-8005-8143-9441-5FBF0476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96C3-0A4B-0943-A76F-3B45E476E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311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2BF3B-D79B-2B48-AB4D-C47006C22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D55594-B1FA-FD4B-9939-491FA844A3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8B6562-96AF-2543-A5BF-724BB7A639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DB6D98-FBCA-1C45-B325-C3AF43B3D0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C235C2-3905-5146-BD62-4AF11B27AA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B2FFC6-B8AC-DA4C-A926-B6FA491E4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A641-40C3-954F-9A2E-23D6550A0EFC}" type="datetimeFigureOut">
              <a:rPr lang="en-US" smtClean="0"/>
              <a:t>8/9/20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D91806-4001-8C4F-A063-388BC769E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318F34-06B3-0841-B827-025F00545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96C3-0A4B-0943-A76F-3B45E476E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449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B1C22-4E5B-B648-9CFE-DBD98D42D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4DF124-870F-1244-A7A3-52995623B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A641-40C3-954F-9A2E-23D6550A0EFC}" type="datetimeFigureOut">
              <a:rPr lang="en-US" smtClean="0"/>
              <a:t>8/9/20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62998F-4E31-CD4E-93E5-5335FE486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F4817B-5651-2244-86C1-D1569549D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96C3-0A4B-0943-A76F-3B45E476E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800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966EBF-0609-984A-BFE6-7D937278D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A641-40C3-954F-9A2E-23D6550A0EFC}" type="datetimeFigureOut">
              <a:rPr lang="en-US" smtClean="0"/>
              <a:t>8/9/20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259798-B576-9143-B783-854E4A3D1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045A8E-6704-034C-8974-C8240A8F8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96C3-0A4B-0943-A76F-3B45E476E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489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62C18-9C83-2040-ABAF-9544BC9DE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FBAE28-7538-0A4D-A919-A2D624128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203AC4-103B-3347-9261-08F34FA6CA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1F17E0-A69E-614C-8497-F8AE149AB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A641-40C3-954F-9A2E-23D6550A0EFC}" type="datetimeFigureOut">
              <a:rPr lang="en-US" smtClean="0"/>
              <a:t>8/9/20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455B10-027A-9B4E-A8D3-6028818E4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1A64EF-7033-AB45-AA73-81BCFBBE7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96C3-0A4B-0943-A76F-3B45E476E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18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7592B-2431-834F-B16B-421A6FFF9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86F863-6B73-D14A-9764-4C4A3AFF10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BF0792-EF07-0A49-B477-F79DBBF9D0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8C2DAD-4707-9142-A753-BC3DD5315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EA641-40C3-954F-9A2E-23D6550A0EFC}" type="datetimeFigureOut">
              <a:rPr lang="en-US" smtClean="0"/>
              <a:t>8/9/20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448998-B04F-E24D-97C9-769DC1CB8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7853FC-ED9B-8646-B88D-2CE1CDD39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D96C3-0A4B-0943-A76F-3B45E476E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695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049B21-18D9-714E-A6B4-9A8D21241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2F50C4-0841-214E-B9D3-D59A7E826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3D902A-7A7F-DC43-88A8-DA630EF466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EA641-40C3-954F-9A2E-23D6550A0EFC}" type="datetimeFigureOut">
              <a:rPr lang="en-US" smtClean="0"/>
              <a:t>8/9/20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B34461-9460-7B40-B9B3-BAA3A20E33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3255B9-AFBC-704B-9F24-7F604EF3AA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D96C3-0A4B-0943-A76F-3B45E476E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814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FE07F-0B83-D043-8EF5-F39BA88C20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54352"/>
            <a:ext cx="9144000" cy="1258012"/>
          </a:xfrm>
        </p:spPr>
        <p:txBody>
          <a:bodyPr/>
          <a:lstStyle/>
          <a:p>
            <a:r>
              <a:rPr lang="en-US" dirty="0"/>
              <a:t>Trauma-informed Pedagogy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4138B6-3E00-4840-B5F1-152232CD80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8300" y="1612364"/>
            <a:ext cx="9144000" cy="1655762"/>
          </a:xfrm>
        </p:spPr>
        <p:txBody>
          <a:bodyPr/>
          <a:lstStyle/>
          <a:p>
            <a:r>
              <a:rPr lang="en-US" dirty="0"/>
              <a:t>Homework, 8.10.20</a:t>
            </a:r>
          </a:p>
          <a:p>
            <a:r>
              <a:rPr lang="en-US" dirty="0"/>
              <a:t>Cynthia S Wiseman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623C29-99B0-454A-B8EC-7FE0571BF3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0118" y="2606739"/>
            <a:ext cx="5951764" cy="413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428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07129-0834-0D4F-823E-28793A3D2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are two ways that you might build flexibility within the existing structure of your courses?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8BA5F-9AD7-EA4B-8C1A-83C0758AA6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Deadlines for Assignments:  </a:t>
            </a:r>
          </a:p>
          <a:p>
            <a:pPr lvl="1"/>
            <a:r>
              <a:rPr lang="en-US" dirty="0"/>
              <a:t>Structured deadlines with flexibility to grant extensions</a:t>
            </a:r>
          </a:p>
          <a:p>
            <a:pPr lvl="1"/>
            <a:r>
              <a:rPr lang="en-US" dirty="0"/>
              <a:t>Student-friendly explanations in syllabus, e.g., importance of keeping up with assignments and meeting deadlines but urging students to reach out if there are challenges in doing so</a:t>
            </a:r>
          </a:p>
          <a:p>
            <a:pPr lvl="1"/>
            <a:endParaRPr lang="en-US" dirty="0"/>
          </a:p>
          <a:p>
            <a:r>
              <a:rPr lang="en-US" dirty="0"/>
              <a:t>Reducing Content in LIN100</a:t>
            </a:r>
          </a:p>
          <a:p>
            <a:pPr lvl="1"/>
            <a:r>
              <a:rPr lang="en-US" dirty="0"/>
              <a:t>Require a final capstone project instead of 4 smaller projects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710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4F958-3497-C441-BE3C-02C61A3F2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829" y="359229"/>
            <a:ext cx="10765971" cy="1649185"/>
          </a:xfrm>
        </p:spPr>
        <p:txBody>
          <a:bodyPr>
            <a:normAutofit fontScale="90000"/>
          </a:bodyPr>
          <a:lstStyle/>
          <a:p>
            <a:r>
              <a:rPr lang="en-US" dirty="0"/>
              <a:t>Thinking ahead about fall 2020, what are the ways that you can convey a sense of hope to your students and to yourself?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037864-420A-C04B-AFC2-2A95232347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830" y="2645229"/>
            <a:ext cx="8082642" cy="3531734"/>
          </a:xfrm>
        </p:spPr>
        <p:txBody>
          <a:bodyPr/>
          <a:lstStyle/>
          <a:p>
            <a:r>
              <a:rPr lang="en-US" dirty="0"/>
              <a:t>Weekly emails/Bb announcements that include feel good images/clip art, e.g., cute animals to elicit positive emotions</a:t>
            </a:r>
          </a:p>
          <a:p>
            <a:r>
              <a:rPr lang="en-US" dirty="0"/>
              <a:t>Weekly office hours via zoom</a:t>
            </a:r>
          </a:p>
          <a:p>
            <a:r>
              <a:rPr lang="en-US" dirty="0"/>
              <a:t>Opening class sharing activity, e.g., Roses and thorns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7CD25D-B4F5-7A4E-966E-B860026E42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9317" y="3755572"/>
            <a:ext cx="3722683" cy="2421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95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D5292-9A97-734B-8F27-82B221557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843" y="365125"/>
            <a:ext cx="10814957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In what ways do you think we can create a trauma-aware campus? Do you have any specific ideas?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0FCC4-66FF-514A-82C4-1322118D17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4170" y="1825625"/>
            <a:ext cx="7369629" cy="4351338"/>
          </a:xfrm>
        </p:spPr>
        <p:txBody>
          <a:bodyPr/>
          <a:lstStyle/>
          <a:p>
            <a:r>
              <a:rPr lang="en-US" dirty="0"/>
              <a:t>Make sure that faculty are aware of student resources for particular problems, e.g., who to email/contact re financial aid, who to refer homeless students to and what are the resources</a:t>
            </a:r>
          </a:p>
          <a:p>
            <a:r>
              <a:rPr lang="en-US" dirty="0"/>
              <a:t>Provide free access to applications needed in the classroom</a:t>
            </a:r>
          </a:p>
          <a:p>
            <a:r>
              <a:rPr lang="en-US" dirty="0"/>
              <a:t>Provide internet/</a:t>
            </a:r>
            <a:r>
              <a:rPr lang="en-US" dirty="0" err="1"/>
              <a:t>wifi</a:t>
            </a:r>
            <a:r>
              <a:rPr lang="en-US" dirty="0"/>
              <a:t> and devices to students and faculty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9B1018-FCE7-BB45-B7FE-7FF8BBC536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899" y="2448605"/>
            <a:ext cx="3145971" cy="3105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769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223</Words>
  <Application>Microsoft Macintosh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Trauma-informed Pedagogy</vt:lpstr>
      <vt:lpstr>What are two ways that you might build flexibility within the existing structure of your courses?</vt:lpstr>
      <vt:lpstr>Thinking ahead about fall 2020, what are the ways that you can convey a sense of hope to your students and to yourself?</vt:lpstr>
      <vt:lpstr>In what ways do you think we can create a trauma-aware campus? Do you have any specific ideas?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Trauma-informed Pedagogy</dc:title>
  <dc:creator>CYNTHIA WISEMAN</dc:creator>
  <cp:lastModifiedBy>CYNTHIA WISEMAN</cp:lastModifiedBy>
  <cp:revision>8</cp:revision>
  <dcterms:created xsi:type="dcterms:W3CDTF">2020-08-10T02:03:09Z</dcterms:created>
  <dcterms:modified xsi:type="dcterms:W3CDTF">2020-08-10T03:09:32Z</dcterms:modified>
</cp:coreProperties>
</file>