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Layouts/slideLayout24.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2.xml" ContentType="application/vnd.openxmlformats-officedocument.presentationml.slideLayout+xml"/>
  <Override PartName="/ppt/slideLayouts/slideLayout9.xml" ContentType="application/vnd.openxmlformats-officedocument.presentationml.slideLayout+xml"/>
  <Override PartName="/ppt/slideLayouts/slideLayout1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8.xml.rels" ContentType="application/vnd.openxmlformats-package.relationships+xml"/>
  <Override PartName="/ppt/slideLayouts/_rels/slideLayout17.xml.rels" ContentType="application/vnd.openxmlformats-package.relationships+xml"/>
  <Override PartName="/ppt/slideLayouts/_rels/slideLayout16.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5.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1.xml.rels" ContentType="application/vnd.openxmlformats-package.relationships+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media/image4.png" ContentType="image/png"/>
  <Override PartName="/ppt/media/image3.png" ContentType="image/png"/>
  <Override PartName="/ppt/media/image2.png" ContentType="image/png"/>
  <Override PartName="/ppt/media/image1.png" ContentType="image/png"/>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sldIdLst>
    <p:sldId id="256" r:id="rId4"/>
    <p:sldId id="257" r:id="rId5"/>
    <p:sldId id="258" r:id="rId6"/>
    <p:sldId id="259" r:id="rId7"/>
    <p:sldId id="260" r:id="rId8"/>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3" name="PlaceHolder 2"/>
          <p:cNvSpPr>
            <a:spLocks noGrp="1"/>
          </p:cNvSpPr>
          <p:nvPr>
            <p:ph type="subTitle"/>
          </p:nvPr>
        </p:nvSpPr>
        <p:spPr>
          <a:xfrm>
            <a:off x="504000" y="1769040"/>
            <a:ext cx="9071280" cy="438408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5" name="PlaceHolder 2"/>
          <p:cNvSpPr>
            <a:spLocks noGrp="1"/>
          </p:cNvSpPr>
          <p:nvPr>
            <p:ph type="body"/>
          </p:nvPr>
        </p:nvSpPr>
        <p:spPr>
          <a:xfrm>
            <a:off x="504000" y="1769040"/>
            <a:ext cx="9071280" cy="438408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7" name="PlaceHolder 2"/>
          <p:cNvSpPr>
            <a:spLocks noGrp="1"/>
          </p:cNvSpPr>
          <p:nvPr>
            <p:ph type="body"/>
          </p:nvPr>
        </p:nvSpPr>
        <p:spPr>
          <a:xfrm>
            <a:off x="504000" y="1769040"/>
            <a:ext cx="4426560" cy="4384080"/>
          </a:xfrm>
          <a:prstGeom prst="rect">
            <a:avLst/>
          </a:prstGeom>
        </p:spPr>
        <p:txBody>
          <a:bodyPr lIns="0" rIns="0" tIns="0" bIns="0"/>
          <a:p>
            <a:endParaRPr/>
          </a:p>
        </p:txBody>
      </p:sp>
      <p:sp>
        <p:nvSpPr>
          <p:cNvPr id="8" name="PlaceHolder 3"/>
          <p:cNvSpPr>
            <a:spLocks noGrp="1"/>
          </p:cNvSpPr>
          <p:nvPr>
            <p:ph type="body"/>
          </p:nvPr>
        </p:nvSpPr>
        <p:spPr>
          <a:xfrm>
            <a:off x="5152320" y="1769040"/>
            <a:ext cx="4426560" cy="438408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301320"/>
            <a:ext cx="9071280" cy="585036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12" name="PlaceHolder 2"/>
          <p:cNvSpPr>
            <a:spLocks noGrp="1"/>
          </p:cNvSpPr>
          <p:nvPr>
            <p:ph type="body"/>
          </p:nvPr>
        </p:nvSpPr>
        <p:spPr>
          <a:xfrm>
            <a:off x="504000" y="1769040"/>
            <a:ext cx="4426560" cy="2090880"/>
          </a:xfrm>
          <a:prstGeom prst="rect">
            <a:avLst/>
          </a:prstGeom>
        </p:spPr>
        <p:txBody>
          <a:bodyPr lIns="0" rIns="0" tIns="0" bIns="0"/>
          <a:p>
            <a:endParaRPr/>
          </a:p>
        </p:txBody>
      </p:sp>
      <p:sp>
        <p:nvSpPr>
          <p:cNvPr id="13" name="PlaceHolder 3"/>
          <p:cNvSpPr>
            <a:spLocks noGrp="1"/>
          </p:cNvSpPr>
          <p:nvPr>
            <p:ph type="body"/>
          </p:nvPr>
        </p:nvSpPr>
        <p:spPr>
          <a:xfrm>
            <a:off x="504000" y="4059000"/>
            <a:ext cx="4426560" cy="2090880"/>
          </a:xfrm>
          <a:prstGeom prst="rect">
            <a:avLst/>
          </a:prstGeom>
        </p:spPr>
        <p:txBody>
          <a:bodyPr lIns="0" rIns="0" tIns="0" bIns="0"/>
          <a:p>
            <a:endParaRPr/>
          </a:p>
        </p:txBody>
      </p:sp>
      <p:sp>
        <p:nvSpPr>
          <p:cNvPr id="14" name="PlaceHolder 4"/>
          <p:cNvSpPr>
            <a:spLocks noGrp="1"/>
          </p:cNvSpPr>
          <p:nvPr>
            <p:ph type="body"/>
          </p:nvPr>
        </p:nvSpPr>
        <p:spPr>
          <a:xfrm>
            <a:off x="5152320" y="1769040"/>
            <a:ext cx="4426560" cy="438408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16" name="PlaceHolder 2"/>
          <p:cNvSpPr>
            <a:spLocks noGrp="1"/>
          </p:cNvSpPr>
          <p:nvPr>
            <p:ph type="body"/>
          </p:nvPr>
        </p:nvSpPr>
        <p:spPr>
          <a:xfrm>
            <a:off x="504000" y="1769040"/>
            <a:ext cx="4426560" cy="4384080"/>
          </a:xfrm>
          <a:prstGeom prst="rect">
            <a:avLst/>
          </a:prstGeom>
        </p:spPr>
        <p:txBody>
          <a:bodyPr lIns="0" rIns="0" tIns="0" bIns="0"/>
          <a:p>
            <a:endParaRPr/>
          </a:p>
        </p:txBody>
      </p:sp>
      <p:sp>
        <p:nvSpPr>
          <p:cNvPr id="17" name="PlaceHolder 3"/>
          <p:cNvSpPr>
            <a:spLocks noGrp="1"/>
          </p:cNvSpPr>
          <p:nvPr>
            <p:ph type="body"/>
          </p:nvPr>
        </p:nvSpPr>
        <p:spPr>
          <a:xfrm>
            <a:off x="5152320" y="1769040"/>
            <a:ext cx="4426560" cy="2090880"/>
          </a:xfrm>
          <a:prstGeom prst="rect">
            <a:avLst/>
          </a:prstGeom>
        </p:spPr>
        <p:txBody>
          <a:bodyPr lIns="0" rIns="0" tIns="0" bIns="0"/>
          <a:p>
            <a:endParaRPr/>
          </a:p>
        </p:txBody>
      </p:sp>
      <p:sp>
        <p:nvSpPr>
          <p:cNvPr id="18" name="PlaceHolder 4"/>
          <p:cNvSpPr>
            <a:spLocks noGrp="1"/>
          </p:cNvSpPr>
          <p:nvPr>
            <p:ph type="body"/>
          </p:nvPr>
        </p:nvSpPr>
        <p:spPr>
          <a:xfrm>
            <a:off x="5152320" y="4059000"/>
            <a:ext cx="4426560" cy="209088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20" name="PlaceHolder 2"/>
          <p:cNvSpPr>
            <a:spLocks noGrp="1"/>
          </p:cNvSpPr>
          <p:nvPr>
            <p:ph type="body"/>
          </p:nvPr>
        </p:nvSpPr>
        <p:spPr>
          <a:xfrm>
            <a:off x="504000" y="1769040"/>
            <a:ext cx="4426560" cy="2090880"/>
          </a:xfrm>
          <a:prstGeom prst="rect">
            <a:avLst/>
          </a:prstGeom>
        </p:spPr>
        <p:txBody>
          <a:bodyPr lIns="0" rIns="0" tIns="0" bIns="0"/>
          <a:p>
            <a:endParaRPr/>
          </a:p>
        </p:txBody>
      </p:sp>
      <p:sp>
        <p:nvSpPr>
          <p:cNvPr id="21" name="PlaceHolder 3"/>
          <p:cNvSpPr>
            <a:spLocks noGrp="1"/>
          </p:cNvSpPr>
          <p:nvPr>
            <p:ph type="body"/>
          </p:nvPr>
        </p:nvSpPr>
        <p:spPr>
          <a:xfrm>
            <a:off x="5152320" y="1769040"/>
            <a:ext cx="4426560" cy="2090880"/>
          </a:xfrm>
          <a:prstGeom prst="rect">
            <a:avLst/>
          </a:prstGeom>
        </p:spPr>
        <p:txBody>
          <a:bodyPr lIns="0" rIns="0" tIns="0" bIns="0"/>
          <a:p>
            <a:endParaRPr/>
          </a:p>
        </p:txBody>
      </p:sp>
      <p:sp>
        <p:nvSpPr>
          <p:cNvPr id="22" name="PlaceHolder 4"/>
          <p:cNvSpPr>
            <a:spLocks noGrp="1"/>
          </p:cNvSpPr>
          <p:nvPr>
            <p:ph type="body"/>
          </p:nvPr>
        </p:nvSpPr>
        <p:spPr>
          <a:xfrm>
            <a:off x="504000" y="4059000"/>
            <a:ext cx="9071280" cy="209088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24" name="PlaceHolder 2"/>
          <p:cNvSpPr>
            <a:spLocks noGrp="1"/>
          </p:cNvSpPr>
          <p:nvPr>
            <p:ph type="body"/>
          </p:nvPr>
        </p:nvSpPr>
        <p:spPr>
          <a:xfrm>
            <a:off x="504000" y="1769040"/>
            <a:ext cx="9071280" cy="2090880"/>
          </a:xfrm>
          <a:prstGeom prst="rect">
            <a:avLst/>
          </a:prstGeom>
        </p:spPr>
        <p:txBody>
          <a:bodyPr lIns="0" rIns="0" tIns="0" bIns="0"/>
          <a:p>
            <a:endParaRPr/>
          </a:p>
        </p:txBody>
      </p:sp>
      <p:sp>
        <p:nvSpPr>
          <p:cNvPr id="25" name="PlaceHolder 3"/>
          <p:cNvSpPr>
            <a:spLocks noGrp="1"/>
          </p:cNvSpPr>
          <p:nvPr>
            <p:ph type="body"/>
          </p:nvPr>
        </p:nvSpPr>
        <p:spPr>
          <a:xfrm>
            <a:off x="504000" y="4059000"/>
            <a:ext cx="9071280" cy="209088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27" name="PlaceHolder 2"/>
          <p:cNvSpPr>
            <a:spLocks noGrp="1"/>
          </p:cNvSpPr>
          <p:nvPr>
            <p:ph type="body"/>
          </p:nvPr>
        </p:nvSpPr>
        <p:spPr>
          <a:xfrm>
            <a:off x="504000" y="1769040"/>
            <a:ext cx="4426560" cy="2090880"/>
          </a:xfrm>
          <a:prstGeom prst="rect">
            <a:avLst/>
          </a:prstGeom>
        </p:spPr>
        <p:txBody>
          <a:bodyPr lIns="0" rIns="0" tIns="0" bIns="0"/>
          <a:p>
            <a:endParaRPr/>
          </a:p>
        </p:txBody>
      </p:sp>
      <p:sp>
        <p:nvSpPr>
          <p:cNvPr id="28" name="PlaceHolder 3"/>
          <p:cNvSpPr>
            <a:spLocks noGrp="1"/>
          </p:cNvSpPr>
          <p:nvPr>
            <p:ph type="body"/>
          </p:nvPr>
        </p:nvSpPr>
        <p:spPr>
          <a:xfrm>
            <a:off x="5152320" y="1769040"/>
            <a:ext cx="4426560" cy="2090880"/>
          </a:xfrm>
          <a:prstGeom prst="rect">
            <a:avLst/>
          </a:prstGeom>
        </p:spPr>
        <p:txBody>
          <a:bodyPr lIns="0" rIns="0" tIns="0" bIns="0"/>
          <a:p>
            <a:endParaRPr/>
          </a:p>
        </p:txBody>
      </p:sp>
      <p:sp>
        <p:nvSpPr>
          <p:cNvPr id="29" name="PlaceHolder 4"/>
          <p:cNvSpPr>
            <a:spLocks noGrp="1"/>
          </p:cNvSpPr>
          <p:nvPr>
            <p:ph type="body"/>
          </p:nvPr>
        </p:nvSpPr>
        <p:spPr>
          <a:xfrm>
            <a:off x="5152320" y="4059000"/>
            <a:ext cx="4426560" cy="2090880"/>
          </a:xfrm>
          <a:prstGeom prst="rect">
            <a:avLst/>
          </a:prstGeom>
        </p:spPr>
        <p:txBody>
          <a:bodyPr lIns="0" rIns="0" tIns="0" bIns="0"/>
          <a:p>
            <a:endParaRPr/>
          </a:p>
        </p:txBody>
      </p:sp>
      <p:sp>
        <p:nvSpPr>
          <p:cNvPr id="30" name="PlaceHolder 5"/>
          <p:cNvSpPr>
            <a:spLocks noGrp="1"/>
          </p:cNvSpPr>
          <p:nvPr>
            <p:ph type="body"/>
          </p:nvPr>
        </p:nvSpPr>
        <p:spPr>
          <a:xfrm>
            <a:off x="504000" y="4059000"/>
            <a:ext cx="4426560" cy="209088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32" name="PlaceHolder 2"/>
          <p:cNvSpPr>
            <a:spLocks noGrp="1"/>
          </p:cNvSpPr>
          <p:nvPr>
            <p:ph type="body"/>
          </p:nvPr>
        </p:nvSpPr>
        <p:spPr>
          <a:xfrm>
            <a:off x="504000" y="1769040"/>
            <a:ext cx="9071280" cy="4384080"/>
          </a:xfrm>
          <a:prstGeom prst="rect">
            <a:avLst/>
          </a:prstGeom>
        </p:spPr>
        <p:txBody>
          <a:bodyPr lIns="0" rIns="0" tIns="0" bIns="0"/>
          <a:p>
            <a:endParaRPr/>
          </a:p>
        </p:txBody>
      </p:sp>
      <p:sp>
        <p:nvSpPr>
          <p:cNvPr id="33" name="PlaceHolder 3"/>
          <p:cNvSpPr>
            <a:spLocks noGrp="1"/>
          </p:cNvSpPr>
          <p:nvPr>
            <p:ph type="body"/>
          </p:nvPr>
        </p:nvSpPr>
        <p:spPr>
          <a:xfrm>
            <a:off x="504000" y="1769040"/>
            <a:ext cx="9071280" cy="4384080"/>
          </a:xfrm>
          <a:prstGeom prst="rect">
            <a:avLst/>
          </a:prstGeom>
        </p:spPr>
        <p:txBody>
          <a:bodyPr lIns="0" rIns="0" tIns="0" bIns="0"/>
          <a:p>
            <a:endParaRPr/>
          </a:p>
        </p:txBody>
      </p:sp>
      <p:pic>
        <p:nvPicPr>
          <p:cNvPr id="34" name="" descr=""/>
          <p:cNvPicPr/>
          <p:nvPr/>
        </p:nvPicPr>
        <p:blipFill>
          <a:blip r:embed="rId2"/>
          <a:stretch/>
        </p:blipFill>
        <p:spPr>
          <a:xfrm>
            <a:off x="2292120" y="1769040"/>
            <a:ext cx="5494680" cy="4384080"/>
          </a:xfrm>
          <a:prstGeom prst="rect">
            <a:avLst/>
          </a:prstGeom>
          <a:ln>
            <a:noFill/>
          </a:ln>
        </p:spPr>
      </p:pic>
      <p:pic>
        <p:nvPicPr>
          <p:cNvPr id="35" name="" descr=""/>
          <p:cNvPicPr/>
          <p:nvPr/>
        </p:nvPicPr>
        <p:blipFill>
          <a:blip r:embed="rId3"/>
          <a:stretch/>
        </p:blipFill>
        <p:spPr>
          <a:xfrm>
            <a:off x="2292120" y="1769040"/>
            <a:ext cx="5494680" cy="43840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39" name="PlaceHolder 2"/>
          <p:cNvSpPr>
            <a:spLocks noGrp="1"/>
          </p:cNvSpPr>
          <p:nvPr>
            <p:ph type="subTitle"/>
          </p:nvPr>
        </p:nvSpPr>
        <p:spPr>
          <a:xfrm>
            <a:off x="504000" y="1769040"/>
            <a:ext cx="9071280" cy="438408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41" name="PlaceHolder 2"/>
          <p:cNvSpPr>
            <a:spLocks noGrp="1"/>
          </p:cNvSpPr>
          <p:nvPr>
            <p:ph type="body"/>
          </p:nvPr>
        </p:nvSpPr>
        <p:spPr>
          <a:xfrm>
            <a:off x="504000" y="1769040"/>
            <a:ext cx="9071280" cy="438408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43" name="PlaceHolder 2"/>
          <p:cNvSpPr>
            <a:spLocks noGrp="1"/>
          </p:cNvSpPr>
          <p:nvPr>
            <p:ph type="body"/>
          </p:nvPr>
        </p:nvSpPr>
        <p:spPr>
          <a:xfrm>
            <a:off x="504000" y="1769040"/>
            <a:ext cx="4426560" cy="4384080"/>
          </a:xfrm>
          <a:prstGeom prst="rect">
            <a:avLst/>
          </a:prstGeom>
        </p:spPr>
        <p:txBody>
          <a:bodyPr lIns="0" rIns="0" tIns="0" bIns="0"/>
          <a:p>
            <a:endParaRPr/>
          </a:p>
        </p:txBody>
      </p:sp>
      <p:sp>
        <p:nvSpPr>
          <p:cNvPr id="44" name="PlaceHolder 3"/>
          <p:cNvSpPr>
            <a:spLocks noGrp="1"/>
          </p:cNvSpPr>
          <p:nvPr>
            <p:ph type="body"/>
          </p:nvPr>
        </p:nvSpPr>
        <p:spPr>
          <a:xfrm>
            <a:off x="5152320" y="1769040"/>
            <a:ext cx="4426560" cy="438408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504000" y="301320"/>
            <a:ext cx="9071280" cy="585036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48" name="PlaceHolder 2"/>
          <p:cNvSpPr>
            <a:spLocks noGrp="1"/>
          </p:cNvSpPr>
          <p:nvPr>
            <p:ph type="body"/>
          </p:nvPr>
        </p:nvSpPr>
        <p:spPr>
          <a:xfrm>
            <a:off x="504000" y="1769040"/>
            <a:ext cx="4426560" cy="2090880"/>
          </a:xfrm>
          <a:prstGeom prst="rect">
            <a:avLst/>
          </a:prstGeom>
        </p:spPr>
        <p:txBody>
          <a:bodyPr lIns="0" rIns="0" tIns="0" bIns="0"/>
          <a:p>
            <a:endParaRPr/>
          </a:p>
        </p:txBody>
      </p:sp>
      <p:sp>
        <p:nvSpPr>
          <p:cNvPr id="49" name="PlaceHolder 3"/>
          <p:cNvSpPr>
            <a:spLocks noGrp="1"/>
          </p:cNvSpPr>
          <p:nvPr>
            <p:ph type="body"/>
          </p:nvPr>
        </p:nvSpPr>
        <p:spPr>
          <a:xfrm>
            <a:off x="504000" y="4059000"/>
            <a:ext cx="4426560" cy="2090880"/>
          </a:xfrm>
          <a:prstGeom prst="rect">
            <a:avLst/>
          </a:prstGeom>
        </p:spPr>
        <p:txBody>
          <a:bodyPr lIns="0" rIns="0" tIns="0" bIns="0"/>
          <a:p>
            <a:endParaRPr/>
          </a:p>
        </p:txBody>
      </p:sp>
      <p:sp>
        <p:nvSpPr>
          <p:cNvPr id="50" name="PlaceHolder 4"/>
          <p:cNvSpPr>
            <a:spLocks noGrp="1"/>
          </p:cNvSpPr>
          <p:nvPr>
            <p:ph type="body"/>
          </p:nvPr>
        </p:nvSpPr>
        <p:spPr>
          <a:xfrm>
            <a:off x="5152320" y="1769040"/>
            <a:ext cx="4426560" cy="438408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52" name="PlaceHolder 2"/>
          <p:cNvSpPr>
            <a:spLocks noGrp="1"/>
          </p:cNvSpPr>
          <p:nvPr>
            <p:ph type="body"/>
          </p:nvPr>
        </p:nvSpPr>
        <p:spPr>
          <a:xfrm>
            <a:off x="504000" y="1769040"/>
            <a:ext cx="4426560" cy="4384080"/>
          </a:xfrm>
          <a:prstGeom prst="rect">
            <a:avLst/>
          </a:prstGeom>
        </p:spPr>
        <p:txBody>
          <a:bodyPr lIns="0" rIns="0" tIns="0" bIns="0"/>
          <a:p>
            <a:endParaRPr/>
          </a:p>
        </p:txBody>
      </p:sp>
      <p:sp>
        <p:nvSpPr>
          <p:cNvPr id="53" name="PlaceHolder 3"/>
          <p:cNvSpPr>
            <a:spLocks noGrp="1"/>
          </p:cNvSpPr>
          <p:nvPr>
            <p:ph type="body"/>
          </p:nvPr>
        </p:nvSpPr>
        <p:spPr>
          <a:xfrm>
            <a:off x="5152320" y="1769040"/>
            <a:ext cx="4426560" cy="2090880"/>
          </a:xfrm>
          <a:prstGeom prst="rect">
            <a:avLst/>
          </a:prstGeom>
        </p:spPr>
        <p:txBody>
          <a:bodyPr lIns="0" rIns="0" tIns="0" bIns="0"/>
          <a:p>
            <a:endParaRPr/>
          </a:p>
        </p:txBody>
      </p:sp>
      <p:sp>
        <p:nvSpPr>
          <p:cNvPr id="54" name="PlaceHolder 4"/>
          <p:cNvSpPr>
            <a:spLocks noGrp="1"/>
          </p:cNvSpPr>
          <p:nvPr>
            <p:ph type="body"/>
          </p:nvPr>
        </p:nvSpPr>
        <p:spPr>
          <a:xfrm>
            <a:off x="5152320" y="4059000"/>
            <a:ext cx="4426560" cy="209088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56" name="PlaceHolder 2"/>
          <p:cNvSpPr>
            <a:spLocks noGrp="1"/>
          </p:cNvSpPr>
          <p:nvPr>
            <p:ph type="body"/>
          </p:nvPr>
        </p:nvSpPr>
        <p:spPr>
          <a:xfrm>
            <a:off x="504000" y="1769040"/>
            <a:ext cx="4426560" cy="2090880"/>
          </a:xfrm>
          <a:prstGeom prst="rect">
            <a:avLst/>
          </a:prstGeom>
        </p:spPr>
        <p:txBody>
          <a:bodyPr lIns="0" rIns="0" tIns="0" bIns="0"/>
          <a:p>
            <a:endParaRPr/>
          </a:p>
        </p:txBody>
      </p:sp>
      <p:sp>
        <p:nvSpPr>
          <p:cNvPr id="57" name="PlaceHolder 3"/>
          <p:cNvSpPr>
            <a:spLocks noGrp="1"/>
          </p:cNvSpPr>
          <p:nvPr>
            <p:ph type="body"/>
          </p:nvPr>
        </p:nvSpPr>
        <p:spPr>
          <a:xfrm>
            <a:off x="5152320" y="1769040"/>
            <a:ext cx="4426560" cy="2090880"/>
          </a:xfrm>
          <a:prstGeom prst="rect">
            <a:avLst/>
          </a:prstGeom>
        </p:spPr>
        <p:txBody>
          <a:bodyPr lIns="0" rIns="0" tIns="0" bIns="0"/>
          <a:p>
            <a:endParaRPr/>
          </a:p>
        </p:txBody>
      </p:sp>
      <p:sp>
        <p:nvSpPr>
          <p:cNvPr id="58" name="PlaceHolder 4"/>
          <p:cNvSpPr>
            <a:spLocks noGrp="1"/>
          </p:cNvSpPr>
          <p:nvPr>
            <p:ph type="body"/>
          </p:nvPr>
        </p:nvSpPr>
        <p:spPr>
          <a:xfrm>
            <a:off x="504000" y="4059000"/>
            <a:ext cx="9071280" cy="209088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60" name="PlaceHolder 2"/>
          <p:cNvSpPr>
            <a:spLocks noGrp="1"/>
          </p:cNvSpPr>
          <p:nvPr>
            <p:ph type="body"/>
          </p:nvPr>
        </p:nvSpPr>
        <p:spPr>
          <a:xfrm>
            <a:off x="504000" y="1769040"/>
            <a:ext cx="9071280" cy="2090880"/>
          </a:xfrm>
          <a:prstGeom prst="rect">
            <a:avLst/>
          </a:prstGeom>
        </p:spPr>
        <p:txBody>
          <a:bodyPr lIns="0" rIns="0" tIns="0" bIns="0"/>
          <a:p>
            <a:endParaRPr/>
          </a:p>
        </p:txBody>
      </p:sp>
      <p:sp>
        <p:nvSpPr>
          <p:cNvPr id="61" name="PlaceHolder 3"/>
          <p:cNvSpPr>
            <a:spLocks noGrp="1"/>
          </p:cNvSpPr>
          <p:nvPr>
            <p:ph type="body"/>
          </p:nvPr>
        </p:nvSpPr>
        <p:spPr>
          <a:xfrm>
            <a:off x="504000" y="4059000"/>
            <a:ext cx="9071280" cy="209088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63" name="PlaceHolder 2"/>
          <p:cNvSpPr>
            <a:spLocks noGrp="1"/>
          </p:cNvSpPr>
          <p:nvPr>
            <p:ph type="body"/>
          </p:nvPr>
        </p:nvSpPr>
        <p:spPr>
          <a:xfrm>
            <a:off x="504000" y="1769040"/>
            <a:ext cx="4426560" cy="2090880"/>
          </a:xfrm>
          <a:prstGeom prst="rect">
            <a:avLst/>
          </a:prstGeom>
        </p:spPr>
        <p:txBody>
          <a:bodyPr lIns="0" rIns="0" tIns="0" bIns="0"/>
          <a:p>
            <a:endParaRPr/>
          </a:p>
        </p:txBody>
      </p:sp>
      <p:sp>
        <p:nvSpPr>
          <p:cNvPr id="64" name="PlaceHolder 3"/>
          <p:cNvSpPr>
            <a:spLocks noGrp="1"/>
          </p:cNvSpPr>
          <p:nvPr>
            <p:ph type="body"/>
          </p:nvPr>
        </p:nvSpPr>
        <p:spPr>
          <a:xfrm>
            <a:off x="5152320" y="1769040"/>
            <a:ext cx="4426560" cy="2090880"/>
          </a:xfrm>
          <a:prstGeom prst="rect">
            <a:avLst/>
          </a:prstGeom>
        </p:spPr>
        <p:txBody>
          <a:bodyPr lIns="0" rIns="0" tIns="0" bIns="0"/>
          <a:p>
            <a:endParaRPr/>
          </a:p>
        </p:txBody>
      </p:sp>
      <p:sp>
        <p:nvSpPr>
          <p:cNvPr id="65" name="PlaceHolder 4"/>
          <p:cNvSpPr>
            <a:spLocks noGrp="1"/>
          </p:cNvSpPr>
          <p:nvPr>
            <p:ph type="body"/>
          </p:nvPr>
        </p:nvSpPr>
        <p:spPr>
          <a:xfrm>
            <a:off x="5152320" y="4059000"/>
            <a:ext cx="4426560" cy="2090880"/>
          </a:xfrm>
          <a:prstGeom prst="rect">
            <a:avLst/>
          </a:prstGeom>
        </p:spPr>
        <p:txBody>
          <a:bodyPr lIns="0" rIns="0" tIns="0" bIns="0"/>
          <a:p>
            <a:endParaRPr/>
          </a:p>
        </p:txBody>
      </p:sp>
      <p:sp>
        <p:nvSpPr>
          <p:cNvPr id="66" name="PlaceHolder 5"/>
          <p:cNvSpPr>
            <a:spLocks noGrp="1"/>
          </p:cNvSpPr>
          <p:nvPr>
            <p:ph type="body"/>
          </p:nvPr>
        </p:nvSpPr>
        <p:spPr>
          <a:xfrm>
            <a:off x="504000" y="4059000"/>
            <a:ext cx="4426560" cy="209088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301320"/>
            <a:ext cx="9071280" cy="1261800"/>
          </a:xfrm>
          <a:prstGeom prst="rect">
            <a:avLst/>
          </a:prstGeom>
        </p:spPr>
        <p:txBody>
          <a:bodyPr lIns="0" rIns="0" tIns="0" bIns="0" anchor="ctr"/>
          <a:p>
            <a:pPr algn="ctr"/>
            <a:endParaRPr/>
          </a:p>
        </p:txBody>
      </p:sp>
      <p:sp>
        <p:nvSpPr>
          <p:cNvPr id="68" name="PlaceHolder 2"/>
          <p:cNvSpPr>
            <a:spLocks noGrp="1"/>
          </p:cNvSpPr>
          <p:nvPr>
            <p:ph type="body"/>
          </p:nvPr>
        </p:nvSpPr>
        <p:spPr>
          <a:xfrm>
            <a:off x="504000" y="1769040"/>
            <a:ext cx="9071280" cy="4384080"/>
          </a:xfrm>
          <a:prstGeom prst="rect">
            <a:avLst/>
          </a:prstGeom>
        </p:spPr>
        <p:txBody>
          <a:bodyPr lIns="0" rIns="0" tIns="0" bIns="0"/>
          <a:p>
            <a:endParaRPr/>
          </a:p>
        </p:txBody>
      </p:sp>
      <p:sp>
        <p:nvSpPr>
          <p:cNvPr id="69" name="PlaceHolder 3"/>
          <p:cNvSpPr>
            <a:spLocks noGrp="1"/>
          </p:cNvSpPr>
          <p:nvPr>
            <p:ph type="body"/>
          </p:nvPr>
        </p:nvSpPr>
        <p:spPr>
          <a:xfrm>
            <a:off x="504000" y="1769040"/>
            <a:ext cx="9071280" cy="4384080"/>
          </a:xfrm>
          <a:prstGeom prst="rect">
            <a:avLst/>
          </a:prstGeom>
        </p:spPr>
        <p:txBody>
          <a:bodyPr lIns="0" rIns="0" tIns="0" bIns="0"/>
          <a:p>
            <a:endParaRPr/>
          </a:p>
        </p:txBody>
      </p:sp>
      <p:pic>
        <p:nvPicPr>
          <p:cNvPr id="70" name="" descr=""/>
          <p:cNvPicPr/>
          <p:nvPr/>
        </p:nvPicPr>
        <p:blipFill>
          <a:blip r:embed="rId2"/>
          <a:stretch/>
        </p:blipFill>
        <p:spPr>
          <a:xfrm>
            <a:off x="2292120" y="1769040"/>
            <a:ext cx="5494680" cy="4384080"/>
          </a:xfrm>
          <a:prstGeom prst="rect">
            <a:avLst/>
          </a:prstGeom>
          <a:ln>
            <a:noFill/>
          </a:ln>
        </p:spPr>
      </p:pic>
      <p:pic>
        <p:nvPicPr>
          <p:cNvPr id="71" name="" descr=""/>
          <p:cNvPicPr/>
          <p:nvPr/>
        </p:nvPicPr>
        <p:blipFill>
          <a:blip r:embed="rId3"/>
          <a:stretch/>
        </p:blipFill>
        <p:spPr>
          <a:xfrm>
            <a:off x="2292120" y="1769040"/>
            <a:ext cx="5494680" cy="43840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280" cy="1261800"/>
          </a:xfrm>
          <a:prstGeom prst="rect">
            <a:avLst/>
          </a:prstGeom>
        </p:spPr>
        <p:txBody>
          <a:bodyPr lIns="0" rIns="0" tIns="0" bIns="0" anchor="ctr"/>
          <a:p>
            <a:r>
              <a:rPr lang="en-US">
                <a:latin typeface="Arial"/>
              </a:rPr>
              <a:t>Click to edit the title text format</a:t>
            </a:r>
            <a:endParaRPr/>
          </a:p>
        </p:txBody>
      </p:sp>
      <p:sp>
        <p:nvSpPr>
          <p:cNvPr id="1" name="PlaceHolder 2"/>
          <p:cNvSpPr>
            <a:spLocks noGrp="1"/>
          </p:cNvSpPr>
          <p:nvPr>
            <p:ph type="body"/>
          </p:nvPr>
        </p:nvSpPr>
        <p:spPr>
          <a:xfrm>
            <a:off x="504000" y="1769040"/>
            <a:ext cx="9071280" cy="4384080"/>
          </a:xfrm>
          <a:prstGeom prst="rect">
            <a:avLst/>
          </a:prstGeom>
        </p:spPr>
        <p:txBody>
          <a:bodyPr lIns="0" rIns="0" tIns="0" bIns="0"/>
          <a:p>
            <a:pPr>
              <a:buSzPct val="45000"/>
              <a:buFont typeface="StarSymbol"/>
              <a:buChar char=""/>
            </a:pPr>
            <a:r>
              <a:rPr lang="en-US">
                <a:latin typeface="Arial"/>
              </a:rPr>
              <a:t>Click to edit the outline text format</a:t>
            </a:r>
            <a:endParaRPr/>
          </a:p>
          <a:p>
            <a:pPr lvl="1">
              <a:buSzPct val="75000"/>
              <a:buFont typeface="StarSymbol"/>
              <a:buChar char=""/>
            </a:pPr>
            <a:r>
              <a:rPr lang="en-US">
                <a:latin typeface="Arial"/>
              </a:rPr>
              <a:t>Second Outline Level</a:t>
            </a:r>
            <a:endParaRPr/>
          </a:p>
          <a:p>
            <a:pPr lvl="2">
              <a:buSzPct val="45000"/>
              <a:buFont typeface="StarSymbol"/>
              <a:buChar char=""/>
            </a:pPr>
            <a:r>
              <a:rPr lang="en-US">
                <a:latin typeface="Arial"/>
              </a:rPr>
              <a:t>Third Outline Level</a:t>
            </a:r>
            <a:endParaRPr/>
          </a:p>
          <a:p>
            <a:pPr lvl="3">
              <a:buSzPct val="75000"/>
              <a:buFont typeface="StarSymbol"/>
              <a:buChar char=""/>
            </a:pPr>
            <a:r>
              <a:rPr lang="en-US">
                <a:latin typeface="Arial"/>
              </a:rPr>
              <a:t>Fourth Outline Level</a:t>
            </a:r>
            <a:endParaRPr/>
          </a:p>
          <a:p>
            <a:pPr lvl="4">
              <a:buSzPct val="45000"/>
              <a:buFont typeface="StarSymbol"/>
              <a:buChar char=""/>
            </a:pPr>
            <a:r>
              <a:rPr lang="en-US">
                <a:latin typeface="Arial"/>
              </a:rPr>
              <a:t>Fifth Outline Level</a:t>
            </a:r>
            <a:endParaRPr/>
          </a:p>
          <a:p>
            <a:pPr lvl="5">
              <a:buSzPct val="45000"/>
              <a:buFont typeface="StarSymbol"/>
              <a:buChar char=""/>
            </a:pPr>
            <a:r>
              <a:rPr lang="en-US">
                <a:latin typeface="Arial"/>
              </a:rPr>
              <a:t>Sixth Outline Level</a:t>
            </a:r>
            <a:endParaRPr/>
          </a:p>
          <a:p>
            <a:pPr lvl="6">
              <a:buSzPct val="45000"/>
              <a:buFont typeface="StarSymbol"/>
              <a:buChar char=""/>
            </a:pPr>
            <a:r>
              <a:rPr lang="en-US">
                <a:latin typeface="Arial"/>
              </a:rPr>
              <a:t>Seventh Outline Level</a:t>
            </a:r>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 name="PlaceHolder 1"/>
          <p:cNvSpPr>
            <a:spLocks noGrp="1"/>
          </p:cNvSpPr>
          <p:nvPr>
            <p:ph type="title"/>
          </p:nvPr>
        </p:nvSpPr>
        <p:spPr>
          <a:xfrm>
            <a:off x="504000" y="301320"/>
            <a:ext cx="9071280" cy="1261800"/>
          </a:xfrm>
          <a:prstGeom prst="rect">
            <a:avLst/>
          </a:prstGeom>
        </p:spPr>
        <p:txBody>
          <a:bodyPr lIns="0" rIns="0" tIns="0" bIns="0" anchor="ctr"/>
          <a:p>
            <a:r>
              <a:rPr lang="en-US">
                <a:latin typeface="Arial"/>
              </a:rPr>
              <a:t>Click to edit the title text format</a:t>
            </a:r>
            <a:endParaRPr/>
          </a:p>
        </p:txBody>
      </p:sp>
      <p:sp>
        <p:nvSpPr>
          <p:cNvPr id="37" name="PlaceHolder 2"/>
          <p:cNvSpPr>
            <a:spLocks noGrp="1"/>
          </p:cNvSpPr>
          <p:nvPr>
            <p:ph type="body"/>
          </p:nvPr>
        </p:nvSpPr>
        <p:spPr>
          <a:xfrm>
            <a:off x="504000" y="1768680"/>
            <a:ext cx="9072000" cy="4384080"/>
          </a:xfrm>
          <a:prstGeom prst="rect">
            <a:avLst/>
          </a:prstGeom>
        </p:spPr>
        <p:txBody>
          <a:bodyPr lIns="0" rIns="0" tIns="0" bIns="0"/>
          <a:p>
            <a:pPr>
              <a:buSzPct val="45000"/>
              <a:buFont typeface="StarSymbol"/>
              <a:buChar char=""/>
            </a:pPr>
            <a:r>
              <a:rPr lang="en-US" sz="3200">
                <a:latin typeface="Arial"/>
              </a:rPr>
              <a:t>Click to edit the outline text format</a:t>
            </a:r>
            <a:endParaRPr/>
          </a:p>
          <a:p>
            <a:pPr lvl="1">
              <a:buSzPct val="75000"/>
              <a:buFont typeface="StarSymbol"/>
              <a:buChar char=""/>
            </a:pPr>
            <a:r>
              <a:rPr lang="en-US" sz="2800">
                <a:latin typeface="Arial"/>
              </a:rPr>
              <a:t>Second Outline Level</a:t>
            </a:r>
            <a:endParaRPr/>
          </a:p>
          <a:p>
            <a:pPr lvl="2">
              <a:buSzPct val="45000"/>
              <a:buFont typeface="StarSymbol"/>
              <a:buChar char=""/>
            </a:pPr>
            <a:r>
              <a:rPr lang="en-US" sz="2400">
                <a:latin typeface="Arial"/>
              </a:rPr>
              <a:t>Third Outline Level</a:t>
            </a:r>
            <a:endParaRPr/>
          </a:p>
          <a:p>
            <a:pPr lvl="3">
              <a:buSzPct val="75000"/>
              <a:buFont typeface="StarSymbol"/>
              <a:buChar char=""/>
            </a:pPr>
            <a:r>
              <a:rPr lang="en-US" sz="2000">
                <a:latin typeface="Arial"/>
              </a:rPr>
              <a:t>Fourth Outline Level</a:t>
            </a:r>
            <a:endParaRPr/>
          </a:p>
          <a:p>
            <a:pPr lvl="4">
              <a:buSzPct val="45000"/>
              <a:buFont typeface="StarSymbol"/>
              <a:buChar char=""/>
            </a:pPr>
            <a:r>
              <a:rPr lang="en-US" sz="2000">
                <a:latin typeface="Arial"/>
              </a:rPr>
              <a:t>Fifth Outline Level</a:t>
            </a:r>
            <a:endParaRPr/>
          </a:p>
          <a:p>
            <a:pPr lvl="5">
              <a:buSzPct val="45000"/>
              <a:buFont typeface="StarSymbol"/>
              <a:buChar char=""/>
            </a:pPr>
            <a:r>
              <a:rPr lang="en-US" sz="2000">
                <a:latin typeface="Arial"/>
              </a:rPr>
              <a:t>Sixth Outline Level</a:t>
            </a:r>
            <a:endParaRPr/>
          </a:p>
          <a:p>
            <a:pPr lvl="6">
              <a:buSzPct val="45000"/>
              <a:buFont typeface="StarSymbol"/>
              <a:buChar char=""/>
            </a:pPr>
            <a:r>
              <a:rPr lang="en-US" sz="2000">
                <a:latin typeface="Arial"/>
              </a:rPr>
              <a:t>Seventh Outline Level</a:t>
            </a:r>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2" name="CustomShape 1"/>
          <p:cNvSpPr/>
          <p:nvPr/>
        </p:nvSpPr>
        <p:spPr>
          <a:xfrm>
            <a:off x="504000" y="301320"/>
            <a:ext cx="9071280" cy="1261800"/>
          </a:xfrm>
          <a:prstGeom prst="rect">
            <a:avLst/>
          </a:prstGeom>
          <a:noFill/>
          <a:ln>
            <a:noFill/>
          </a:ln>
        </p:spPr>
        <p:style>
          <a:lnRef idx="0"/>
          <a:fillRef idx="0"/>
          <a:effectRef idx="0"/>
          <a:fontRef idx="minor"/>
        </p:style>
        <p:txBody>
          <a:bodyPr lIns="0" rIns="0" tIns="0" bIns="0" anchor="ctr"/>
          <a:p>
            <a:pPr algn="ctr">
              <a:lnSpc>
                <a:spcPct val="100000"/>
              </a:lnSpc>
            </a:pPr>
            <a:r>
              <a:rPr lang="en-US" sz="4400" strike="noStrike">
                <a:latin typeface="Arial"/>
              </a:rPr>
              <a:t>Feminism</a:t>
            </a:r>
            <a:endParaRPr/>
          </a:p>
        </p:txBody>
      </p:sp>
      <p:sp>
        <p:nvSpPr>
          <p:cNvPr id="73" name="CustomShape 2"/>
          <p:cNvSpPr/>
          <p:nvPr/>
        </p:nvSpPr>
        <p:spPr>
          <a:xfrm>
            <a:off x="504000" y="1769040"/>
            <a:ext cx="9071280" cy="4384080"/>
          </a:xfrm>
          <a:prstGeom prst="rect">
            <a:avLst/>
          </a:prstGeom>
          <a:noFill/>
          <a:ln>
            <a:noFill/>
          </a:ln>
        </p:spPr>
        <p:style>
          <a:lnRef idx="0"/>
          <a:fillRef idx="0"/>
          <a:effectRef idx="0"/>
          <a:fontRef idx="minor"/>
        </p:style>
        <p:txBody>
          <a:bodyPr lIns="0" rIns="0" tIns="0" bIns="0"/>
          <a:p>
            <a:pPr>
              <a:lnSpc>
                <a:spcPct val="100000"/>
              </a:lnSpc>
              <a:buSzPct val="45000"/>
              <a:buFont typeface="StarSymbol"/>
              <a:buChar char="l"/>
            </a:pPr>
            <a:r>
              <a:rPr lang="en-US" sz="3200" strike="noStrike">
                <a:latin typeface="Arial"/>
              </a:rPr>
              <a:t>• </a:t>
            </a:r>
            <a:r>
              <a:rPr lang="en-US" sz="3200" strike="noStrike">
                <a:latin typeface="Arial"/>
              </a:rPr>
              <a:t>A movement to promote the full equality of women with men and the high valuation of women as human beings.</a:t>
            </a:r>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4" name="CustomShape 1"/>
          <p:cNvSpPr/>
          <p:nvPr/>
        </p:nvSpPr>
        <p:spPr>
          <a:xfrm>
            <a:off x="504000" y="301320"/>
            <a:ext cx="9071280" cy="1261800"/>
          </a:xfrm>
          <a:prstGeom prst="rect">
            <a:avLst/>
          </a:prstGeom>
          <a:noFill/>
          <a:ln>
            <a:noFill/>
          </a:ln>
        </p:spPr>
        <p:style>
          <a:lnRef idx="0"/>
          <a:fillRef idx="0"/>
          <a:effectRef idx="0"/>
          <a:fontRef idx="minor"/>
        </p:style>
        <p:txBody>
          <a:bodyPr lIns="0" rIns="0" tIns="0" bIns="0" anchor="ctr"/>
          <a:p>
            <a:pPr algn="ctr">
              <a:lnSpc>
                <a:spcPct val="100000"/>
              </a:lnSpc>
            </a:pPr>
            <a:r>
              <a:rPr lang="en-US" sz="4400" strike="noStrike">
                <a:latin typeface="Arial"/>
              </a:rPr>
              <a:t>Different Feminisms</a:t>
            </a:r>
            <a:endParaRPr/>
          </a:p>
        </p:txBody>
      </p:sp>
      <p:sp>
        <p:nvSpPr>
          <p:cNvPr id="75" name="CustomShape 2"/>
          <p:cNvSpPr/>
          <p:nvPr/>
        </p:nvSpPr>
        <p:spPr>
          <a:xfrm>
            <a:off x="504000" y="1769040"/>
            <a:ext cx="9071280" cy="4384080"/>
          </a:xfrm>
          <a:prstGeom prst="rect">
            <a:avLst/>
          </a:prstGeom>
          <a:noFill/>
          <a:ln>
            <a:noFill/>
          </a:ln>
        </p:spPr>
        <p:style>
          <a:lnRef idx="0"/>
          <a:fillRef idx="0"/>
          <a:effectRef idx="0"/>
          <a:fontRef idx="minor"/>
        </p:style>
        <p:txBody>
          <a:bodyPr lIns="0" rIns="0" tIns="0" bIns="0"/>
          <a:p>
            <a:pPr>
              <a:lnSpc>
                <a:spcPct val="100000"/>
              </a:lnSpc>
              <a:buSzPct val="45000"/>
              <a:buFont typeface="StarSymbol"/>
              <a:buChar char="l"/>
            </a:pPr>
            <a:r>
              <a:rPr lang="en-US" sz="3200" strike="noStrike">
                <a:latin typeface="Arial"/>
              </a:rPr>
              <a:t>• </a:t>
            </a:r>
            <a:r>
              <a:rPr lang="en-US" sz="2400" strike="noStrike">
                <a:latin typeface="Arial"/>
              </a:rPr>
              <a:t>Liberal Feminists: focus on individual rights and autonomy; minimize male/female difference; emphasize equality of opportunity and promote strategies that tear down barriers; seek to extend to women the individual rights gained by men. Ex: Sherryl Sandberg (Facebook CFO)</a:t>
            </a:r>
            <a:endParaRPr/>
          </a:p>
          <a:p>
            <a:pPr>
              <a:lnSpc>
                <a:spcPct val="100000"/>
              </a:lnSpc>
            </a:pPr>
            <a:endParaRPr/>
          </a:p>
          <a:p>
            <a:pPr>
              <a:lnSpc>
                <a:spcPct val="100000"/>
              </a:lnSpc>
              <a:buSzPct val="45000"/>
              <a:buFont typeface="StarSymbol"/>
              <a:buChar char="l"/>
            </a:pPr>
            <a:r>
              <a:rPr lang="en-US" sz="2400" strike="noStrike">
                <a:latin typeface="Arial"/>
              </a:rPr>
              <a:t>• </a:t>
            </a:r>
            <a:r>
              <a:rPr lang="en-US" sz="2400" strike="noStrike">
                <a:latin typeface="Arial"/>
              </a:rPr>
              <a:t>Radical Feminists: maximize male/female difference but stress disparities in power, especially male dominance (alternate name—“dominance feminists”); focus on sexuality and sexual relations as key to patriarchal oppression; seek to use law to help women “take control of their own bodies”. Ex. bell hooks, Audre Lorde </a:t>
            </a:r>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6" name="CustomShape 1"/>
          <p:cNvSpPr/>
          <p:nvPr/>
        </p:nvSpPr>
        <p:spPr>
          <a:xfrm>
            <a:off x="504000" y="301320"/>
            <a:ext cx="9071280" cy="1261800"/>
          </a:xfrm>
          <a:prstGeom prst="rect">
            <a:avLst/>
          </a:prstGeom>
          <a:noFill/>
          <a:ln>
            <a:noFill/>
          </a:ln>
        </p:spPr>
        <p:style>
          <a:lnRef idx="0"/>
          <a:fillRef idx="0"/>
          <a:effectRef idx="0"/>
          <a:fontRef idx="minor"/>
        </p:style>
        <p:txBody>
          <a:bodyPr lIns="0" rIns="0" tIns="0" bIns="0" anchor="ctr"/>
          <a:p>
            <a:pPr algn="ctr">
              <a:lnSpc>
                <a:spcPct val="100000"/>
              </a:lnSpc>
            </a:pPr>
            <a:r>
              <a:rPr lang="en-US" sz="4400" strike="noStrike">
                <a:latin typeface="Arial"/>
              </a:rPr>
              <a:t>Gender and Sex</a:t>
            </a:r>
            <a:endParaRPr/>
          </a:p>
        </p:txBody>
      </p:sp>
      <p:sp>
        <p:nvSpPr>
          <p:cNvPr id="77" name="CustomShape 2"/>
          <p:cNvSpPr/>
          <p:nvPr/>
        </p:nvSpPr>
        <p:spPr>
          <a:xfrm>
            <a:off x="504000" y="1769040"/>
            <a:ext cx="9071280" cy="4384080"/>
          </a:xfrm>
          <a:prstGeom prst="rect">
            <a:avLst/>
          </a:prstGeom>
          <a:noFill/>
          <a:ln>
            <a:noFill/>
          </a:ln>
        </p:spPr>
        <p:style>
          <a:lnRef idx="0"/>
          <a:fillRef idx="0"/>
          <a:effectRef idx="0"/>
          <a:fontRef idx="minor"/>
        </p:style>
        <p:txBody>
          <a:bodyPr lIns="0" rIns="0" tIns="0" bIns="0" anchor="ctr"/>
          <a:p>
            <a:pPr algn="ctr">
              <a:lnSpc>
                <a:spcPct val="100000"/>
              </a:lnSpc>
            </a:pPr>
            <a:r>
              <a:rPr b="1" lang="en-US" sz="2400" strike="noStrike">
                <a:latin typeface="Arial"/>
              </a:rPr>
              <a:t>Sex = </a:t>
            </a:r>
            <a:r>
              <a:rPr lang="en-US" sz="2400" strike="noStrike">
                <a:latin typeface="Arial"/>
              </a:rPr>
              <a:t>a </a:t>
            </a:r>
            <a:r>
              <a:rPr lang="en-US" sz="2400" strike="noStrike" u="sng">
                <a:latin typeface="Arial"/>
              </a:rPr>
              <a:t>biological</a:t>
            </a:r>
            <a:r>
              <a:rPr lang="en-US" sz="2400" strike="noStrike">
                <a:latin typeface="Arial"/>
              </a:rPr>
              <a:t> distinction based on roles in the process of biological reproduction.  A biologically-based category that is determined by genetics and hormones and controls the anatomical structure of our bodies. Adjectives “female” and “male.”</a:t>
            </a:r>
            <a:endParaRPr/>
          </a:p>
          <a:p>
            <a:pPr algn="ctr">
              <a:lnSpc>
                <a:spcPct val="100000"/>
              </a:lnSpc>
            </a:pPr>
            <a:r>
              <a:rPr b="1" lang="en-US" sz="2400" strike="noStrike">
                <a:latin typeface="Arial"/>
              </a:rPr>
              <a:t>Gender = </a:t>
            </a:r>
            <a:r>
              <a:rPr lang="en-US" sz="2400" strike="noStrike">
                <a:latin typeface="Arial"/>
              </a:rPr>
              <a:t>a </a:t>
            </a:r>
            <a:r>
              <a:rPr lang="en-US" sz="2400" strike="noStrike" u="sng">
                <a:latin typeface="Arial"/>
              </a:rPr>
              <a:t>social</a:t>
            </a:r>
            <a:r>
              <a:rPr lang="en-US" sz="2400" strike="noStrike">
                <a:latin typeface="Arial"/>
              </a:rPr>
              <a:t> distinction between roles and expectations linked to sex.</a:t>
            </a:r>
            <a:endParaRPr/>
          </a:p>
          <a:p>
            <a:pPr algn="ctr">
              <a:lnSpc>
                <a:spcPct val="100000"/>
              </a:lnSpc>
            </a:pPr>
            <a:r>
              <a:rPr lang="en-US" sz="2400" strike="noStrike">
                <a:latin typeface="Arial"/>
              </a:rPr>
              <a:t>Gender is the social transformation of a biological difference – sex -- into a social difference.</a:t>
            </a:r>
            <a:endParaRPr/>
          </a:p>
          <a:p>
            <a:pPr algn="ctr">
              <a:lnSpc>
                <a:spcPct val="100000"/>
              </a:lnSpc>
            </a:pPr>
            <a:r>
              <a:rPr lang="en-US" sz="2400" strike="noStrike">
                <a:latin typeface="Arial"/>
              </a:rPr>
              <a:t>Gender norms are the rules of appropriate behavior and roles for men and women.</a:t>
            </a:r>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8" name="CustomShape 1"/>
          <p:cNvSpPr/>
          <p:nvPr/>
        </p:nvSpPr>
        <p:spPr>
          <a:xfrm>
            <a:off x="504000" y="301320"/>
            <a:ext cx="9071280" cy="1261800"/>
          </a:xfrm>
          <a:prstGeom prst="rect">
            <a:avLst/>
          </a:prstGeom>
          <a:noFill/>
          <a:ln>
            <a:noFill/>
          </a:ln>
        </p:spPr>
        <p:style>
          <a:lnRef idx="0"/>
          <a:fillRef idx="0"/>
          <a:effectRef idx="0"/>
          <a:fontRef idx="minor"/>
        </p:style>
        <p:txBody>
          <a:bodyPr lIns="0" rIns="0" tIns="0" bIns="0" anchor="ctr"/>
          <a:p>
            <a:pPr algn="ctr">
              <a:lnSpc>
                <a:spcPct val="100000"/>
              </a:lnSpc>
            </a:pPr>
            <a:r>
              <a:rPr lang="en-US" sz="4400" strike="noStrike">
                <a:latin typeface="Arial"/>
              </a:rPr>
              <a:t>More on Gender</a:t>
            </a:r>
            <a:endParaRPr/>
          </a:p>
        </p:txBody>
      </p:sp>
      <p:sp>
        <p:nvSpPr>
          <p:cNvPr id="79" name="CustomShape 2"/>
          <p:cNvSpPr/>
          <p:nvPr/>
        </p:nvSpPr>
        <p:spPr>
          <a:xfrm>
            <a:off x="504000" y="1769040"/>
            <a:ext cx="9071280" cy="4384080"/>
          </a:xfrm>
          <a:prstGeom prst="rect">
            <a:avLst/>
          </a:prstGeom>
          <a:noFill/>
          <a:ln>
            <a:noFill/>
          </a:ln>
        </p:spPr>
        <p:style>
          <a:lnRef idx="0"/>
          <a:fillRef idx="0"/>
          <a:effectRef idx="0"/>
          <a:fontRef idx="minor"/>
        </p:style>
        <p:txBody>
          <a:bodyPr lIns="0" rIns="0" tIns="0" bIns="0"/>
          <a:p>
            <a:pPr>
              <a:lnSpc>
                <a:spcPct val="100000"/>
              </a:lnSpc>
              <a:buSzPct val="45000"/>
              <a:buFont typeface="StarSymbol"/>
              <a:buChar char="l"/>
            </a:pPr>
            <a:r>
              <a:rPr lang="en-US" sz="3200" strike="noStrike">
                <a:latin typeface="Arial"/>
              </a:rPr>
              <a:t>Gender = </a:t>
            </a:r>
            <a:endParaRPr/>
          </a:p>
          <a:p>
            <a:pPr lvl="1">
              <a:lnSpc>
                <a:spcPct val="100000"/>
              </a:lnSpc>
              <a:buSzPct val="75000"/>
              <a:buFont typeface="StarSymbol"/>
              <a:buChar char="l"/>
            </a:pPr>
            <a:r>
              <a:rPr lang="en-US" sz="2400" strike="noStrike">
                <a:latin typeface="Arial"/>
              </a:rPr>
              <a:t>the meaning that cultures give to biological difference; </a:t>
            </a:r>
            <a:endParaRPr/>
          </a:p>
          <a:p>
            <a:pPr lvl="1">
              <a:lnSpc>
                <a:spcPct val="100000"/>
              </a:lnSpc>
              <a:buSzPct val="75000"/>
              <a:buFont typeface="StarSymbol"/>
              <a:buChar char="l"/>
            </a:pPr>
            <a:r>
              <a:rPr lang="en-US" sz="2400" strike="noStrike">
                <a:latin typeface="Arial"/>
              </a:rPr>
              <a:t>a set of behaviors that is learned and performed. </a:t>
            </a:r>
            <a:r>
              <a:rPr b="1" lang="en-US" sz="2400" strike="noStrike">
                <a:latin typeface="Arial"/>
              </a:rPr>
              <a:t>Gender is something we do, not what we are, and it can change from culture to culture and even in individual attitudes over the course of a lifetime.</a:t>
            </a:r>
            <a:r>
              <a:rPr lang="en-US" sz="2400" strike="noStrike">
                <a:latin typeface="Arial"/>
              </a:rPr>
              <a:t> </a:t>
            </a:r>
            <a:endParaRPr/>
          </a:p>
          <a:p>
            <a:pPr lvl="1">
              <a:lnSpc>
                <a:spcPct val="100000"/>
              </a:lnSpc>
              <a:buSzPct val="75000"/>
              <a:buFont typeface="StarSymbol"/>
              <a:buChar char="l"/>
            </a:pPr>
            <a:r>
              <a:rPr lang="en-US" sz="2400" strike="noStrike">
                <a:latin typeface="Arial"/>
              </a:rPr>
              <a:t>Adjectives “feminine” and “masculine.” </a:t>
            </a:r>
            <a:endParaRPr/>
          </a:p>
          <a:p>
            <a:pPr lvl="1">
              <a:lnSpc>
                <a:spcPct val="100000"/>
              </a:lnSpc>
              <a:buSzPct val="75000"/>
              <a:buFont typeface="StarSymbol"/>
              <a:buChar char="l"/>
            </a:pPr>
            <a:r>
              <a:rPr lang="en-US" sz="2400" strike="noStrike">
                <a:latin typeface="Arial"/>
              </a:rPr>
              <a:t>Desires, traits, strength, weaknesses, jobs, opportunities, etc. What women are supposed to be, to act like, to look like. Also, men can't cry, etc. These are socially produced, and they differ from society to society. </a:t>
            </a:r>
            <a:endParaRPr/>
          </a:p>
          <a:p>
            <a:pPr lvl="1">
              <a:lnSpc>
                <a:spcPct val="100000"/>
              </a:lnSpc>
              <a:buSzPct val="75000"/>
              <a:buFont typeface="StarSymbol"/>
              <a:buChar char="l"/>
            </a:pPr>
            <a:r>
              <a:rPr lang="en-US" sz="2400" strike="noStrike">
                <a:latin typeface="Arial"/>
              </a:rPr>
              <a:t>Gender is made possible by power, and implemented via social structures such as: clothing, institutions, divisions of labor, education, psychology.</a:t>
            </a:r>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0" name="CustomShape 1"/>
          <p:cNvSpPr/>
          <p:nvPr/>
        </p:nvSpPr>
        <p:spPr>
          <a:xfrm>
            <a:off x="504000" y="301320"/>
            <a:ext cx="9071280" cy="1261800"/>
          </a:xfrm>
          <a:prstGeom prst="rect">
            <a:avLst/>
          </a:prstGeom>
          <a:noFill/>
          <a:ln>
            <a:noFill/>
          </a:ln>
        </p:spPr>
        <p:style>
          <a:lnRef idx="0"/>
          <a:fillRef idx="0"/>
          <a:effectRef idx="0"/>
          <a:fontRef idx="minor"/>
        </p:style>
        <p:txBody>
          <a:bodyPr lIns="0" rIns="0" tIns="0" bIns="0" anchor="ctr"/>
          <a:p>
            <a:pPr algn="ctr">
              <a:lnSpc>
                <a:spcPct val="100000"/>
              </a:lnSpc>
            </a:pPr>
            <a:r>
              <a:rPr lang="en-US" sz="4400" strike="noStrike">
                <a:latin typeface="Arial"/>
              </a:rPr>
              <a:t>The Gendered Body</a:t>
            </a:r>
            <a:r>
              <a:rPr lang="en-US" sz="4400" strike="noStrike">
                <a:latin typeface="Arial"/>
              </a:rPr>
              <a:t>	</a:t>
            </a:r>
            <a:endParaRPr/>
          </a:p>
        </p:txBody>
      </p:sp>
      <p:sp>
        <p:nvSpPr>
          <p:cNvPr id="81" name="CustomShape 2"/>
          <p:cNvSpPr/>
          <p:nvPr/>
        </p:nvSpPr>
        <p:spPr>
          <a:xfrm>
            <a:off x="504000" y="1769040"/>
            <a:ext cx="9071280" cy="4384080"/>
          </a:xfrm>
          <a:prstGeom prst="rect">
            <a:avLst/>
          </a:prstGeom>
          <a:noFill/>
          <a:ln>
            <a:noFill/>
          </a:ln>
        </p:spPr>
        <p:style>
          <a:lnRef idx="0"/>
          <a:fillRef idx="0"/>
          <a:effectRef idx="0"/>
          <a:fontRef idx="minor"/>
        </p:style>
        <p:txBody>
          <a:bodyPr lIns="0" rIns="0" tIns="0" bIns="0"/>
          <a:p>
            <a:pPr>
              <a:lnSpc>
                <a:spcPct val="100000"/>
              </a:lnSpc>
              <a:buSzPct val="45000"/>
              <a:buFont typeface="StarSymbol"/>
              <a:buChar char="l"/>
            </a:pPr>
            <a:r>
              <a:rPr lang="en-US" sz="3200" strike="noStrike">
                <a:latin typeface="Arial"/>
              </a:rPr>
              <a:t>• </a:t>
            </a:r>
            <a:r>
              <a:rPr lang="en-US" sz="2600" strike="noStrike">
                <a:latin typeface="Arial"/>
              </a:rPr>
              <a:t>Males: both lenses focus in the same direction (affirmation of maleness) and build upon (though sometimes to extremes) biological and anatomical predispositions.</a:t>
            </a:r>
            <a:endParaRPr/>
          </a:p>
          <a:p>
            <a:pPr>
              <a:lnSpc>
                <a:spcPct val="100000"/>
              </a:lnSpc>
            </a:pPr>
            <a:endParaRPr/>
          </a:p>
          <a:p>
            <a:pPr>
              <a:lnSpc>
                <a:spcPct val="100000"/>
              </a:lnSpc>
              <a:buSzPct val="45000"/>
              <a:buFont typeface="StarSymbol"/>
              <a:buChar char="l"/>
            </a:pPr>
            <a:r>
              <a:rPr lang="en-US" sz="2600" strike="noStrike">
                <a:latin typeface="Arial"/>
              </a:rPr>
              <a:t>• </a:t>
            </a:r>
            <a:r>
              <a:rPr lang="en-US" sz="2600" strike="noStrike">
                <a:latin typeface="Arial"/>
              </a:rPr>
              <a:t>Females: lenses push in opposite directions (gender-polarizing stresses femaleness and difference from male, but androcentric affirms maleness and minimizes femaleness), creating a paralyzing effect that conflicts with biological and anatomical predispositions.</a:t>
            </a:r>
            <a:endParaRPr/>
          </a:p>
          <a:p>
            <a:pPr>
              <a:lnSpc>
                <a:spcPct val="100000"/>
              </a:lnSpc>
            </a:pPr>
            <a:endParaRPr/>
          </a:p>
          <a:p>
            <a:pPr>
              <a:lnSpc>
                <a:spcPct val="100000"/>
              </a:lnSpc>
              <a:buSzPct val="45000"/>
              <a:buFont typeface="StarSymbol"/>
              <a:buChar char="l"/>
            </a:pPr>
            <a:r>
              <a:rPr lang="en-US" sz="2600" strike="noStrike">
                <a:latin typeface="Arial"/>
              </a:rPr>
              <a:t>Equality of opportunity is just the beginning, it is not enough, and it cannot succeed, without dismantling the power of patriarchy, but also of how race and class interact. (bell hooks).</a:t>
            </a:r>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