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94" r:id="rId12"/>
    <p:sldId id="295" r:id="rId13"/>
    <p:sldId id="266" r:id="rId14"/>
    <p:sldId id="269" r:id="rId15"/>
    <p:sldId id="292" r:id="rId16"/>
    <p:sldId id="270" r:id="rId17"/>
    <p:sldId id="271" r:id="rId18"/>
    <p:sldId id="272" r:id="rId19"/>
    <p:sldId id="293" r:id="rId20"/>
    <p:sldId id="273" r:id="rId21"/>
    <p:sldId id="267" r:id="rId22"/>
    <p:sldId id="268" r:id="rId23"/>
    <p:sldId id="274" r:id="rId24"/>
    <p:sldId id="275" r:id="rId25"/>
    <p:sldId id="276" r:id="rId26"/>
    <p:sldId id="277" r:id="rId27"/>
    <p:sldId id="278" r:id="rId28"/>
    <p:sldId id="279" r:id="rId29"/>
    <p:sldId id="280" r:id="rId30"/>
    <p:sldId id="281" r:id="rId31"/>
    <p:sldId id="283" r:id="rId32"/>
    <p:sldId id="282" r:id="rId33"/>
    <p:sldId id="284" r:id="rId34"/>
    <p:sldId id="285" r:id="rId35"/>
    <p:sldId id="286" r:id="rId36"/>
    <p:sldId id="287" r:id="rId37"/>
    <p:sldId id="288" r:id="rId38"/>
    <p:sldId id="289" r:id="rId39"/>
    <p:sldId id="290" r:id="rId40"/>
    <p:sldId id="291" r:id="rId41"/>
  </p:sldIdLst>
  <p:sldSz cx="9144000" cy="5143500" type="screen16x9"/>
  <p:notesSz cx="6858000" cy="9144000"/>
  <p:embeddedFontLst>
    <p:embeddedFont>
      <p:font typeface="Playfair Display" pitchFamily="2" charset="77"/>
      <p:regular r:id="rId43"/>
      <p:bold r:id="rId44"/>
      <p:italic r:id="rId45"/>
      <p:boldItalic r:id="rId46"/>
    </p:embeddedFont>
    <p:embeddedFont>
      <p:font typeface="Source Sans Pro" panose="020B080303040302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48"/>
    <p:restoredTop sz="94726"/>
  </p:normalViewPr>
  <p:slideViewPr>
    <p:cSldViewPr snapToGrid="0">
      <p:cViewPr varScale="1">
        <p:scale>
          <a:sx n="159" d="100"/>
          <a:sy n="159" d="100"/>
        </p:scale>
        <p:origin x="18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7AC52B-1FFB-42C8-AC09-26C38E7D997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9A8533A-7592-4BC2-A438-69127C06CF26}">
      <dgm:prSet/>
      <dgm:spPr/>
      <dgm:t>
        <a:bodyPr/>
        <a:lstStyle/>
        <a:p>
          <a:r>
            <a:rPr lang="en-US" b="1" dirty="0"/>
            <a:t>Sampling</a:t>
          </a:r>
          <a:r>
            <a:rPr lang="en-US" dirty="0"/>
            <a:t>: </a:t>
          </a:r>
        </a:p>
        <a:p>
          <a:r>
            <a:rPr lang="en-US" dirty="0"/>
            <a:t>There are millions of small light sensors in a camera sensor each samples the light.</a:t>
          </a:r>
        </a:p>
      </dgm:t>
    </dgm:pt>
    <dgm:pt modelId="{9FC3D416-C64E-49AC-B55D-5CD164B4E96A}" type="parTrans" cxnId="{AF0269C1-D649-4312-94D9-5162B661CFB4}">
      <dgm:prSet/>
      <dgm:spPr/>
      <dgm:t>
        <a:bodyPr/>
        <a:lstStyle/>
        <a:p>
          <a:endParaRPr lang="en-US"/>
        </a:p>
      </dgm:t>
    </dgm:pt>
    <dgm:pt modelId="{FFC9F947-D24C-4448-894D-058614126194}" type="sibTrans" cxnId="{AF0269C1-D649-4312-94D9-5162B661CFB4}">
      <dgm:prSet/>
      <dgm:spPr/>
      <dgm:t>
        <a:bodyPr/>
        <a:lstStyle/>
        <a:p>
          <a:endParaRPr lang="en-US"/>
        </a:p>
      </dgm:t>
    </dgm:pt>
    <dgm:pt modelId="{517FD1A2-C810-46E8-AE4B-B11519D4A552}">
      <dgm:prSet/>
      <dgm:spPr/>
      <dgm:t>
        <a:bodyPr/>
        <a:lstStyle/>
        <a:p>
          <a:r>
            <a:rPr lang="en-US" b="1"/>
            <a:t>Sampling Rate</a:t>
          </a:r>
          <a:r>
            <a:rPr lang="en-US"/>
            <a:t> is the number of sensors (ie megapixels). Higher sampling rate means more accurate, detailed images</a:t>
          </a:r>
        </a:p>
      </dgm:t>
    </dgm:pt>
    <dgm:pt modelId="{8855AF91-19DE-4DDF-AC07-9FB03661D591}" type="parTrans" cxnId="{7661EADF-AD5B-4FC3-A481-7C7C5785AE87}">
      <dgm:prSet/>
      <dgm:spPr/>
      <dgm:t>
        <a:bodyPr/>
        <a:lstStyle/>
        <a:p>
          <a:endParaRPr lang="en-US"/>
        </a:p>
      </dgm:t>
    </dgm:pt>
    <dgm:pt modelId="{ACC6710E-DF62-4F65-B32E-232229BABE68}" type="sibTrans" cxnId="{7661EADF-AD5B-4FC3-A481-7C7C5785AE87}">
      <dgm:prSet/>
      <dgm:spPr/>
      <dgm:t>
        <a:bodyPr/>
        <a:lstStyle/>
        <a:p>
          <a:endParaRPr lang="en-US"/>
        </a:p>
      </dgm:t>
    </dgm:pt>
    <dgm:pt modelId="{E009C5EC-02C8-44C6-B569-18780568CAD3}">
      <dgm:prSet/>
      <dgm:spPr/>
      <dgm:t>
        <a:bodyPr/>
        <a:lstStyle/>
        <a:p>
          <a:r>
            <a:rPr lang="en-US" b="1" dirty="0"/>
            <a:t>Quantization</a:t>
          </a:r>
          <a:r>
            <a:rPr lang="en-US" dirty="0"/>
            <a:t>: </a:t>
          </a:r>
        </a:p>
        <a:p>
          <a:r>
            <a:rPr lang="en-US" dirty="0"/>
            <a:t>a value is assigned to each sample. </a:t>
          </a:r>
        </a:p>
      </dgm:t>
    </dgm:pt>
    <dgm:pt modelId="{F722EE6A-7C8B-481F-BBB7-4A528A24C660}" type="parTrans" cxnId="{19E6E109-D1D4-4523-9257-D9B703BF63D4}">
      <dgm:prSet/>
      <dgm:spPr/>
      <dgm:t>
        <a:bodyPr/>
        <a:lstStyle/>
        <a:p>
          <a:endParaRPr lang="en-US"/>
        </a:p>
      </dgm:t>
    </dgm:pt>
    <dgm:pt modelId="{745D2E92-10C1-431F-BE4B-AC46CA9544D3}" type="sibTrans" cxnId="{19E6E109-D1D4-4523-9257-D9B703BF63D4}">
      <dgm:prSet/>
      <dgm:spPr/>
      <dgm:t>
        <a:bodyPr/>
        <a:lstStyle/>
        <a:p>
          <a:endParaRPr lang="en-US"/>
        </a:p>
      </dgm:t>
    </dgm:pt>
    <dgm:pt modelId="{B33DF0B2-0D9E-40AC-B893-54A90C7F4128}">
      <dgm:prSet/>
      <dgm:spPr/>
      <dgm:t>
        <a:bodyPr/>
        <a:lstStyle/>
        <a:p>
          <a:r>
            <a:rPr lang="en-US" b="1"/>
            <a:t>Bit Depth</a:t>
          </a:r>
          <a:r>
            <a:rPr lang="en-US"/>
            <a:t> is the number of bits used for each sample. Bigger bit depth means more possible colors</a:t>
          </a:r>
        </a:p>
      </dgm:t>
    </dgm:pt>
    <dgm:pt modelId="{B8B36932-1E08-47BC-BBD9-11544A0D9D4D}" type="parTrans" cxnId="{6F3D0299-0ACD-400C-9B7D-9B8555D0AED8}">
      <dgm:prSet/>
      <dgm:spPr/>
      <dgm:t>
        <a:bodyPr/>
        <a:lstStyle/>
        <a:p>
          <a:endParaRPr lang="en-US"/>
        </a:p>
      </dgm:t>
    </dgm:pt>
    <dgm:pt modelId="{8C1B6E1C-7390-418B-95BF-E12A8B976BEC}" type="sibTrans" cxnId="{6F3D0299-0ACD-400C-9B7D-9B8555D0AED8}">
      <dgm:prSet/>
      <dgm:spPr/>
      <dgm:t>
        <a:bodyPr/>
        <a:lstStyle/>
        <a:p>
          <a:endParaRPr lang="en-US"/>
        </a:p>
      </dgm:t>
    </dgm:pt>
    <dgm:pt modelId="{6ECB8601-3754-9B40-B85A-82AFC4C0E9AD}" type="pres">
      <dgm:prSet presAssocID="{6B7AC52B-1FFB-42C8-AC09-26C38E7D9975}" presName="Name0" presStyleCnt="0">
        <dgm:presLayoutVars>
          <dgm:dir/>
          <dgm:animLvl val="lvl"/>
          <dgm:resizeHandles val="exact"/>
        </dgm:presLayoutVars>
      </dgm:prSet>
      <dgm:spPr/>
    </dgm:pt>
    <dgm:pt modelId="{AADDE282-6698-E04B-89A9-3378B912CD89}" type="pres">
      <dgm:prSet presAssocID="{79A8533A-7592-4BC2-A438-69127C06CF26}" presName="linNode" presStyleCnt="0"/>
      <dgm:spPr/>
    </dgm:pt>
    <dgm:pt modelId="{C7718A1C-7612-1541-B503-8294EAB9BAF9}" type="pres">
      <dgm:prSet presAssocID="{79A8533A-7592-4BC2-A438-69127C06CF26}" presName="parentText" presStyleLbl="node1" presStyleIdx="0" presStyleCnt="2">
        <dgm:presLayoutVars>
          <dgm:chMax val="1"/>
          <dgm:bulletEnabled val="1"/>
        </dgm:presLayoutVars>
      </dgm:prSet>
      <dgm:spPr/>
    </dgm:pt>
    <dgm:pt modelId="{9F517CE0-5575-B443-B619-74CC3ABD502A}" type="pres">
      <dgm:prSet presAssocID="{79A8533A-7592-4BC2-A438-69127C06CF26}" presName="descendantText" presStyleLbl="alignAccFollowNode1" presStyleIdx="0" presStyleCnt="2">
        <dgm:presLayoutVars>
          <dgm:bulletEnabled val="1"/>
        </dgm:presLayoutVars>
      </dgm:prSet>
      <dgm:spPr/>
    </dgm:pt>
    <dgm:pt modelId="{60E6BAFC-0668-384E-9D22-D2595927F037}" type="pres">
      <dgm:prSet presAssocID="{FFC9F947-D24C-4448-894D-058614126194}" presName="sp" presStyleCnt="0"/>
      <dgm:spPr/>
    </dgm:pt>
    <dgm:pt modelId="{359406F7-D4D4-EF47-BD79-F884A53CF33B}" type="pres">
      <dgm:prSet presAssocID="{E009C5EC-02C8-44C6-B569-18780568CAD3}" presName="linNode" presStyleCnt="0"/>
      <dgm:spPr/>
    </dgm:pt>
    <dgm:pt modelId="{A74ADD47-D825-8E4B-A801-E000AE3CEF9D}" type="pres">
      <dgm:prSet presAssocID="{E009C5EC-02C8-44C6-B569-18780568CAD3}" presName="parentText" presStyleLbl="node1" presStyleIdx="1" presStyleCnt="2">
        <dgm:presLayoutVars>
          <dgm:chMax val="1"/>
          <dgm:bulletEnabled val="1"/>
        </dgm:presLayoutVars>
      </dgm:prSet>
      <dgm:spPr/>
    </dgm:pt>
    <dgm:pt modelId="{4F194FF5-9644-154F-9E9D-FBC0A904B4E9}" type="pres">
      <dgm:prSet presAssocID="{E009C5EC-02C8-44C6-B569-18780568CAD3}" presName="descendantText" presStyleLbl="alignAccFollowNode1" presStyleIdx="1" presStyleCnt="2">
        <dgm:presLayoutVars>
          <dgm:bulletEnabled val="1"/>
        </dgm:presLayoutVars>
      </dgm:prSet>
      <dgm:spPr/>
    </dgm:pt>
  </dgm:ptLst>
  <dgm:cxnLst>
    <dgm:cxn modelId="{BF2C5B04-C044-EB41-9447-538871F65FE4}" type="presOf" srcId="{B33DF0B2-0D9E-40AC-B893-54A90C7F4128}" destId="{4F194FF5-9644-154F-9E9D-FBC0A904B4E9}" srcOrd="0" destOrd="0" presId="urn:microsoft.com/office/officeart/2005/8/layout/vList5"/>
    <dgm:cxn modelId="{19E6E109-D1D4-4523-9257-D9B703BF63D4}" srcId="{6B7AC52B-1FFB-42C8-AC09-26C38E7D9975}" destId="{E009C5EC-02C8-44C6-B569-18780568CAD3}" srcOrd="1" destOrd="0" parTransId="{F722EE6A-7C8B-481F-BBB7-4A528A24C660}" sibTransId="{745D2E92-10C1-431F-BE4B-AC46CA9544D3}"/>
    <dgm:cxn modelId="{B49CEC0C-9E3E-E845-9CE0-664AF6EB3202}" type="presOf" srcId="{517FD1A2-C810-46E8-AE4B-B11519D4A552}" destId="{9F517CE0-5575-B443-B619-74CC3ABD502A}" srcOrd="0" destOrd="0" presId="urn:microsoft.com/office/officeart/2005/8/layout/vList5"/>
    <dgm:cxn modelId="{2918D843-30B8-9D47-A99D-90A587F053E2}" type="presOf" srcId="{79A8533A-7592-4BC2-A438-69127C06CF26}" destId="{C7718A1C-7612-1541-B503-8294EAB9BAF9}" srcOrd="0" destOrd="0" presId="urn:microsoft.com/office/officeart/2005/8/layout/vList5"/>
    <dgm:cxn modelId="{430E4C7E-39F7-DA4C-A98F-6707CB84023C}" type="presOf" srcId="{6B7AC52B-1FFB-42C8-AC09-26C38E7D9975}" destId="{6ECB8601-3754-9B40-B85A-82AFC4C0E9AD}" srcOrd="0" destOrd="0" presId="urn:microsoft.com/office/officeart/2005/8/layout/vList5"/>
    <dgm:cxn modelId="{6F3D0299-0ACD-400C-9B7D-9B8555D0AED8}" srcId="{E009C5EC-02C8-44C6-B569-18780568CAD3}" destId="{B33DF0B2-0D9E-40AC-B893-54A90C7F4128}" srcOrd="0" destOrd="0" parTransId="{B8B36932-1E08-47BC-BBD9-11544A0D9D4D}" sibTransId="{8C1B6E1C-7390-418B-95BF-E12A8B976BEC}"/>
    <dgm:cxn modelId="{AF0269C1-D649-4312-94D9-5162B661CFB4}" srcId="{6B7AC52B-1FFB-42C8-AC09-26C38E7D9975}" destId="{79A8533A-7592-4BC2-A438-69127C06CF26}" srcOrd="0" destOrd="0" parTransId="{9FC3D416-C64E-49AC-B55D-5CD164B4E96A}" sibTransId="{FFC9F947-D24C-4448-894D-058614126194}"/>
    <dgm:cxn modelId="{C5FCA7C4-E898-7D43-A8C6-7163977CFCA0}" type="presOf" srcId="{E009C5EC-02C8-44C6-B569-18780568CAD3}" destId="{A74ADD47-D825-8E4B-A801-E000AE3CEF9D}" srcOrd="0" destOrd="0" presId="urn:microsoft.com/office/officeart/2005/8/layout/vList5"/>
    <dgm:cxn modelId="{7661EADF-AD5B-4FC3-A481-7C7C5785AE87}" srcId="{79A8533A-7592-4BC2-A438-69127C06CF26}" destId="{517FD1A2-C810-46E8-AE4B-B11519D4A552}" srcOrd="0" destOrd="0" parTransId="{8855AF91-19DE-4DDF-AC07-9FB03661D591}" sibTransId="{ACC6710E-DF62-4F65-B32E-232229BABE68}"/>
    <dgm:cxn modelId="{C198F380-C28C-0140-B256-A09FB2633A5F}" type="presParOf" srcId="{6ECB8601-3754-9B40-B85A-82AFC4C0E9AD}" destId="{AADDE282-6698-E04B-89A9-3378B912CD89}" srcOrd="0" destOrd="0" presId="urn:microsoft.com/office/officeart/2005/8/layout/vList5"/>
    <dgm:cxn modelId="{A9AF6D43-AF2D-E743-8A0A-445EB360BFAC}" type="presParOf" srcId="{AADDE282-6698-E04B-89A9-3378B912CD89}" destId="{C7718A1C-7612-1541-B503-8294EAB9BAF9}" srcOrd="0" destOrd="0" presId="urn:microsoft.com/office/officeart/2005/8/layout/vList5"/>
    <dgm:cxn modelId="{18F014E9-CA6A-6245-832C-DD8E1BA2E11A}" type="presParOf" srcId="{AADDE282-6698-E04B-89A9-3378B912CD89}" destId="{9F517CE0-5575-B443-B619-74CC3ABD502A}" srcOrd="1" destOrd="0" presId="urn:microsoft.com/office/officeart/2005/8/layout/vList5"/>
    <dgm:cxn modelId="{7F9E2948-79DC-AE42-8FE3-4F55CB2531E5}" type="presParOf" srcId="{6ECB8601-3754-9B40-B85A-82AFC4C0E9AD}" destId="{60E6BAFC-0668-384E-9D22-D2595927F037}" srcOrd="1" destOrd="0" presId="urn:microsoft.com/office/officeart/2005/8/layout/vList5"/>
    <dgm:cxn modelId="{6FCA80A3-D753-6E48-A1F5-DD13F7049C22}" type="presParOf" srcId="{6ECB8601-3754-9B40-B85A-82AFC4C0E9AD}" destId="{359406F7-D4D4-EF47-BD79-F884A53CF33B}" srcOrd="2" destOrd="0" presId="urn:microsoft.com/office/officeart/2005/8/layout/vList5"/>
    <dgm:cxn modelId="{999E3565-F16B-234A-A11F-401FA6EA83B5}" type="presParOf" srcId="{359406F7-D4D4-EF47-BD79-F884A53CF33B}" destId="{A74ADD47-D825-8E4B-A801-E000AE3CEF9D}" srcOrd="0" destOrd="0" presId="urn:microsoft.com/office/officeart/2005/8/layout/vList5"/>
    <dgm:cxn modelId="{801A2F56-6262-4C46-B5D7-BF76553ED462}" type="presParOf" srcId="{359406F7-D4D4-EF47-BD79-F884A53CF33B}" destId="{4F194FF5-9644-154F-9E9D-FBC0A904B4E9}"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E46510-97A5-4ED5-BD18-45A71BA309CA}"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2C3D52C2-FD2E-44B9-B53B-0CAF48E103FB}">
      <dgm:prSet/>
      <dgm:spPr/>
      <dgm:t>
        <a:bodyPr/>
        <a:lstStyle/>
        <a:p>
          <a:r>
            <a:rPr lang="en-US"/>
            <a:t>Resolution is the number of pixels packed into a linear inch or millimeter.</a:t>
          </a:r>
        </a:p>
      </dgm:t>
    </dgm:pt>
    <dgm:pt modelId="{3E429AD7-6434-46FB-8EFC-E8386AD47D79}" type="parTrans" cxnId="{5244431B-B52B-41F9-A58D-98041091CF88}">
      <dgm:prSet/>
      <dgm:spPr/>
      <dgm:t>
        <a:bodyPr/>
        <a:lstStyle/>
        <a:p>
          <a:endParaRPr lang="en-US"/>
        </a:p>
      </dgm:t>
    </dgm:pt>
    <dgm:pt modelId="{4D68D953-7F4D-4CAA-8FF6-6AAC41E03162}" type="sibTrans" cxnId="{5244431B-B52B-41F9-A58D-98041091CF88}">
      <dgm:prSet/>
      <dgm:spPr/>
      <dgm:t>
        <a:bodyPr/>
        <a:lstStyle/>
        <a:p>
          <a:endParaRPr lang="en-US"/>
        </a:p>
      </dgm:t>
    </dgm:pt>
    <dgm:pt modelId="{95334E93-C8E4-4921-A8A2-FB74F85C46C7}">
      <dgm:prSet/>
      <dgm:spPr/>
      <dgm:t>
        <a:bodyPr/>
        <a:lstStyle/>
        <a:p>
          <a:r>
            <a:rPr lang="en-US"/>
            <a:t>For screens, the DPI/PPI (dots/pixel per inch) will vary based on the targeted device (i.e: 326 for an iPhone 7, 220 for a MacBook Pro 15”).</a:t>
          </a:r>
        </a:p>
      </dgm:t>
    </dgm:pt>
    <dgm:pt modelId="{8B5C32A5-2B89-4D5B-A953-B8755194C01D}" type="parTrans" cxnId="{F0F5C1B1-B222-49FE-A383-FC7B756DF30A}">
      <dgm:prSet/>
      <dgm:spPr/>
      <dgm:t>
        <a:bodyPr/>
        <a:lstStyle/>
        <a:p>
          <a:endParaRPr lang="en-US"/>
        </a:p>
      </dgm:t>
    </dgm:pt>
    <dgm:pt modelId="{3D1DDE91-2FAC-45C8-A870-41EC5FD43314}" type="sibTrans" cxnId="{F0F5C1B1-B222-49FE-A383-FC7B756DF30A}">
      <dgm:prSet/>
      <dgm:spPr/>
      <dgm:t>
        <a:bodyPr/>
        <a:lstStyle/>
        <a:p>
          <a:endParaRPr lang="en-US"/>
        </a:p>
      </dgm:t>
    </dgm:pt>
    <dgm:pt modelId="{6F0FD8AF-E6D5-4E22-838C-52C27C5F2E38}">
      <dgm:prSet/>
      <dgm:spPr/>
      <dgm:t>
        <a:bodyPr/>
        <a:lstStyle/>
        <a:p>
          <a:r>
            <a:rPr lang="en-US"/>
            <a:t>For print, anything lower than 300PPI will look pixelated on paper.</a:t>
          </a:r>
        </a:p>
      </dgm:t>
    </dgm:pt>
    <dgm:pt modelId="{159C98F3-F83F-4E0B-AF41-FBC2B56583A5}" type="parTrans" cxnId="{16970968-37A1-4748-ACDA-04DFE04952E6}">
      <dgm:prSet/>
      <dgm:spPr/>
      <dgm:t>
        <a:bodyPr/>
        <a:lstStyle/>
        <a:p>
          <a:endParaRPr lang="en-US"/>
        </a:p>
      </dgm:t>
    </dgm:pt>
    <dgm:pt modelId="{151E602E-7649-4AF7-A272-C710EE4308DB}" type="sibTrans" cxnId="{16970968-37A1-4748-ACDA-04DFE04952E6}">
      <dgm:prSet/>
      <dgm:spPr/>
      <dgm:t>
        <a:bodyPr/>
        <a:lstStyle/>
        <a:p>
          <a:endParaRPr lang="en-US"/>
        </a:p>
      </dgm:t>
    </dgm:pt>
    <dgm:pt modelId="{9E1C7634-9FB8-F54B-983D-8D11653E4CE1}" type="pres">
      <dgm:prSet presAssocID="{CDE46510-97A5-4ED5-BD18-45A71BA309CA}" presName="outerComposite" presStyleCnt="0">
        <dgm:presLayoutVars>
          <dgm:chMax val="5"/>
          <dgm:dir/>
          <dgm:resizeHandles val="exact"/>
        </dgm:presLayoutVars>
      </dgm:prSet>
      <dgm:spPr/>
    </dgm:pt>
    <dgm:pt modelId="{197FB299-38E5-7141-93D9-DE53F132BCD3}" type="pres">
      <dgm:prSet presAssocID="{CDE46510-97A5-4ED5-BD18-45A71BA309CA}" presName="dummyMaxCanvas" presStyleCnt="0">
        <dgm:presLayoutVars/>
      </dgm:prSet>
      <dgm:spPr/>
    </dgm:pt>
    <dgm:pt modelId="{2C0563EE-0F14-BD46-9114-3715A92C7451}" type="pres">
      <dgm:prSet presAssocID="{CDE46510-97A5-4ED5-BD18-45A71BA309CA}" presName="ThreeNodes_1" presStyleLbl="node1" presStyleIdx="0" presStyleCnt="3">
        <dgm:presLayoutVars>
          <dgm:bulletEnabled val="1"/>
        </dgm:presLayoutVars>
      </dgm:prSet>
      <dgm:spPr/>
    </dgm:pt>
    <dgm:pt modelId="{BDD3242D-BF4C-A446-A2B1-5804E4B280D8}" type="pres">
      <dgm:prSet presAssocID="{CDE46510-97A5-4ED5-BD18-45A71BA309CA}" presName="ThreeNodes_2" presStyleLbl="node1" presStyleIdx="1" presStyleCnt="3">
        <dgm:presLayoutVars>
          <dgm:bulletEnabled val="1"/>
        </dgm:presLayoutVars>
      </dgm:prSet>
      <dgm:spPr/>
    </dgm:pt>
    <dgm:pt modelId="{EB2FA246-C254-7B42-BD2B-8813E7A9AF84}" type="pres">
      <dgm:prSet presAssocID="{CDE46510-97A5-4ED5-BD18-45A71BA309CA}" presName="ThreeNodes_3" presStyleLbl="node1" presStyleIdx="2" presStyleCnt="3">
        <dgm:presLayoutVars>
          <dgm:bulletEnabled val="1"/>
        </dgm:presLayoutVars>
      </dgm:prSet>
      <dgm:spPr/>
    </dgm:pt>
    <dgm:pt modelId="{BCEAAA6A-4437-5E4D-95A5-1521CB07536C}" type="pres">
      <dgm:prSet presAssocID="{CDE46510-97A5-4ED5-BD18-45A71BA309CA}" presName="ThreeConn_1-2" presStyleLbl="fgAccFollowNode1" presStyleIdx="0" presStyleCnt="2">
        <dgm:presLayoutVars>
          <dgm:bulletEnabled val="1"/>
        </dgm:presLayoutVars>
      </dgm:prSet>
      <dgm:spPr/>
    </dgm:pt>
    <dgm:pt modelId="{67CE4885-4ECB-BD46-B337-BA6FD4867D14}" type="pres">
      <dgm:prSet presAssocID="{CDE46510-97A5-4ED5-BD18-45A71BA309CA}" presName="ThreeConn_2-3" presStyleLbl="fgAccFollowNode1" presStyleIdx="1" presStyleCnt="2">
        <dgm:presLayoutVars>
          <dgm:bulletEnabled val="1"/>
        </dgm:presLayoutVars>
      </dgm:prSet>
      <dgm:spPr/>
    </dgm:pt>
    <dgm:pt modelId="{A32E6C89-13C4-8E4C-BD61-7C0317DF94FB}" type="pres">
      <dgm:prSet presAssocID="{CDE46510-97A5-4ED5-BD18-45A71BA309CA}" presName="ThreeNodes_1_text" presStyleLbl="node1" presStyleIdx="2" presStyleCnt="3">
        <dgm:presLayoutVars>
          <dgm:bulletEnabled val="1"/>
        </dgm:presLayoutVars>
      </dgm:prSet>
      <dgm:spPr/>
    </dgm:pt>
    <dgm:pt modelId="{79D80FC4-0032-3541-BDFC-D12CF79A6426}" type="pres">
      <dgm:prSet presAssocID="{CDE46510-97A5-4ED5-BD18-45A71BA309CA}" presName="ThreeNodes_2_text" presStyleLbl="node1" presStyleIdx="2" presStyleCnt="3">
        <dgm:presLayoutVars>
          <dgm:bulletEnabled val="1"/>
        </dgm:presLayoutVars>
      </dgm:prSet>
      <dgm:spPr/>
    </dgm:pt>
    <dgm:pt modelId="{EE0AFC5F-699C-BC4C-9585-5EC4EE3828D5}" type="pres">
      <dgm:prSet presAssocID="{CDE46510-97A5-4ED5-BD18-45A71BA309CA}" presName="ThreeNodes_3_text" presStyleLbl="node1" presStyleIdx="2" presStyleCnt="3">
        <dgm:presLayoutVars>
          <dgm:bulletEnabled val="1"/>
        </dgm:presLayoutVars>
      </dgm:prSet>
      <dgm:spPr/>
    </dgm:pt>
  </dgm:ptLst>
  <dgm:cxnLst>
    <dgm:cxn modelId="{B4AF5108-1763-9D4B-88AB-E5A7D0F4A92C}" type="presOf" srcId="{6F0FD8AF-E6D5-4E22-838C-52C27C5F2E38}" destId="{EE0AFC5F-699C-BC4C-9585-5EC4EE3828D5}" srcOrd="1" destOrd="0" presId="urn:microsoft.com/office/officeart/2005/8/layout/vProcess5"/>
    <dgm:cxn modelId="{5244431B-B52B-41F9-A58D-98041091CF88}" srcId="{CDE46510-97A5-4ED5-BD18-45A71BA309CA}" destId="{2C3D52C2-FD2E-44B9-B53B-0CAF48E103FB}" srcOrd="0" destOrd="0" parTransId="{3E429AD7-6434-46FB-8EFC-E8386AD47D79}" sibTransId="{4D68D953-7F4D-4CAA-8FF6-6AAC41E03162}"/>
    <dgm:cxn modelId="{3B882A52-864F-DD48-BAA2-9DA18C954B52}" type="presOf" srcId="{95334E93-C8E4-4921-A8A2-FB74F85C46C7}" destId="{79D80FC4-0032-3541-BDFC-D12CF79A6426}" srcOrd="1" destOrd="0" presId="urn:microsoft.com/office/officeart/2005/8/layout/vProcess5"/>
    <dgm:cxn modelId="{16970968-37A1-4748-ACDA-04DFE04952E6}" srcId="{CDE46510-97A5-4ED5-BD18-45A71BA309CA}" destId="{6F0FD8AF-E6D5-4E22-838C-52C27C5F2E38}" srcOrd="2" destOrd="0" parTransId="{159C98F3-F83F-4E0B-AF41-FBC2B56583A5}" sibTransId="{151E602E-7649-4AF7-A272-C710EE4308DB}"/>
    <dgm:cxn modelId="{CAD7576E-2D7A-314C-A110-DFDF1FC3F8A4}" type="presOf" srcId="{4D68D953-7F4D-4CAA-8FF6-6AAC41E03162}" destId="{BCEAAA6A-4437-5E4D-95A5-1521CB07536C}" srcOrd="0" destOrd="0" presId="urn:microsoft.com/office/officeart/2005/8/layout/vProcess5"/>
    <dgm:cxn modelId="{96FC836E-C113-F04A-9C29-B35BE3057F30}" type="presOf" srcId="{2C3D52C2-FD2E-44B9-B53B-0CAF48E103FB}" destId="{2C0563EE-0F14-BD46-9114-3715A92C7451}" srcOrd="0" destOrd="0" presId="urn:microsoft.com/office/officeart/2005/8/layout/vProcess5"/>
    <dgm:cxn modelId="{7AA5B785-EAB1-0F4C-A116-5949CEFA2EA9}" type="presOf" srcId="{2C3D52C2-FD2E-44B9-B53B-0CAF48E103FB}" destId="{A32E6C89-13C4-8E4C-BD61-7C0317DF94FB}" srcOrd="1" destOrd="0" presId="urn:microsoft.com/office/officeart/2005/8/layout/vProcess5"/>
    <dgm:cxn modelId="{AC281195-831B-EC49-A341-F32D0D23567E}" type="presOf" srcId="{3D1DDE91-2FAC-45C8-A870-41EC5FD43314}" destId="{67CE4885-4ECB-BD46-B337-BA6FD4867D14}" srcOrd="0" destOrd="0" presId="urn:microsoft.com/office/officeart/2005/8/layout/vProcess5"/>
    <dgm:cxn modelId="{F0F5C1B1-B222-49FE-A383-FC7B756DF30A}" srcId="{CDE46510-97A5-4ED5-BD18-45A71BA309CA}" destId="{95334E93-C8E4-4921-A8A2-FB74F85C46C7}" srcOrd="1" destOrd="0" parTransId="{8B5C32A5-2B89-4D5B-A953-B8755194C01D}" sibTransId="{3D1DDE91-2FAC-45C8-A870-41EC5FD43314}"/>
    <dgm:cxn modelId="{048A1CC8-4460-7040-A2AA-1142EB6D74D5}" type="presOf" srcId="{95334E93-C8E4-4921-A8A2-FB74F85C46C7}" destId="{BDD3242D-BF4C-A446-A2B1-5804E4B280D8}" srcOrd="0" destOrd="0" presId="urn:microsoft.com/office/officeart/2005/8/layout/vProcess5"/>
    <dgm:cxn modelId="{E8ADA9DD-0BD8-634B-95FC-F61B85032D3D}" type="presOf" srcId="{CDE46510-97A5-4ED5-BD18-45A71BA309CA}" destId="{9E1C7634-9FB8-F54B-983D-8D11653E4CE1}" srcOrd="0" destOrd="0" presId="urn:microsoft.com/office/officeart/2005/8/layout/vProcess5"/>
    <dgm:cxn modelId="{684476F3-404C-AE45-8E3E-56721DA6D6B6}" type="presOf" srcId="{6F0FD8AF-E6D5-4E22-838C-52C27C5F2E38}" destId="{EB2FA246-C254-7B42-BD2B-8813E7A9AF84}" srcOrd="0" destOrd="0" presId="urn:microsoft.com/office/officeart/2005/8/layout/vProcess5"/>
    <dgm:cxn modelId="{95DA991C-37E0-294B-BB99-DDDE5AF7F5C8}" type="presParOf" srcId="{9E1C7634-9FB8-F54B-983D-8D11653E4CE1}" destId="{197FB299-38E5-7141-93D9-DE53F132BCD3}" srcOrd="0" destOrd="0" presId="urn:microsoft.com/office/officeart/2005/8/layout/vProcess5"/>
    <dgm:cxn modelId="{DEB6D19B-371B-2644-8623-68C8DB3B0082}" type="presParOf" srcId="{9E1C7634-9FB8-F54B-983D-8D11653E4CE1}" destId="{2C0563EE-0F14-BD46-9114-3715A92C7451}" srcOrd="1" destOrd="0" presId="urn:microsoft.com/office/officeart/2005/8/layout/vProcess5"/>
    <dgm:cxn modelId="{AB1DA30E-BAD8-2442-B9DE-2266CC1E15C3}" type="presParOf" srcId="{9E1C7634-9FB8-F54B-983D-8D11653E4CE1}" destId="{BDD3242D-BF4C-A446-A2B1-5804E4B280D8}" srcOrd="2" destOrd="0" presId="urn:microsoft.com/office/officeart/2005/8/layout/vProcess5"/>
    <dgm:cxn modelId="{611CAD70-3AC6-BA47-89D3-5A0D25B333D9}" type="presParOf" srcId="{9E1C7634-9FB8-F54B-983D-8D11653E4CE1}" destId="{EB2FA246-C254-7B42-BD2B-8813E7A9AF84}" srcOrd="3" destOrd="0" presId="urn:microsoft.com/office/officeart/2005/8/layout/vProcess5"/>
    <dgm:cxn modelId="{3BB572FC-A8AE-EA46-9F0C-7FD830731633}" type="presParOf" srcId="{9E1C7634-9FB8-F54B-983D-8D11653E4CE1}" destId="{BCEAAA6A-4437-5E4D-95A5-1521CB07536C}" srcOrd="4" destOrd="0" presId="urn:microsoft.com/office/officeart/2005/8/layout/vProcess5"/>
    <dgm:cxn modelId="{FDCD1994-C3E3-5B45-9C7D-259C3AF6DB1B}" type="presParOf" srcId="{9E1C7634-9FB8-F54B-983D-8D11653E4CE1}" destId="{67CE4885-4ECB-BD46-B337-BA6FD4867D14}" srcOrd="5" destOrd="0" presId="urn:microsoft.com/office/officeart/2005/8/layout/vProcess5"/>
    <dgm:cxn modelId="{E660A43F-9EE1-BB43-86E5-CE786DF725A3}" type="presParOf" srcId="{9E1C7634-9FB8-F54B-983D-8D11653E4CE1}" destId="{A32E6C89-13C4-8E4C-BD61-7C0317DF94FB}" srcOrd="6" destOrd="0" presId="urn:microsoft.com/office/officeart/2005/8/layout/vProcess5"/>
    <dgm:cxn modelId="{278926C3-482D-AF48-8BC1-2D2E106E94F7}" type="presParOf" srcId="{9E1C7634-9FB8-F54B-983D-8D11653E4CE1}" destId="{79D80FC4-0032-3541-BDFC-D12CF79A6426}" srcOrd="7" destOrd="0" presId="urn:microsoft.com/office/officeart/2005/8/layout/vProcess5"/>
    <dgm:cxn modelId="{FD7F6250-C3D2-DC41-BB14-B0C1CF33A1B5}" type="presParOf" srcId="{9E1C7634-9FB8-F54B-983D-8D11653E4CE1}" destId="{EE0AFC5F-699C-BC4C-9585-5EC4EE3828D5}"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17CE0-5575-B443-B619-74CC3ABD502A}">
      <dsp:nvSpPr>
        <dsp:cNvPr id="0" name=""/>
        <dsp:cNvSpPr/>
      </dsp:nvSpPr>
      <dsp:spPr>
        <a:xfrm rot="5400000">
          <a:off x="4726190" y="-1727747"/>
          <a:ext cx="1273531" cy="504748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1" kern="1200"/>
            <a:t>Sampling Rate</a:t>
          </a:r>
          <a:r>
            <a:rPr lang="en-US" sz="2200" kern="1200"/>
            <a:t> is the number of sensors (ie megapixels). Higher sampling rate means more accurate, detailed images</a:t>
          </a:r>
        </a:p>
      </dsp:txBody>
      <dsp:txXfrm rot="-5400000">
        <a:off x="2839212" y="221400"/>
        <a:ext cx="4985319" cy="1149193"/>
      </dsp:txXfrm>
    </dsp:sp>
    <dsp:sp modelId="{C7718A1C-7612-1541-B503-8294EAB9BAF9}">
      <dsp:nvSpPr>
        <dsp:cNvPr id="0" name=""/>
        <dsp:cNvSpPr/>
      </dsp:nvSpPr>
      <dsp:spPr>
        <a:xfrm>
          <a:off x="0" y="39"/>
          <a:ext cx="2839211" cy="15919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Sampling</a:t>
          </a:r>
          <a:r>
            <a:rPr lang="en-US" sz="1800" kern="1200" dirty="0"/>
            <a:t>: </a:t>
          </a:r>
        </a:p>
        <a:p>
          <a:pPr marL="0" lvl="0" indent="0" algn="ctr" defTabSz="800100">
            <a:lnSpc>
              <a:spcPct val="90000"/>
            </a:lnSpc>
            <a:spcBef>
              <a:spcPct val="0"/>
            </a:spcBef>
            <a:spcAft>
              <a:spcPct val="35000"/>
            </a:spcAft>
            <a:buNone/>
          </a:pPr>
          <a:r>
            <a:rPr lang="en-US" sz="1800" kern="1200" dirty="0"/>
            <a:t>There are millions of small light sensors in a camera sensor each samples the light.</a:t>
          </a:r>
        </a:p>
      </dsp:txBody>
      <dsp:txXfrm>
        <a:off x="77711" y="77750"/>
        <a:ext cx="2683789" cy="1436492"/>
      </dsp:txXfrm>
    </dsp:sp>
    <dsp:sp modelId="{4F194FF5-9644-154F-9E9D-FBC0A904B4E9}">
      <dsp:nvSpPr>
        <dsp:cNvPr id="0" name=""/>
        <dsp:cNvSpPr/>
      </dsp:nvSpPr>
      <dsp:spPr>
        <a:xfrm rot="5400000">
          <a:off x="4726190" y="-56236"/>
          <a:ext cx="1273531" cy="504748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1" kern="1200"/>
            <a:t>Bit Depth</a:t>
          </a:r>
          <a:r>
            <a:rPr lang="en-US" sz="2200" kern="1200"/>
            <a:t> is the number of bits used for each sample. Bigger bit depth means more possible colors</a:t>
          </a:r>
        </a:p>
      </dsp:txBody>
      <dsp:txXfrm rot="-5400000">
        <a:off x="2839212" y="1892911"/>
        <a:ext cx="4985319" cy="1149193"/>
      </dsp:txXfrm>
    </dsp:sp>
    <dsp:sp modelId="{A74ADD47-D825-8E4B-A801-E000AE3CEF9D}">
      <dsp:nvSpPr>
        <dsp:cNvPr id="0" name=""/>
        <dsp:cNvSpPr/>
      </dsp:nvSpPr>
      <dsp:spPr>
        <a:xfrm>
          <a:off x="0" y="1671549"/>
          <a:ext cx="2839211" cy="15919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Quantization</a:t>
          </a:r>
          <a:r>
            <a:rPr lang="en-US" sz="1800" kern="1200" dirty="0"/>
            <a:t>: </a:t>
          </a:r>
        </a:p>
        <a:p>
          <a:pPr marL="0" lvl="0" indent="0" algn="ctr" defTabSz="800100">
            <a:lnSpc>
              <a:spcPct val="90000"/>
            </a:lnSpc>
            <a:spcBef>
              <a:spcPct val="0"/>
            </a:spcBef>
            <a:spcAft>
              <a:spcPct val="35000"/>
            </a:spcAft>
            <a:buNone/>
          </a:pPr>
          <a:r>
            <a:rPr lang="en-US" sz="1800" kern="1200" dirty="0"/>
            <a:t>a value is assigned to each sample. </a:t>
          </a:r>
        </a:p>
      </dsp:txBody>
      <dsp:txXfrm>
        <a:off x="77711" y="1749260"/>
        <a:ext cx="2683789" cy="14364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563EE-0F14-BD46-9114-3715A92C7451}">
      <dsp:nvSpPr>
        <dsp:cNvPr id="0" name=""/>
        <dsp:cNvSpPr/>
      </dsp:nvSpPr>
      <dsp:spPr>
        <a:xfrm>
          <a:off x="0" y="0"/>
          <a:ext cx="6966490" cy="94338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Resolution is the number of pixels packed into a linear inch or millimeter.</a:t>
          </a:r>
        </a:p>
      </dsp:txBody>
      <dsp:txXfrm>
        <a:off x="27631" y="27631"/>
        <a:ext cx="5948507" cy="888119"/>
      </dsp:txXfrm>
    </dsp:sp>
    <dsp:sp modelId="{BDD3242D-BF4C-A446-A2B1-5804E4B280D8}">
      <dsp:nvSpPr>
        <dsp:cNvPr id="0" name=""/>
        <dsp:cNvSpPr/>
      </dsp:nvSpPr>
      <dsp:spPr>
        <a:xfrm>
          <a:off x="614690" y="1100611"/>
          <a:ext cx="6966490" cy="94338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For screens, the DPI/PPI (dots/pixel per inch) will vary based on the targeted device (i.e: 326 for an iPhone 7, 220 for a MacBook Pro 15”).</a:t>
          </a:r>
        </a:p>
      </dsp:txBody>
      <dsp:txXfrm>
        <a:off x="642321" y="1128242"/>
        <a:ext cx="5683340" cy="888119"/>
      </dsp:txXfrm>
    </dsp:sp>
    <dsp:sp modelId="{EB2FA246-C254-7B42-BD2B-8813E7A9AF84}">
      <dsp:nvSpPr>
        <dsp:cNvPr id="0" name=""/>
        <dsp:cNvSpPr/>
      </dsp:nvSpPr>
      <dsp:spPr>
        <a:xfrm>
          <a:off x="1229380" y="2201222"/>
          <a:ext cx="6966490" cy="94338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For print, anything lower than 300PPI will look pixelated on paper.</a:t>
          </a:r>
        </a:p>
      </dsp:txBody>
      <dsp:txXfrm>
        <a:off x="1257011" y="2228853"/>
        <a:ext cx="5683340" cy="888119"/>
      </dsp:txXfrm>
    </dsp:sp>
    <dsp:sp modelId="{BCEAAA6A-4437-5E4D-95A5-1521CB07536C}">
      <dsp:nvSpPr>
        <dsp:cNvPr id="0" name=""/>
        <dsp:cNvSpPr/>
      </dsp:nvSpPr>
      <dsp:spPr>
        <a:xfrm>
          <a:off x="6353292" y="715397"/>
          <a:ext cx="613197" cy="613197"/>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6491261" y="715397"/>
        <a:ext cx="337259" cy="461431"/>
      </dsp:txXfrm>
    </dsp:sp>
    <dsp:sp modelId="{67CE4885-4ECB-BD46-B337-BA6FD4867D14}">
      <dsp:nvSpPr>
        <dsp:cNvPr id="0" name=""/>
        <dsp:cNvSpPr/>
      </dsp:nvSpPr>
      <dsp:spPr>
        <a:xfrm>
          <a:off x="6967982" y="1809719"/>
          <a:ext cx="613197" cy="613197"/>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105951" y="1809719"/>
        <a:ext cx="337259" cy="46143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52e4da011c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52e4da011c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52e4da011c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52e4da011c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52e4da011c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152e4da011c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5324e93c03_0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5324e93c03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52e4da011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152e4da011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5324e93c03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15324e93c03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5324e93c03_0_4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15324e93c03_0_4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some ways the idea that we could see radio waves or other forms of electromagnetic waves is not too far from the truth.</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15324e93c03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15324e93c03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52e4da011c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52e4da011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 = Short, M = Medium, L = Long wavelengths that cones are receptive to</a:t>
            </a: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52e4da011c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52e4da011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 = Short, M = Medium, L = Long wavelengths that cones are receptive to</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62057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52e4da011c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52e4da011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 = Short, M = Medium, L = Long wavelengths that cones are receptive to</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193562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152e4da011c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152e4da011c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1f37a9c145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1f37a9c145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1f37a9c145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1f37a9c145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3763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152e4da011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152e4da011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152e4da011c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152e4da011c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52e4da011c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52e4da011c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52e4da011c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52e4da011c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5543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f2a45a8f9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1f2a45a8f9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f333eab5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1f333eab5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5324e93c03_0_25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5324e93c03_0_2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f2beef65c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1f2beef65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5324e93c03_0_27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5324e93c03_0_27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15324e93c03_0_34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15324e93c03_0_34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 that this is more than we can see. Even so, the data can be helpful when processing the image and then there is still a higher quality output in the end, even if output as 8bit/channel jpeg image.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5324e93c03_0_3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5324e93c03_0_3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1f333eab5f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1f333eab5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1f36b4c56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1f36b4c56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1f36b4c56c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1f36b4c56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f37a9c14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1f37a9c14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f37a9c145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f37a9c145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f37a9c145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1f37a9c145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1f37a9c145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f37a9c145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15324e93c03_0_16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15324e93c03_0_16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15324e93c03_0_16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15324e93c03_0_16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15324e93c03_0_17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15324e93c03_0_17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5324e93c03_0_19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15324e93c03_0_19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15324e93c03_0_2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15324e93c03_0_2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2f5a00c63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2f5a00c63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1f2a45a8f9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1f2a45a8f9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1AD5D-0EEA-90ED-F1EF-4F2DE4996B9E}"/>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CA48BC7-2140-64D5-1710-C8E768DB6CE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36B82DC-AF7C-2BF1-60FF-C7C2F2FA98A5}"/>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5" name="Footer Placeholder 4">
            <a:extLst>
              <a:ext uri="{FF2B5EF4-FFF2-40B4-BE49-F238E27FC236}">
                <a16:creationId xmlns:a16="http://schemas.microsoft.com/office/drawing/2014/main" id="{33286F5D-E357-2907-9B41-31EF07B711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67D8D0-0B34-DC48-050A-4F70AA177AA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916094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F537A-EFA5-E8C5-D4B9-F97447B369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0E5D3-00C5-AFA3-E310-A6F8A3704D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7BE234-AD4C-329C-6257-C8238C92B84A}"/>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5" name="Footer Placeholder 4">
            <a:extLst>
              <a:ext uri="{FF2B5EF4-FFF2-40B4-BE49-F238E27FC236}">
                <a16:creationId xmlns:a16="http://schemas.microsoft.com/office/drawing/2014/main" id="{14CB1C1F-9197-779E-4470-3CEE6C87F9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1FB34-E7F1-BB20-5C1A-26EF9C0A563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6852153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9299-7D85-3BC0-B3B8-D3D12ADC148D}"/>
              </a:ext>
            </a:extLst>
          </p:cNvPr>
          <p:cNvSpPr>
            <a:spLocks noGrp="1"/>
          </p:cNvSpPr>
          <p:nvPr>
            <p:ph type="title"/>
          </p:nvPr>
        </p:nvSpPr>
        <p:spPr>
          <a:xfrm>
            <a:off x="623887"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F928A42-37C5-1CC8-8252-16CABD86EC22}"/>
              </a:ext>
            </a:extLst>
          </p:cNvPr>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7A096B-0CA7-4428-BF0A-0F8CF82F1E21}"/>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5" name="Footer Placeholder 4">
            <a:extLst>
              <a:ext uri="{FF2B5EF4-FFF2-40B4-BE49-F238E27FC236}">
                <a16:creationId xmlns:a16="http://schemas.microsoft.com/office/drawing/2014/main" id="{176906CB-0C88-FE3E-4F79-4454366B0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5EEEF-6C74-CA5A-1750-D74E13F026E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34725163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E765-D354-F8F8-B139-2AB391D9DA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6DDE59-1470-2E51-FC5C-3897C58E01FE}"/>
              </a:ext>
            </a:extLst>
          </p:cNvPr>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CBD01D-8A72-792B-D0FB-4D02734C6550}"/>
              </a:ext>
            </a:extLst>
          </p:cNvPr>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425748-C086-541A-74F1-E5F627DEE794}"/>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6" name="Footer Placeholder 5">
            <a:extLst>
              <a:ext uri="{FF2B5EF4-FFF2-40B4-BE49-F238E27FC236}">
                <a16:creationId xmlns:a16="http://schemas.microsoft.com/office/drawing/2014/main" id="{7426B362-6FD5-F544-FCA4-B59B44036B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91286B-C20A-FFA7-8F24-29D09DD930E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3609219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E03D5-A2CF-1ACC-0D48-CB771EF81C16}"/>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18615B-2400-DA27-E8D9-CA9BBBC8A0E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CB7DF4A-EF3C-A281-16E4-896481717BCA}"/>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F3C5AD-2D59-A777-EA20-35F56AE2AAE9}"/>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0112703-F32C-23D1-7CD2-A63B7991C147}"/>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F1B64B-1FF0-7E90-F0BC-3E6E35660E83}"/>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8" name="Footer Placeholder 7">
            <a:extLst>
              <a:ext uri="{FF2B5EF4-FFF2-40B4-BE49-F238E27FC236}">
                <a16:creationId xmlns:a16="http://schemas.microsoft.com/office/drawing/2014/main" id="{B57EA33F-C564-6BA7-12F4-826B94CFEB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4542F6-C212-25C3-A06D-CE20A3649A5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446027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B6CB8-F3E7-53EC-8154-FD178F8541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E0BF75-7DB8-A9BF-29AF-25A02590B98B}"/>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4" name="Footer Placeholder 3">
            <a:extLst>
              <a:ext uri="{FF2B5EF4-FFF2-40B4-BE49-F238E27FC236}">
                <a16:creationId xmlns:a16="http://schemas.microsoft.com/office/drawing/2014/main" id="{E5BBC7E2-1E17-8F33-AE98-8C059C11AD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5209E2-703E-134C-A9AF-325B2EC8944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2679135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F06444-9405-9837-EB87-52F76E436B6C}"/>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3" name="Footer Placeholder 2">
            <a:extLst>
              <a:ext uri="{FF2B5EF4-FFF2-40B4-BE49-F238E27FC236}">
                <a16:creationId xmlns:a16="http://schemas.microsoft.com/office/drawing/2014/main" id="{98A3AC66-A2F3-7825-4465-2E952121A5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315DF6-102B-8A87-A0B4-E463957F768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21923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B7F45-6872-DD91-FD1B-44E8740297D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FF69B8A1-7FD2-4A9C-E778-1DC8AC2B20F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817CCC-C95F-720B-15E4-B70E09491DE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A90A505-1898-1963-5AAD-7FD668AE0188}"/>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6" name="Footer Placeholder 5">
            <a:extLst>
              <a:ext uri="{FF2B5EF4-FFF2-40B4-BE49-F238E27FC236}">
                <a16:creationId xmlns:a16="http://schemas.microsoft.com/office/drawing/2014/main" id="{95DC6324-1376-C041-652A-373731F5BD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6F95B3-3B8C-3473-B6BC-A9CCD44DE80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94148338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8DA79-D67E-0BBA-A2B3-8B4DBACD6A0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76D1D22-E2BF-2B79-375D-33F5C7F83E70}"/>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65534A1-3E7A-005E-47AC-2D2E81859FC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1E61947-EEEB-CCBE-A9E2-70888DDD17F9}"/>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6" name="Footer Placeholder 5">
            <a:extLst>
              <a:ext uri="{FF2B5EF4-FFF2-40B4-BE49-F238E27FC236}">
                <a16:creationId xmlns:a16="http://schemas.microsoft.com/office/drawing/2014/main" id="{1AD7F15B-520A-4792-3CA3-DB636DD821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01E1E-A877-E3AE-248A-ABB4BC4DFDE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3105915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42C85-56F0-4096-A802-1655EAFB01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6170FC-3347-793B-F22E-7C18617A96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31D174-0A00-FC24-C9B6-97F40E5D27DE}"/>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5" name="Footer Placeholder 4">
            <a:extLst>
              <a:ext uri="{FF2B5EF4-FFF2-40B4-BE49-F238E27FC236}">
                <a16:creationId xmlns:a16="http://schemas.microsoft.com/office/drawing/2014/main" id="{0D57589E-FE53-0912-1B0B-6F3100CDBC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16C9CB-6C8C-D4E1-7A9D-B8D5C2F26F4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23407659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3862BC-89C0-27C3-E4DB-7ADCBB5DBDD8}"/>
              </a:ext>
            </a:extLst>
          </p:cNvPr>
          <p:cNvSpPr>
            <a:spLocks noGrp="1"/>
          </p:cNvSpPr>
          <p:nvPr>
            <p:ph type="title" orient="vert"/>
          </p:nvPr>
        </p:nvSpPr>
        <p:spPr>
          <a:xfrm>
            <a:off x="6543675" y="273843"/>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FB5046-797A-5D8A-C76D-496830D318A4}"/>
              </a:ext>
            </a:extLst>
          </p:cNvPr>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B6051-C98C-B938-DC57-95901D65E351}"/>
              </a:ext>
            </a:extLst>
          </p:cNvPr>
          <p:cNvSpPr>
            <a:spLocks noGrp="1"/>
          </p:cNvSpPr>
          <p:nvPr>
            <p:ph type="dt" sz="half" idx="10"/>
          </p:nvPr>
        </p:nvSpPr>
        <p:spPr/>
        <p:txBody>
          <a:bodyPr/>
          <a:lstStyle/>
          <a:p>
            <a:fld id="{D7D8AE49-3556-5F40-8981-2661CCCE4D30}" type="datetimeFigureOut">
              <a:rPr lang="en-US" smtClean="0"/>
              <a:t>2/18/25</a:t>
            </a:fld>
            <a:endParaRPr lang="en-US"/>
          </a:p>
        </p:txBody>
      </p:sp>
      <p:sp>
        <p:nvSpPr>
          <p:cNvPr id="5" name="Footer Placeholder 4">
            <a:extLst>
              <a:ext uri="{FF2B5EF4-FFF2-40B4-BE49-F238E27FC236}">
                <a16:creationId xmlns:a16="http://schemas.microsoft.com/office/drawing/2014/main" id="{027869C2-54BF-BCC0-8044-8B4AEBF494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E355C-A451-1AC2-0A0B-9A287036601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8945324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12">
  <p:cSld name="Custom layout 12">
    <p:bg>
      <p:bgPr>
        <a:solidFill>
          <a:srgbClr val="FFFFFF"/>
        </a:solidFill>
        <a:effectLst/>
      </p:bgPr>
    </p:bg>
    <p:spTree>
      <p:nvGrpSpPr>
        <p:cNvPr id="1" name="Shape 134"/>
        <p:cNvGrpSpPr/>
        <p:nvPr/>
      </p:nvGrpSpPr>
      <p:grpSpPr>
        <a:xfrm>
          <a:off x="0" y="0"/>
          <a:ext cx="0" cy="0"/>
          <a:chOff x="0" y="0"/>
          <a:chExt cx="0" cy="0"/>
        </a:xfrm>
      </p:grpSpPr>
      <p:sp>
        <p:nvSpPr>
          <p:cNvPr id="138" name="Google Shape;138;p25"/>
          <p:cNvSpPr txBox="1">
            <a:spLocks noGrp="1"/>
          </p:cNvSpPr>
          <p:nvPr>
            <p:ph type="title"/>
          </p:nvPr>
        </p:nvSpPr>
        <p:spPr>
          <a:xfrm>
            <a:off x="2140800" y="1630500"/>
            <a:ext cx="4862400" cy="1882500"/>
          </a:xfrm>
          <a:prstGeom prst="rect">
            <a:avLst/>
          </a:prstGeom>
          <a:noFill/>
        </p:spPr>
        <p:txBody>
          <a:bodyPr spcFirstLastPara="1" wrap="square" lIns="91425" tIns="91425" rIns="91425" bIns="91425" anchor="ctr" anchorCtr="0">
            <a:noAutofit/>
          </a:bodyPr>
          <a:lstStyle>
            <a:lvl1pPr lvl="0" algn="ctr">
              <a:lnSpc>
                <a:spcPct val="100000"/>
              </a:lnSpc>
              <a:spcBef>
                <a:spcPts val="0"/>
              </a:spcBef>
              <a:spcAft>
                <a:spcPts val="0"/>
              </a:spcAft>
              <a:buClr>
                <a:srgbClr val="0D47A1"/>
              </a:buClr>
              <a:buSzPts val="4000"/>
              <a:buNone/>
              <a:defRPr sz="4000" b="1">
                <a:solidFill>
                  <a:srgbClr val="696969"/>
                </a:solidFill>
              </a:defRPr>
            </a:lvl1pPr>
            <a:lvl2pPr lvl="1" algn="ctr">
              <a:lnSpc>
                <a:spcPct val="100000"/>
              </a:lnSpc>
              <a:spcBef>
                <a:spcPts val="0"/>
              </a:spcBef>
              <a:spcAft>
                <a:spcPts val="0"/>
              </a:spcAft>
              <a:buClr>
                <a:srgbClr val="0D47A1"/>
              </a:buClr>
              <a:buSzPts val="4000"/>
              <a:buNone/>
              <a:defRPr sz="4000" b="1">
                <a:solidFill>
                  <a:srgbClr val="696969"/>
                </a:solidFill>
              </a:defRPr>
            </a:lvl2pPr>
            <a:lvl3pPr lvl="2" algn="ctr">
              <a:lnSpc>
                <a:spcPct val="100000"/>
              </a:lnSpc>
              <a:spcBef>
                <a:spcPts val="0"/>
              </a:spcBef>
              <a:spcAft>
                <a:spcPts val="0"/>
              </a:spcAft>
              <a:buClr>
                <a:srgbClr val="0D47A1"/>
              </a:buClr>
              <a:buSzPts val="4000"/>
              <a:buNone/>
              <a:defRPr sz="4000" b="1">
                <a:solidFill>
                  <a:srgbClr val="696969"/>
                </a:solidFill>
              </a:defRPr>
            </a:lvl3pPr>
            <a:lvl4pPr lvl="3" algn="ctr">
              <a:lnSpc>
                <a:spcPct val="100000"/>
              </a:lnSpc>
              <a:spcBef>
                <a:spcPts val="0"/>
              </a:spcBef>
              <a:spcAft>
                <a:spcPts val="0"/>
              </a:spcAft>
              <a:buClr>
                <a:srgbClr val="0D47A1"/>
              </a:buClr>
              <a:buSzPts val="4000"/>
              <a:buNone/>
              <a:defRPr sz="4000" b="1">
                <a:solidFill>
                  <a:srgbClr val="696969"/>
                </a:solidFill>
              </a:defRPr>
            </a:lvl4pPr>
            <a:lvl5pPr lvl="4" algn="ctr">
              <a:lnSpc>
                <a:spcPct val="100000"/>
              </a:lnSpc>
              <a:spcBef>
                <a:spcPts val="0"/>
              </a:spcBef>
              <a:spcAft>
                <a:spcPts val="0"/>
              </a:spcAft>
              <a:buClr>
                <a:srgbClr val="0D47A1"/>
              </a:buClr>
              <a:buSzPts val="4000"/>
              <a:buNone/>
              <a:defRPr sz="4000" b="1">
                <a:solidFill>
                  <a:srgbClr val="696969"/>
                </a:solidFill>
              </a:defRPr>
            </a:lvl5pPr>
            <a:lvl6pPr lvl="5" algn="ctr">
              <a:lnSpc>
                <a:spcPct val="100000"/>
              </a:lnSpc>
              <a:spcBef>
                <a:spcPts val="0"/>
              </a:spcBef>
              <a:spcAft>
                <a:spcPts val="0"/>
              </a:spcAft>
              <a:buClr>
                <a:srgbClr val="0D47A1"/>
              </a:buClr>
              <a:buSzPts val="4000"/>
              <a:buNone/>
              <a:defRPr sz="4000" b="1">
                <a:solidFill>
                  <a:srgbClr val="696969"/>
                </a:solidFill>
              </a:defRPr>
            </a:lvl6pPr>
            <a:lvl7pPr lvl="6" algn="ctr">
              <a:lnSpc>
                <a:spcPct val="100000"/>
              </a:lnSpc>
              <a:spcBef>
                <a:spcPts val="0"/>
              </a:spcBef>
              <a:spcAft>
                <a:spcPts val="0"/>
              </a:spcAft>
              <a:buClr>
                <a:srgbClr val="0D47A1"/>
              </a:buClr>
              <a:buSzPts val="4000"/>
              <a:buNone/>
              <a:defRPr sz="4000" b="1">
                <a:solidFill>
                  <a:srgbClr val="696969"/>
                </a:solidFill>
              </a:defRPr>
            </a:lvl7pPr>
            <a:lvl8pPr lvl="7" algn="ctr">
              <a:lnSpc>
                <a:spcPct val="100000"/>
              </a:lnSpc>
              <a:spcBef>
                <a:spcPts val="0"/>
              </a:spcBef>
              <a:spcAft>
                <a:spcPts val="0"/>
              </a:spcAft>
              <a:buClr>
                <a:srgbClr val="0D47A1"/>
              </a:buClr>
              <a:buSzPts val="4000"/>
              <a:buNone/>
              <a:defRPr sz="4000" b="1">
                <a:solidFill>
                  <a:srgbClr val="696969"/>
                </a:solidFill>
              </a:defRPr>
            </a:lvl8pPr>
            <a:lvl9pPr lvl="8" algn="ctr">
              <a:lnSpc>
                <a:spcPct val="100000"/>
              </a:lnSpc>
              <a:spcBef>
                <a:spcPts val="0"/>
              </a:spcBef>
              <a:spcAft>
                <a:spcPts val="0"/>
              </a:spcAft>
              <a:buClr>
                <a:srgbClr val="0D47A1"/>
              </a:buClr>
              <a:buSzPts val="4000"/>
              <a:buNone/>
              <a:defRPr sz="4000" b="1">
                <a:solidFill>
                  <a:srgbClr val="696969"/>
                </a:solidFill>
              </a:defRPr>
            </a:lvl9pPr>
          </a:lstStyle>
          <a:p>
            <a:endParaRPr/>
          </a:p>
        </p:txBody>
      </p:sp>
      <p:sp>
        <p:nvSpPr>
          <p:cNvPr id="139" name="Google Shape;139;p25"/>
          <p:cNvSpPr txBox="1">
            <a:spLocks noGrp="1"/>
          </p:cNvSpPr>
          <p:nvPr>
            <p:ph type="sldNum" idx="12"/>
          </p:nvPr>
        </p:nvSpPr>
        <p:spPr>
          <a:xfrm>
            <a:off x="8497999" y="4688759"/>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96969"/>
                </a:solidFill>
              </a:defRPr>
            </a:lvl1pPr>
            <a:lvl2pPr lvl="1" algn="r">
              <a:lnSpc>
                <a:spcPct val="100000"/>
              </a:lnSpc>
              <a:spcAft>
                <a:spcPts val="0"/>
              </a:spcAft>
              <a:buNone/>
              <a:defRPr sz="1000">
                <a:solidFill>
                  <a:srgbClr val="696969"/>
                </a:solidFill>
              </a:defRPr>
            </a:lvl2pPr>
            <a:lvl3pPr lvl="2" algn="r">
              <a:lnSpc>
                <a:spcPct val="100000"/>
              </a:lnSpc>
              <a:spcAft>
                <a:spcPts val="0"/>
              </a:spcAft>
              <a:buNone/>
              <a:defRPr sz="1000">
                <a:solidFill>
                  <a:srgbClr val="696969"/>
                </a:solidFill>
              </a:defRPr>
            </a:lvl3pPr>
            <a:lvl4pPr lvl="3" algn="r">
              <a:lnSpc>
                <a:spcPct val="100000"/>
              </a:lnSpc>
              <a:spcAft>
                <a:spcPts val="0"/>
              </a:spcAft>
              <a:buNone/>
              <a:defRPr sz="1000">
                <a:solidFill>
                  <a:srgbClr val="696969"/>
                </a:solidFill>
              </a:defRPr>
            </a:lvl4pPr>
            <a:lvl5pPr lvl="4" algn="r">
              <a:lnSpc>
                <a:spcPct val="100000"/>
              </a:lnSpc>
              <a:spcAft>
                <a:spcPts val="0"/>
              </a:spcAft>
              <a:buNone/>
              <a:defRPr sz="1000">
                <a:solidFill>
                  <a:srgbClr val="696969"/>
                </a:solidFill>
              </a:defRPr>
            </a:lvl5pPr>
            <a:lvl6pPr lvl="5" algn="r">
              <a:lnSpc>
                <a:spcPct val="100000"/>
              </a:lnSpc>
              <a:spcAft>
                <a:spcPts val="0"/>
              </a:spcAft>
              <a:buNone/>
              <a:defRPr sz="1000">
                <a:solidFill>
                  <a:srgbClr val="696969"/>
                </a:solidFill>
              </a:defRPr>
            </a:lvl6pPr>
            <a:lvl7pPr lvl="6" algn="r">
              <a:lnSpc>
                <a:spcPct val="100000"/>
              </a:lnSpc>
              <a:spcAft>
                <a:spcPts val="0"/>
              </a:spcAft>
              <a:buNone/>
              <a:defRPr sz="1000">
                <a:solidFill>
                  <a:srgbClr val="696969"/>
                </a:solidFill>
              </a:defRPr>
            </a:lvl7pPr>
            <a:lvl8pPr lvl="7" algn="r">
              <a:lnSpc>
                <a:spcPct val="100000"/>
              </a:lnSpc>
              <a:spcAft>
                <a:spcPts val="0"/>
              </a:spcAft>
              <a:buNone/>
              <a:defRPr sz="1000">
                <a:solidFill>
                  <a:srgbClr val="696969"/>
                </a:solidFill>
              </a:defRPr>
            </a:lvl8pPr>
            <a:lvl9pPr lvl="8" algn="r">
              <a:lnSpc>
                <a:spcPct val="100000"/>
              </a:lnSpc>
              <a:spcAft>
                <a:spcPts val="0"/>
              </a:spcAft>
              <a:buNone/>
              <a:defRPr sz="1000">
                <a:solidFill>
                  <a:srgbClr val="696969"/>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414808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0"/>
        <p:cNvGrpSpPr/>
        <p:nvPr/>
      </p:nvGrpSpPr>
      <p:grpSpPr>
        <a:xfrm>
          <a:off x="0" y="0"/>
          <a:ext cx="0" cy="0"/>
          <a:chOff x="0" y="0"/>
          <a:chExt cx="0" cy="0"/>
        </a:xfrm>
      </p:grpSpPr>
      <p:sp>
        <p:nvSpPr>
          <p:cNvPr id="52" name="Google Shape;52;p13"/>
          <p:cNvSpPr txBox="1">
            <a:spLocks noGrp="1"/>
          </p:cNvSpPr>
          <p:nvPr>
            <p:ph type="title"/>
          </p:nvPr>
        </p:nvSpPr>
        <p:spPr>
          <a:xfrm>
            <a:off x="311700" y="205950"/>
            <a:ext cx="5022300" cy="18330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2800"/>
              <a:buNone/>
              <a:defRPr sz="2800">
                <a:solidFill>
                  <a:srgbClr val="FFFFFF"/>
                </a:solidFill>
              </a:defRPr>
            </a:lvl1pPr>
            <a:lvl2pPr lvl="1" algn="l">
              <a:lnSpc>
                <a:spcPct val="100000"/>
              </a:lnSpc>
              <a:spcBef>
                <a:spcPts val="0"/>
              </a:spcBef>
              <a:spcAft>
                <a:spcPts val="0"/>
              </a:spcAft>
              <a:buClr>
                <a:srgbClr val="FFFFFF"/>
              </a:buClr>
              <a:buSzPts val="2800"/>
              <a:buNone/>
              <a:defRPr sz="2800">
                <a:solidFill>
                  <a:srgbClr val="FFFFFF"/>
                </a:solidFill>
              </a:defRPr>
            </a:lvl2pPr>
            <a:lvl3pPr lvl="2" algn="l">
              <a:lnSpc>
                <a:spcPct val="100000"/>
              </a:lnSpc>
              <a:spcBef>
                <a:spcPts val="0"/>
              </a:spcBef>
              <a:spcAft>
                <a:spcPts val="0"/>
              </a:spcAft>
              <a:buClr>
                <a:srgbClr val="FFFFFF"/>
              </a:buClr>
              <a:buSzPts val="2800"/>
              <a:buNone/>
              <a:defRPr sz="2800">
                <a:solidFill>
                  <a:srgbClr val="FFFFFF"/>
                </a:solidFill>
              </a:defRPr>
            </a:lvl3pPr>
            <a:lvl4pPr lvl="3" algn="l">
              <a:lnSpc>
                <a:spcPct val="100000"/>
              </a:lnSpc>
              <a:spcBef>
                <a:spcPts val="0"/>
              </a:spcBef>
              <a:spcAft>
                <a:spcPts val="0"/>
              </a:spcAft>
              <a:buClr>
                <a:srgbClr val="FFFFFF"/>
              </a:buClr>
              <a:buSzPts val="2800"/>
              <a:buNone/>
              <a:defRPr sz="2800">
                <a:solidFill>
                  <a:srgbClr val="FFFFFF"/>
                </a:solidFill>
              </a:defRPr>
            </a:lvl4pPr>
            <a:lvl5pPr lvl="4" algn="l">
              <a:lnSpc>
                <a:spcPct val="100000"/>
              </a:lnSpc>
              <a:spcBef>
                <a:spcPts val="0"/>
              </a:spcBef>
              <a:spcAft>
                <a:spcPts val="0"/>
              </a:spcAft>
              <a:buClr>
                <a:srgbClr val="FFFFFF"/>
              </a:buClr>
              <a:buSzPts val="2800"/>
              <a:buNone/>
              <a:defRPr sz="2800">
                <a:solidFill>
                  <a:srgbClr val="FFFFFF"/>
                </a:solidFill>
              </a:defRPr>
            </a:lvl5pPr>
            <a:lvl6pPr lvl="5" algn="l">
              <a:lnSpc>
                <a:spcPct val="100000"/>
              </a:lnSpc>
              <a:spcBef>
                <a:spcPts val="0"/>
              </a:spcBef>
              <a:spcAft>
                <a:spcPts val="0"/>
              </a:spcAft>
              <a:buClr>
                <a:srgbClr val="FFFFFF"/>
              </a:buClr>
              <a:buSzPts val="2800"/>
              <a:buNone/>
              <a:defRPr sz="2800">
                <a:solidFill>
                  <a:srgbClr val="FFFFFF"/>
                </a:solidFill>
              </a:defRPr>
            </a:lvl6pPr>
            <a:lvl7pPr lvl="6" algn="l">
              <a:lnSpc>
                <a:spcPct val="100000"/>
              </a:lnSpc>
              <a:spcBef>
                <a:spcPts val="0"/>
              </a:spcBef>
              <a:spcAft>
                <a:spcPts val="0"/>
              </a:spcAft>
              <a:buClr>
                <a:srgbClr val="FFFFFF"/>
              </a:buClr>
              <a:buSzPts val="2800"/>
              <a:buNone/>
              <a:defRPr sz="2800">
                <a:solidFill>
                  <a:srgbClr val="FFFFFF"/>
                </a:solidFill>
              </a:defRPr>
            </a:lvl7pPr>
            <a:lvl8pPr lvl="7" algn="l">
              <a:lnSpc>
                <a:spcPct val="100000"/>
              </a:lnSpc>
              <a:spcBef>
                <a:spcPts val="0"/>
              </a:spcBef>
              <a:spcAft>
                <a:spcPts val="0"/>
              </a:spcAft>
              <a:buClr>
                <a:srgbClr val="FFFFFF"/>
              </a:buClr>
              <a:buSzPts val="2800"/>
              <a:buNone/>
              <a:defRPr sz="2800">
                <a:solidFill>
                  <a:srgbClr val="FFFFFF"/>
                </a:solidFill>
              </a:defRPr>
            </a:lvl8pPr>
            <a:lvl9pPr lvl="8" algn="l">
              <a:lnSpc>
                <a:spcPct val="100000"/>
              </a:lnSpc>
              <a:spcBef>
                <a:spcPts val="0"/>
              </a:spcBef>
              <a:spcAft>
                <a:spcPts val="0"/>
              </a:spcAft>
              <a:buClr>
                <a:srgbClr val="FFFFFF"/>
              </a:buClr>
              <a:buSzPts val="2800"/>
              <a:buNone/>
              <a:defRPr sz="2800">
                <a:solidFill>
                  <a:srgbClr val="FFFFFF"/>
                </a:solidFill>
              </a:defRPr>
            </a:lvl9pPr>
          </a:lstStyle>
          <a:p>
            <a:endParaRPr/>
          </a:p>
        </p:txBody>
      </p:sp>
      <p:sp>
        <p:nvSpPr>
          <p:cNvPr id="53" name="Google Shape;53;p13"/>
          <p:cNvSpPr txBox="1">
            <a:spLocks noGrp="1"/>
          </p:cNvSpPr>
          <p:nvPr>
            <p:ph type="body" idx="1"/>
          </p:nvPr>
        </p:nvSpPr>
        <p:spPr>
          <a:xfrm>
            <a:off x="311700" y="2234525"/>
            <a:ext cx="2430600" cy="23343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FFFFFF"/>
              </a:buClr>
              <a:buSzPts val="1400"/>
              <a:buChar char="●"/>
              <a:defRPr sz="1400">
                <a:solidFill>
                  <a:srgbClr val="FFFFFF"/>
                </a:solidFill>
              </a:defRPr>
            </a:lvl1pPr>
            <a:lvl2pPr marL="914400" lvl="1" indent="-304800" algn="l">
              <a:lnSpc>
                <a:spcPct val="115000"/>
              </a:lnSpc>
              <a:spcBef>
                <a:spcPts val="1600"/>
              </a:spcBef>
              <a:spcAft>
                <a:spcPts val="0"/>
              </a:spcAft>
              <a:buClr>
                <a:srgbClr val="FFFFFF"/>
              </a:buClr>
              <a:buSzPts val="1200"/>
              <a:buChar char="○"/>
              <a:defRPr sz="1200">
                <a:solidFill>
                  <a:srgbClr val="FFFFFF"/>
                </a:solidFill>
              </a:defRPr>
            </a:lvl2pPr>
            <a:lvl3pPr marL="1371600" lvl="2" indent="-304800" algn="l">
              <a:lnSpc>
                <a:spcPct val="115000"/>
              </a:lnSpc>
              <a:spcBef>
                <a:spcPts val="1600"/>
              </a:spcBef>
              <a:spcAft>
                <a:spcPts val="0"/>
              </a:spcAft>
              <a:buClr>
                <a:srgbClr val="FFFFFF"/>
              </a:buClr>
              <a:buSzPts val="1200"/>
              <a:buChar char="■"/>
              <a:defRPr sz="1200">
                <a:solidFill>
                  <a:srgbClr val="FFFFFF"/>
                </a:solidFill>
              </a:defRPr>
            </a:lvl3pPr>
            <a:lvl4pPr marL="1828800" lvl="3" indent="-304800" algn="l">
              <a:lnSpc>
                <a:spcPct val="115000"/>
              </a:lnSpc>
              <a:spcBef>
                <a:spcPts val="1600"/>
              </a:spcBef>
              <a:spcAft>
                <a:spcPts val="0"/>
              </a:spcAft>
              <a:buClr>
                <a:srgbClr val="FFFFFF"/>
              </a:buClr>
              <a:buSzPts val="1200"/>
              <a:buChar char="●"/>
              <a:defRPr sz="1200">
                <a:solidFill>
                  <a:srgbClr val="FFFFFF"/>
                </a:solidFill>
              </a:defRPr>
            </a:lvl4pPr>
            <a:lvl5pPr marL="2286000" lvl="4" indent="-304800" algn="l">
              <a:lnSpc>
                <a:spcPct val="115000"/>
              </a:lnSpc>
              <a:spcBef>
                <a:spcPts val="1600"/>
              </a:spcBef>
              <a:spcAft>
                <a:spcPts val="0"/>
              </a:spcAft>
              <a:buClr>
                <a:srgbClr val="FFFFFF"/>
              </a:buClr>
              <a:buSzPts val="1200"/>
              <a:buChar char="○"/>
              <a:defRPr sz="1200">
                <a:solidFill>
                  <a:srgbClr val="FFFFFF"/>
                </a:solidFill>
              </a:defRPr>
            </a:lvl5pPr>
            <a:lvl6pPr marL="2743200" lvl="5" indent="-304800" algn="l">
              <a:lnSpc>
                <a:spcPct val="115000"/>
              </a:lnSpc>
              <a:spcBef>
                <a:spcPts val="1600"/>
              </a:spcBef>
              <a:spcAft>
                <a:spcPts val="0"/>
              </a:spcAft>
              <a:buClr>
                <a:srgbClr val="FFFFFF"/>
              </a:buClr>
              <a:buSzPts val="1200"/>
              <a:buChar char="■"/>
              <a:defRPr sz="1200">
                <a:solidFill>
                  <a:srgbClr val="FFFFFF"/>
                </a:solidFill>
              </a:defRPr>
            </a:lvl6pPr>
            <a:lvl7pPr marL="3200400" lvl="6" indent="-304800" algn="l">
              <a:lnSpc>
                <a:spcPct val="115000"/>
              </a:lnSpc>
              <a:spcBef>
                <a:spcPts val="1600"/>
              </a:spcBef>
              <a:spcAft>
                <a:spcPts val="0"/>
              </a:spcAft>
              <a:buClr>
                <a:srgbClr val="FFFFFF"/>
              </a:buClr>
              <a:buSzPts val="1200"/>
              <a:buChar char="●"/>
              <a:defRPr sz="1200">
                <a:solidFill>
                  <a:srgbClr val="FFFFFF"/>
                </a:solidFill>
              </a:defRPr>
            </a:lvl7pPr>
            <a:lvl8pPr marL="3657600" lvl="7" indent="-304800" algn="l">
              <a:lnSpc>
                <a:spcPct val="115000"/>
              </a:lnSpc>
              <a:spcBef>
                <a:spcPts val="1600"/>
              </a:spcBef>
              <a:spcAft>
                <a:spcPts val="0"/>
              </a:spcAft>
              <a:buClr>
                <a:srgbClr val="FFFFFF"/>
              </a:buClr>
              <a:buSzPts val="1200"/>
              <a:buChar char="○"/>
              <a:defRPr sz="1200">
                <a:solidFill>
                  <a:srgbClr val="FFFFFF"/>
                </a:solidFill>
              </a:defRPr>
            </a:lvl8pPr>
            <a:lvl9pPr marL="4114800" lvl="8" indent="-304800" algn="l">
              <a:lnSpc>
                <a:spcPct val="115000"/>
              </a:lnSpc>
              <a:spcBef>
                <a:spcPts val="1600"/>
              </a:spcBef>
              <a:spcAft>
                <a:spcPts val="1600"/>
              </a:spcAft>
              <a:buClr>
                <a:srgbClr val="FFFFFF"/>
              </a:buClr>
              <a:buSzPts val="1200"/>
              <a:buChar char="■"/>
              <a:defRPr sz="1200">
                <a:solidFill>
                  <a:srgbClr val="FFFFFF"/>
                </a:solidFill>
              </a:defRPr>
            </a:lvl9pPr>
          </a:lstStyle>
          <a:p>
            <a:endParaRPr/>
          </a:p>
        </p:txBody>
      </p:sp>
      <p:sp>
        <p:nvSpPr>
          <p:cNvPr id="54" name="Google Shape;54;p13"/>
          <p:cNvSpPr txBox="1">
            <a:spLocks noGrp="1"/>
          </p:cNvSpPr>
          <p:nvPr>
            <p:ph type="body" idx="2"/>
          </p:nvPr>
        </p:nvSpPr>
        <p:spPr>
          <a:xfrm>
            <a:off x="2903424" y="2234525"/>
            <a:ext cx="2430600" cy="23343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FFFFFF"/>
              </a:buClr>
              <a:buSzPts val="1400"/>
              <a:buChar char="●"/>
              <a:defRPr sz="1400">
                <a:solidFill>
                  <a:srgbClr val="FFFFFF"/>
                </a:solidFill>
              </a:defRPr>
            </a:lvl1pPr>
            <a:lvl2pPr marL="914400" lvl="1" indent="-304800" algn="l">
              <a:lnSpc>
                <a:spcPct val="115000"/>
              </a:lnSpc>
              <a:spcBef>
                <a:spcPts val="1600"/>
              </a:spcBef>
              <a:spcAft>
                <a:spcPts val="0"/>
              </a:spcAft>
              <a:buClr>
                <a:srgbClr val="FFFFFF"/>
              </a:buClr>
              <a:buSzPts val="1200"/>
              <a:buChar char="○"/>
              <a:defRPr sz="1200">
                <a:solidFill>
                  <a:srgbClr val="FFFFFF"/>
                </a:solidFill>
              </a:defRPr>
            </a:lvl2pPr>
            <a:lvl3pPr marL="1371600" lvl="2" indent="-304800" algn="l">
              <a:lnSpc>
                <a:spcPct val="115000"/>
              </a:lnSpc>
              <a:spcBef>
                <a:spcPts val="1600"/>
              </a:spcBef>
              <a:spcAft>
                <a:spcPts val="0"/>
              </a:spcAft>
              <a:buClr>
                <a:srgbClr val="FFFFFF"/>
              </a:buClr>
              <a:buSzPts val="1200"/>
              <a:buChar char="■"/>
              <a:defRPr sz="1200">
                <a:solidFill>
                  <a:srgbClr val="FFFFFF"/>
                </a:solidFill>
              </a:defRPr>
            </a:lvl3pPr>
            <a:lvl4pPr marL="1828800" lvl="3" indent="-304800" algn="l">
              <a:lnSpc>
                <a:spcPct val="115000"/>
              </a:lnSpc>
              <a:spcBef>
                <a:spcPts val="1600"/>
              </a:spcBef>
              <a:spcAft>
                <a:spcPts val="0"/>
              </a:spcAft>
              <a:buClr>
                <a:srgbClr val="FFFFFF"/>
              </a:buClr>
              <a:buSzPts val="1200"/>
              <a:buChar char="●"/>
              <a:defRPr sz="1200">
                <a:solidFill>
                  <a:srgbClr val="FFFFFF"/>
                </a:solidFill>
              </a:defRPr>
            </a:lvl4pPr>
            <a:lvl5pPr marL="2286000" lvl="4" indent="-304800" algn="l">
              <a:lnSpc>
                <a:spcPct val="115000"/>
              </a:lnSpc>
              <a:spcBef>
                <a:spcPts val="1600"/>
              </a:spcBef>
              <a:spcAft>
                <a:spcPts val="0"/>
              </a:spcAft>
              <a:buClr>
                <a:srgbClr val="FFFFFF"/>
              </a:buClr>
              <a:buSzPts val="1200"/>
              <a:buChar char="○"/>
              <a:defRPr sz="1200">
                <a:solidFill>
                  <a:srgbClr val="FFFFFF"/>
                </a:solidFill>
              </a:defRPr>
            </a:lvl5pPr>
            <a:lvl6pPr marL="2743200" lvl="5" indent="-304800" algn="l">
              <a:lnSpc>
                <a:spcPct val="115000"/>
              </a:lnSpc>
              <a:spcBef>
                <a:spcPts val="1600"/>
              </a:spcBef>
              <a:spcAft>
                <a:spcPts val="0"/>
              </a:spcAft>
              <a:buClr>
                <a:srgbClr val="FFFFFF"/>
              </a:buClr>
              <a:buSzPts val="1200"/>
              <a:buChar char="■"/>
              <a:defRPr sz="1200">
                <a:solidFill>
                  <a:srgbClr val="FFFFFF"/>
                </a:solidFill>
              </a:defRPr>
            </a:lvl6pPr>
            <a:lvl7pPr marL="3200400" lvl="6" indent="-304800" algn="l">
              <a:lnSpc>
                <a:spcPct val="115000"/>
              </a:lnSpc>
              <a:spcBef>
                <a:spcPts val="1600"/>
              </a:spcBef>
              <a:spcAft>
                <a:spcPts val="0"/>
              </a:spcAft>
              <a:buClr>
                <a:srgbClr val="FFFFFF"/>
              </a:buClr>
              <a:buSzPts val="1200"/>
              <a:buChar char="●"/>
              <a:defRPr sz="1200">
                <a:solidFill>
                  <a:srgbClr val="FFFFFF"/>
                </a:solidFill>
              </a:defRPr>
            </a:lvl7pPr>
            <a:lvl8pPr marL="3657600" lvl="7" indent="-304800" algn="l">
              <a:lnSpc>
                <a:spcPct val="115000"/>
              </a:lnSpc>
              <a:spcBef>
                <a:spcPts val="1600"/>
              </a:spcBef>
              <a:spcAft>
                <a:spcPts val="0"/>
              </a:spcAft>
              <a:buClr>
                <a:srgbClr val="FFFFFF"/>
              </a:buClr>
              <a:buSzPts val="1200"/>
              <a:buChar char="○"/>
              <a:defRPr sz="1200">
                <a:solidFill>
                  <a:srgbClr val="FFFFFF"/>
                </a:solidFill>
              </a:defRPr>
            </a:lvl8pPr>
            <a:lvl9pPr marL="4114800" lvl="8" indent="-304800" algn="l">
              <a:lnSpc>
                <a:spcPct val="115000"/>
              </a:lnSpc>
              <a:spcBef>
                <a:spcPts val="1600"/>
              </a:spcBef>
              <a:spcAft>
                <a:spcPts val="1600"/>
              </a:spcAft>
              <a:buClr>
                <a:srgbClr val="FFFFFF"/>
              </a:buClr>
              <a:buSzPts val="1200"/>
              <a:buChar char="■"/>
              <a:defRPr sz="1200">
                <a:solidFill>
                  <a:srgbClr val="FFFFFF"/>
                </a:solidFill>
              </a:defRPr>
            </a:lvl9pPr>
          </a:lstStyle>
          <a:p>
            <a:endParaRPr/>
          </a:p>
        </p:txBody>
      </p:sp>
      <p:sp>
        <p:nvSpPr>
          <p:cNvPr id="55" name="Google Shape;55;p13"/>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FFFFFF"/>
                </a:solidFill>
              </a:defRPr>
            </a:lvl1pPr>
            <a:lvl2pPr lvl="1" algn="r">
              <a:lnSpc>
                <a:spcPct val="100000"/>
              </a:lnSpc>
              <a:spcAft>
                <a:spcPts val="0"/>
              </a:spcAft>
              <a:buNone/>
              <a:defRPr sz="1000">
                <a:solidFill>
                  <a:srgbClr val="FFFFFF"/>
                </a:solidFill>
              </a:defRPr>
            </a:lvl2pPr>
            <a:lvl3pPr lvl="2" algn="r">
              <a:lnSpc>
                <a:spcPct val="100000"/>
              </a:lnSpc>
              <a:spcAft>
                <a:spcPts val="0"/>
              </a:spcAft>
              <a:buNone/>
              <a:defRPr sz="1000">
                <a:solidFill>
                  <a:srgbClr val="FFFFFF"/>
                </a:solidFill>
              </a:defRPr>
            </a:lvl3pPr>
            <a:lvl4pPr lvl="3" algn="r">
              <a:lnSpc>
                <a:spcPct val="100000"/>
              </a:lnSpc>
              <a:spcAft>
                <a:spcPts val="0"/>
              </a:spcAft>
              <a:buNone/>
              <a:defRPr sz="1000">
                <a:solidFill>
                  <a:srgbClr val="FFFFFF"/>
                </a:solidFill>
              </a:defRPr>
            </a:lvl4pPr>
            <a:lvl5pPr lvl="4" algn="r">
              <a:lnSpc>
                <a:spcPct val="100000"/>
              </a:lnSpc>
              <a:spcAft>
                <a:spcPts val="0"/>
              </a:spcAft>
              <a:buNone/>
              <a:defRPr sz="1000">
                <a:solidFill>
                  <a:srgbClr val="FFFFFF"/>
                </a:solidFill>
              </a:defRPr>
            </a:lvl5pPr>
            <a:lvl6pPr lvl="5" algn="r">
              <a:lnSpc>
                <a:spcPct val="100000"/>
              </a:lnSpc>
              <a:spcAft>
                <a:spcPts val="0"/>
              </a:spcAft>
              <a:buNone/>
              <a:defRPr sz="1000">
                <a:solidFill>
                  <a:srgbClr val="FFFFFF"/>
                </a:solidFill>
              </a:defRPr>
            </a:lvl6pPr>
            <a:lvl7pPr lvl="6" algn="r">
              <a:lnSpc>
                <a:spcPct val="100000"/>
              </a:lnSpc>
              <a:spcAft>
                <a:spcPts val="0"/>
              </a:spcAft>
              <a:buNone/>
              <a:defRPr sz="1000">
                <a:solidFill>
                  <a:srgbClr val="FFFFFF"/>
                </a:solidFill>
              </a:defRPr>
            </a:lvl7pPr>
            <a:lvl8pPr lvl="7" algn="r">
              <a:lnSpc>
                <a:spcPct val="100000"/>
              </a:lnSpc>
              <a:spcAft>
                <a:spcPts val="0"/>
              </a:spcAft>
              <a:buNone/>
              <a:defRPr sz="1000">
                <a:solidFill>
                  <a:srgbClr val="FFFFFF"/>
                </a:solidFill>
              </a:defRPr>
            </a:lvl8pPr>
            <a:lvl9pPr lvl="8" algn="r">
              <a:lnSpc>
                <a:spcPct val="100000"/>
              </a:lnSpc>
              <a:spcAft>
                <a:spcPts val="0"/>
              </a:spcAft>
              <a:buNone/>
              <a:defRPr sz="10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926107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1">
  <p:cSld name="Custom layout 1">
    <p:bg>
      <p:bgPr>
        <a:solidFill>
          <a:srgbClr val="FFFFFF"/>
        </a:solidFill>
        <a:effectLst/>
      </p:bgPr>
    </p:bg>
    <p:spTree>
      <p:nvGrpSpPr>
        <p:cNvPr id="1" name="Shape 56"/>
        <p:cNvGrpSpPr/>
        <p:nvPr/>
      </p:nvGrpSpPr>
      <p:grpSpPr>
        <a:xfrm>
          <a:off x="0" y="0"/>
          <a:ext cx="0" cy="0"/>
          <a:chOff x="0" y="0"/>
          <a:chExt cx="0" cy="0"/>
        </a:xfrm>
      </p:grpSpPr>
      <p:sp>
        <p:nvSpPr>
          <p:cNvPr id="58" name="Google Shape;58;p14"/>
          <p:cNvSpPr txBox="1">
            <a:spLocks noGrp="1"/>
          </p:cNvSpPr>
          <p:nvPr>
            <p:ph type="title"/>
          </p:nvPr>
        </p:nvSpPr>
        <p:spPr>
          <a:xfrm>
            <a:off x="291875" y="559300"/>
            <a:ext cx="4813500" cy="13887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3000"/>
              <a:buNone/>
              <a:defRPr sz="3000">
                <a:solidFill>
                  <a:srgbClr val="696969"/>
                </a:solidFill>
              </a:defRPr>
            </a:lvl1pPr>
            <a:lvl2pPr lvl="1" algn="l">
              <a:lnSpc>
                <a:spcPct val="100000"/>
              </a:lnSpc>
              <a:spcBef>
                <a:spcPts val="0"/>
              </a:spcBef>
              <a:spcAft>
                <a:spcPts val="0"/>
              </a:spcAft>
              <a:buClr>
                <a:schemeClr val="dk1"/>
              </a:buClr>
              <a:buSzPts val="3000"/>
              <a:buNone/>
              <a:defRPr sz="3000">
                <a:solidFill>
                  <a:srgbClr val="696969"/>
                </a:solidFill>
              </a:defRPr>
            </a:lvl2pPr>
            <a:lvl3pPr lvl="2" algn="l">
              <a:lnSpc>
                <a:spcPct val="100000"/>
              </a:lnSpc>
              <a:spcBef>
                <a:spcPts val="0"/>
              </a:spcBef>
              <a:spcAft>
                <a:spcPts val="0"/>
              </a:spcAft>
              <a:buClr>
                <a:schemeClr val="dk1"/>
              </a:buClr>
              <a:buSzPts val="3000"/>
              <a:buNone/>
              <a:defRPr sz="3000">
                <a:solidFill>
                  <a:srgbClr val="696969"/>
                </a:solidFill>
              </a:defRPr>
            </a:lvl3pPr>
            <a:lvl4pPr lvl="3" algn="l">
              <a:lnSpc>
                <a:spcPct val="100000"/>
              </a:lnSpc>
              <a:spcBef>
                <a:spcPts val="0"/>
              </a:spcBef>
              <a:spcAft>
                <a:spcPts val="0"/>
              </a:spcAft>
              <a:buClr>
                <a:schemeClr val="dk1"/>
              </a:buClr>
              <a:buSzPts val="3000"/>
              <a:buNone/>
              <a:defRPr sz="3000">
                <a:solidFill>
                  <a:srgbClr val="696969"/>
                </a:solidFill>
              </a:defRPr>
            </a:lvl4pPr>
            <a:lvl5pPr lvl="4" algn="l">
              <a:lnSpc>
                <a:spcPct val="100000"/>
              </a:lnSpc>
              <a:spcBef>
                <a:spcPts val="0"/>
              </a:spcBef>
              <a:spcAft>
                <a:spcPts val="0"/>
              </a:spcAft>
              <a:buClr>
                <a:schemeClr val="dk1"/>
              </a:buClr>
              <a:buSzPts val="3000"/>
              <a:buNone/>
              <a:defRPr sz="3000">
                <a:solidFill>
                  <a:srgbClr val="696969"/>
                </a:solidFill>
              </a:defRPr>
            </a:lvl5pPr>
            <a:lvl6pPr lvl="5" algn="l">
              <a:lnSpc>
                <a:spcPct val="100000"/>
              </a:lnSpc>
              <a:spcBef>
                <a:spcPts val="0"/>
              </a:spcBef>
              <a:spcAft>
                <a:spcPts val="0"/>
              </a:spcAft>
              <a:buClr>
                <a:schemeClr val="dk1"/>
              </a:buClr>
              <a:buSzPts val="3000"/>
              <a:buNone/>
              <a:defRPr sz="3000">
                <a:solidFill>
                  <a:srgbClr val="696969"/>
                </a:solidFill>
              </a:defRPr>
            </a:lvl6pPr>
            <a:lvl7pPr lvl="6" algn="l">
              <a:lnSpc>
                <a:spcPct val="100000"/>
              </a:lnSpc>
              <a:spcBef>
                <a:spcPts val="0"/>
              </a:spcBef>
              <a:spcAft>
                <a:spcPts val="0"/>
              </a:spcAft>
              <a:buClr>
                <a:schemeClr val="dk1"/>
              </a:buClr>
              <a:buSzPts val="3000"/>
              <a:buNone/>
              <a:defRPr sz="3000">
                <a:solidFill>
                  <a:srgbClr val="696969"/>
                </a:solidFill>
              </a:defRPr>
            </a:lvl7pPr>
            <a:lvl8pPr lvl="7" algn="l">
              <a:lnSpc>
                <a:spcPct val="100000"/>
              </a:lnSpc>
              <a:spcBef>
                <a:spcPts val="0"/>
              </a:spcBef>
              <a:spcAft>
                <a:spcPts val="0"/>
              </a:spcAft>
              <a:buClr>
                <a:schemeClr val="dk1"/>
              </a:buClr>
              <a:buSzPts val="3000"/>
              <a:buNone/>
              <a:defRPr sz="3000">
                <a:solidFill>
                  <a:srgbClr val="696969"/>
                </a:solidFill>
              </a:defRPr>
            </a:lvl8pPr>
            <a:lvl9pPr lvl="8" algn="l">
              <a:lnSpc>
                <a:spcPct val="100000"/>
              </a:lnSpc>
              <a:spcBef>
                <a:spcPts val="0"/>
              </a:spcBef>
              <a:spcAft>
                <a:spcPts val="0"/>
              </a:spcAft>
              <a:buClr>
                <a:schemeClr val="dk1"/>
              </a:buClr>
              <a:buSzPts val="3000"/>
              <a:buNone/>
              <a:defRPr sz="3000">
                <a:solidFill>
                  <a:srgbClr val="696969"/>
                </a:solidFill>
              </a:defRPr>
            </a:lvl9pPr>
          </a:lstStyle>
          <a:p>
            <a:endParaRPr/>
          </a:p>
        </p:txBody>
      </p:sp>
      <p:sp>
        <p:nvSpPr>
          <p:cNvPr id="59" name="Google Shape;59;p14"/>
          <p:cNvSpPr txBox="1">
            <a:spLocks noGrp="1"/>
          </p:cNvSpPr>
          <p:nvPr>
            <p:ph type="body" idx="1"/>
          </p:nvPr>
        </p:nvSpPr>
        <p:spPr>
          <a:xfrm>
            <a:off x="291900" y="2053713"/>
            <a:ext cx="2367600" cy="25305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60" name="Google Shape;60;p14"/>
          <p:cNvSpPr txBox="1">
            <a:spLocks noGrp="1"/>
          </p:cNvSpPr>
          <p:nvPr>
            <p:ph type="body" idx="2"/>
          </p:nvPr>
        </p:nvSpPr>
        <p:spPr>
          <a:xfrm>
            <a:off x="2737929" y="2053713"/>
            <a:ext cx="2367600" cy="25305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61" name="Google Shape;61;p14"/>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10438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2">
  <p:cSld name="Custom layout 2">
    <p:bg>
      <p:bgPr>
        <a:solidFill>
          <a:srgbClr val="FFFFFF"/>
        </a:solidFill>
        <a:effectLst/>
      </p:bgPr>
    </p:bg>
    <p:spTree>
      <p:nvGrpSpPr>
        <p:cNvPr id="1" name="Shape 62"/>
        <p:cNvGrpSpPr/>
        <p:nvPr/>
      </p:nvGrpSpPr>
      <p:grpSpPr>
        <a:xfrm>
          <a:off x="0" y="0"/>
          <a:ext cx="0" cy="0"/>
          <a:chOff x="0" y="0"/>
          <a:chExt cx="0" cy="0"/>
        </a:xfrm>
      </p:grpSpPr>
      <p:sp>
        <p:nvSpPr>
          <p:cNvPr id="64" name="Google Shape;64;p15"/>
          <p:cNvSpPr txBox="1">
            <a:spLocks noGrp="1"/>
          </p:cNvSpPr>
          <p:nvPr>
            <p:ph type="title"/>
          </p:nvPr>
        </p:nvSpPr>
        <p:spPr>
          <a:xfrm>
            <a:off x="311700" y="2540450"/>
            <a:ext cx="3119700" cy="2036400"/>
          </a:xfrm>
          <a:prstGeom prst="rect">
            <a:avLst/>
          </a:prstGeom>
          <a:noFill/>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2800"/>
              <a:buNone/>
              <a:defRPr sz="2800">
                <a:solidFill>
                  <a:schemeClr val="dk1"/>
                </a:solidFill>
              </a:defRPr>
            </a:lvl1pPr>
            <a:lvl2pPr lvl="1" algn="l">
              <a:lnSpc>
                <a:spcPct val="100000"/>
              </a:lnSpc>
              <a:spcBef>
                <a:spcPts val="0"/>
              </a:spcBef>
              <a:spcAft>
                <a:spcPts val="0"/>
              </a:spcAft>
              <a:buClr>
                <a:schemeClr val="dk1"/>
              </a:buClr>
              <a:buSzPts val="2800"/>
              <a:buNone/>
              <a:defRPr sz="2800">
                <a:solidFill>
                  <a:schemeClr val="dk1"/>
                </a:solidFill>
              </a:defRPr>
            </a:lvl2pPr>
            <a:lvl3pPr lvl="2" algn="l">
              <a:lnSpc>
                <a:spcPct val="100000"/>
              </a:lnSpc>
              <a:spcBef>
                <a:spcPts val="0"/>
              </a:spcBef>
              <a:spcAft>
                <a:spcPts val="0"/>
              </a:spcAft>
              <a:buClr>
                <a:schemeClr val="dk1"/>
              </a:buClr>
              <a:buSzPts val="2800"/>
              <a:buNone/>
              <a:defRPr sz="2800">
                <a:solidFill>
                  <a:schemeClr val="dk1"/>
                </a:solidFill>
              </a:defRPr>
            </a:lvl3pPr>
            <a:lvl4pPr lvl="3" algn="l">
              <a:lnSpc>
                <a:spcPct val="100000"/>
              </a:lnSpc>
              <a:spcBef>
                <a:spcPts val="0"/>
              </a:spcBef>
              <a:spcAft>
                <a:spcPts val="0"/>
              </a:spcAft>
              <a:buClr>
                <a:schemeClr val="dk1"/>
              </a:buClr>
              <a:buSzPts val="2800"/>
              <a:buNone/>
              <a:defRPr sz="2800">
                <a:solidFill>
                  <a:schemeClr val="dk1"/>
                </a:solidFill>
              </a:defRPr>
            </a:lvl4pPr>
            <a:lvl5pPr lvl="4" algn="l">
              <a:lnSpc>
                <a:spcPct val="100000"/>
              </a:lnSpc>
              <a:spcBef>
                <a:spcPts val="0"/>
              </a:spcBef>
              <a:spcAft>
                <a:spcPts val="0"/>
              </a:spcAft>
              <a:buClr>
                <a:schemeClr val="dk1"/>
              </a:buClr>
              <a:buSzPts val="2800"/>
              <a:buNone/>
              <a:defRPr sz="2800">
                <a:solidFill>
                  <a:schemeClr val="dk1"/>
                </a:solidFill>
              </a:defRPr>
            </a:lvl5pPr>
            <a:lvl6pPr lvl="5" algn="l">
              <a:lnSpc>
                <a:spcPct val="100000"/>
              </a:lnSpc>
              <a:spcBef>
                <a:spcPts val="0"/>
              </a:spcBef>
              <a:spcAft>
                <a:spcPts val="0"/>
              </a:spcAft>
              <a:buClr>
                <a:schemeClr val="dk1"/>
              </a:buClr>
              <a:buSzPts val="2800"/>
              <a:buNone/>
              <a:defRPr sz="2800">
                <a:solidFill>
                  <a:schemeClr val="dk1"/>
                </a:solidFill>
              </a:defRPr>
            </a:lvl6pPr>
            <a:lvl7pPr lvl="6" algn="l">
              <a:lnSpc>
                <a:spcPct val="100000"/>
              </a:lnSpc>
              <a:spcBef>
                <a:spcPts val="0"/>
              </a:spcBef>
              <a:spcAft>
                <a:spcPts val="0"/>
              </a:spcAft>
              <a:buClr>
                <a:schemeClr val="dk1"/>
              </a:buClr>
              <a:buSzPts val="2800"/>
              <a:buNone/>
              <a:defRPr sz="2800">
                <a:solidFill>
                  <a:schemeClr val="dk1"/>
                </a:solidFill>
              </a:defRPr>
            </a:lvl7pPr>
            <a:lvl8pPr lvl="7" algn="l">
              <a:lnSpc>
                <a:spcPct val="100000"/>
              </a:lnSpc>
              <a:spcBef>
                <a:spcPts val="0"/>
              </a:spcBef>
              <a:spcAft>
                <a:spcPts val="0"/>
              </a:spcAft>
              <a:buClr>
                <a:schemeClr val="dk1"/>
              </a:buClr>
              <a:buSzPts val="2800"/>
              <a:buNone/>
              <a:defRPr sz="2800">
                <a:solidFill>
                  <a:schemeClr val="dk1"/>
                </a:solidFill>
              </a:defRPr>
            </a:lvl8pPr>
            <a:lvl9pPr lvl="8" algn="l">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65" name="Google Shape;65;p15"/>
          <p:cNvSpPr txBox="1">
            <a:spLocks noGrp="1"/>
          </p:cNvSpPr>
          <p:nvPr>
            <p:ph type="body" idx="1"/>
          </p:nvPr>
        </p:nvSpPr>
        <p:spPr>
          <a:xfrm>
            <a:off x="3529200" y="2540500"/>
            <a:ext cx="2616300" cy="20364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66" name="Google Shape;66;p15"/>
          <p:cNvSpPr txBox="1">
            <a:spLocks noGrp="1"/>
          </p:cNvSpPr>
          <p:nvPr>
            <p:ph type="body" idx="2"/>
          </p:nvPr>
        </p:nvSpPr>
        <p:spPr>
          <a:xfrm>
            <a:off x="6220075" y="2540500"/>
            <a:ext cx="2616300" cy="20364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67" name="Google Shape;67;p15"/>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75766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3">
  <p:cSld name="Custom layout 3">
    <p:bg>
      <p:bgPr>
        <a:solidFill>
          <a:srgbClr val="FFFFFF"/>
        </a:solidFill>
        <a:effectLst/>
      </p:bgPr>
    </p:bg>
    <p:spTree>
      <p:nvGrpSpPr>
        <p:cNvPr id="1" name="Shape 68"/>
        <p:cNvGrpSpPr/>
        <p:nvPr/>
      </p:nvGrpSpPr>
      <p:grpSpPr>
        <a:xfrm>
          <a:off x="0" y="0"/>
          <a:ext cx="0" cy="0"/>
          <a:chOff x="0" y="0"/>
          <a:chExt cx="0" cy="0"/>
        </a:xfrm>
      </p:grpSpPr>
      <p:sp>
        <p:nvSpPr>
          <p:cNvPr id="77" name="Google Shape;77;p16"/>
          <p:cNvSpPr txBox="1">
            <a:spLocks noGrp="1"/>
          </p:cNvSpPr>
          <p:nvPr>
            <p:ph type="title"/>
          </p:nvPr>
        </p:nvSpPr>
        <p:spPr>
          <a:xfrm>
            <a:off x="233600" y="829550"/>
            <a:ext cx="2566200" cy="8925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None/>
              <a:defRPr sz="2100" b="1">
                <a:solidFill>
                  <a:schemeClr val="lt1"/>
                </a:solidFill>
              </a:defRPr>
            </a:lvl1pPr>
            <a:lvl2pPr lvl="1" algn="l">
              <a:lnSpc>
                <a:spcPct val="100000"/>
              </a:lnSpc>
              <a:spcBef>
                <a:spcPts val="0"/>
              </a:spcBef>
              <a:spcAft>
                <a:spcPts val="0"/>
              </a:spcAft>
              <a:buNone/>
              <a:defRPr sz="2100" b="1">
                <a:solidFill>
                  <a:schemeClr val="lt1"/>
                </a:solidFill>
              </a:defRPr>
            </a:lvl2pPr>
            <a:lvl3pPr lvl="2" algn="l">
              <a:lnSpc>
                <a:spcPct val="100000"/>
              </a:lnSpc>
              <a:spcBef>
                <a:spcPts val="0"/>
              </a:spcBef>
              <a:spcAft>
                <a:spcPts val="0"/>
              </a:spcAft>
              <a:buNone/>
              <a:defRPr sz="2100" b="1">
                <a:solidFill>
                  <a:schemeClr val="lt1"/>
                </a:solidFill>
              </a:defRPr>
            </a:lvl3pPr>
            <a:lvl4pPr lvl="3" algn="l">
              <a:lnSpc>
                <a:spcPct val="100000"/>
              </a:lnSpc>
              <a:spcBef>
                <a:spcPts val="0"/>
              </a:spcBef>
              <a:spcAft>
                <a:spcPts val="0"/>
              </a:spcAft>
              <a:buNone/>
              <a:defRPr sz="2100" b="1">
                <a:solidFill>
                  <a:schemeClr val="lt1"/>
                </a:solidFill>
              </a:defRPr>
            </a:lvl4pPr>
            <a:lvl5pPr lvl="4" algn="l">
              <a:lnSpc>
                <a:spcPct val="100000"/>
              </a:lnSpc>
              <a:spcBef>
                <a:spcPts val="0"/>
              </a:spcBef>
              <a:spcAft>
                <a:spcPts val="0"/>
              </a:spcAft>
              <a:buNone/>
              <a:defRPr sz="2100" b="1">
                <a:solidFill>
                  <a:schemeClr val="lt1"/>
                </a:solidFill>
              </a:defRPr>
            </a:lvl5pPr>
            <a:lvl6pPr lvl="5" algn="l">
              <a:lnSpc>
                <a:spcPct val="100000"/>
              </a:lnSpc>
              <a:spcBef>
                <a:spcPts val="0"/>
              </a:spcBef>
              <a:spcAft>
                <a:spcPts val="0"/>
              </a:spcAft>
              <a:buNone/>
              <a:defRPr sz="2100" b="1">
                <a:solidFill>
                  <a:schemeClr val="lt1"/>
                </a:solidFill>
              </a:defRPr>
            </a:lvl6pPr>
            <a:lvl7pPr lvl="6" algn="l">
              <a:lnSpc>
                <a:spcPct val="100000"/>
              </a:lnSpc>
              <a:spcBef>
                <a:spcPts val="0"/>
              </a:spcBef>
              <a:spcAft>
                <a:spcPts val="0"/>
              </a:spcAft>
              <a:buNone/>
              <a:defRPr sz="2100" b="1">
                <a:solidFill>
                  <a:schemeClr val="lt1"/>
                </a:solidFill>
              </a:defRPr>
            </a:lvl7pPr>
            <a:lvl8pPr lvl="7" algn="l">
              <a:lnSpc>
                <a:spcPct val="100000"/>
              </a:lnSpc>
              <a:spcBef>
                <a:spcPts val="0"/>
              </a:spcBef>
              <a:spcAft>
                <a:spcPts val="0"/>
              </a:spcAft>
              <a:buNone/>
              <a:defRPr sz="2100" b="1">
                <a:solidFill>
                  <a:schemeClr val="lt1"/>
                </a:solidFill>
              </a:defRPr>
            </a:lvl8pPr>
            <a:lvl9pPr lvl="8" algn="l">
              <a:lnSpc>
                <a:spcPct val="100000"/>
              </a:lnSpc>
              <a:spcBef>
                <a:spcPts val="0"/>
              </a:spcBef>
              <a:spcAft>
                <a:spcPts val="0"/>
              </a:spcAft>
              <a:buNone/>
              <a:defRPr sz="2100" b="1">
                <a:solidFill>
                  <a:schemeClr val="lt1"/>
                </a:solidFill>
              </a:defRPr>
            </a:lvl9pPr>
          </a:lstStyle>
          <a:p>
            <a:endParaRPr/>
          </a:p>
        </p:txBody>
      </p:sp>
      <p:sp>
        <p:nvSpPr>
          <p:cNvPr id="78" name="Google Shape;78;p16"/>
          <p:cNvSpPr txBox="1">
            <a:spLocks noGrp="1"/>
          </p:cNvSpPr>
          <p:nvPr>
            <p:ph type="body" idx="1"/>
          </p:nvPr>
        </p:nvSpPr>
        <p:spPr>
          <a:xfrm>
            <a:off x="233600" y="1798300"/>
            <a:ext cx="2566200" cy="29772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lt1"/>
              </a:buClr>
              <a:buSzPts val="1400"/>
              <a:buChar char="●"/>
              <a:defRPr sz="1400">
                <a:solidFill>
                  <a:schemeClr val="lt1"/>
                </a:solidFill>
              </a:defRPr>
            </a:lvl1pPr>
            <a:lvl2pPr marL="914400" lvl="1" indent="-304800" algn="l">
              <a:lnSpc>
                <a:spcPct val="115000"/>
              </a:lnSpc>
              <a:spcBef>
                <a:spcPts val="1600"/>
              </a:spcBef>
              <a:spcAft>
                <a:spcPts val="0"/>
              </a:spcAft>
              <a:buClr>
                <a:schemeClr val="lt1"/>
              </a:buClr>
              <a:buSzPts val="1200"/>
              <a:buChar char="○"/>
              <a:defRPr sz="1200">
                <a:solidFill>
                  <a:schemeClr val="lt1"/>
                </a:solidFill>
              </a:defRPr>
            </a:lvl2pPr>
            <a:lvl3pPr marL="1371600" lvl="2" indent="-304800" algn="l">
              <a:lnSpc>
                <a:spcPct val="115000"/>
              </a:lnSpc>
              <a:spcBef>
                <a:spcPts val="1600"/>
              </a:spcBef>
              <a:spcAft>
                <a:spcPts val="0"/>
              </a:spcAft>
              <a:buClr>
                <a:schemeClr val="lt1"/>
              </a:buClr>
              <a:buSzPts val="1200"/>
              <a:buChar char="■"/>
              <a:defRPr sz="1200">
                <a:solidFill>
                  <a:schemeClr val="lt1"/>
                </a:solidFill>
              </a:defRPr>
            </a:lvl3pPr>
            <a:lvl4pPr marL="1828800" lvl="3" indent="-304800" algn="l">
              <a:lnSpc>
                <a:spcPct val="115000"/>
              </a:lnSpc>
              <a:spcBef>
                <a:spcPts val="1600"/>
              </a:spcBef>
              <a:spcAft>
                <a:spcPts val="0"/>
              </a:spcAft>
              <a:buClr>
                <a:schemeClr val="lt1"/>
              </a:buClr>
              <a:buSzPts val="1200"/>
              <a:buChar char="●"/>
              <a:defRPr sz="1200">
                <a:solidFill>
                  <a:schemeClr val="lt1"/>
                </a:solidFill>
              </a:defRPr>
            </a:lvl4pPr>
            <a:lvl5pPr marL="2286000" lvl="4" indent="-304800" algn="l">
              <a:lnSpc>
                <a:spcPct val="115000"/>
              </a:lnSpc>
              <a:spcBef>
                <a:spcPts val="1600"/>
              </a:spcBef>
              <a:spcAft>
                <a:spcPts val="0"/>
              </a:spcAft>
              <a:buClr>
                <a:schemeClr val="lt1"/>
              </a:buClr>
              <a:buSzPts val="1200"/>
              <a:buChar char="○"/>
              <a:defRPr sz="1200">
                <a:solidFill>
                  <a:schemeClr val="lt1"/>
                </a:solidFill>
              </a:defRPr>
            </a:lvl5pPr>
            <a:lvl6pPr marL="2743200" lvl="5" indent="-304800" algn="l">
              <a:lnSpc>
                <a:spcPct val="115000"/>
              </a:lnSpc>
              <a:spcBef>
                <a:spcPts val="1600"/>
              </a:spcBef>
              <a:spcAft>
                <a:spcPts val="0"/>
              </a:spcAft>
              <a:buClr>
                <a:schemeClr val="lt1"/>
              </a:buClr>
              <a:buSzPts val="1200"/>
              <a:buChar char="■"/>
              <a:defRPr sz="1200">
                <a:solidFill>
                  <a:schemeClr val="lt1"/>
                </a:solidFill>
              </a:defRPr>
            </a:lvl6pPr>
            <a:lvl7pPr marL="3200400" lvl="6" indent="-304800" algn="l">
              <a:lnSpc>
                <a:spcPct val="115000"/>
              </a:lnSpc>
              <a:spcBef>
                <a:spcPts val="1600"/>
              </a:spcBef>
              <a:spcAft>
                <a:spcPts val="0"/>
              </a:spcAft>
              <a:buClr>
                <a:schemeClr val="lt1"/>
              </a:buClr>
              <a:buSzPts val="1200"/>
              <a:buChar char="●"/>
              <a:defRPr sz="1200">
                <a:solidFill>
                  <a:schemeClr val="lt1"/>
                </a:solidFill>
              </a:defRPr>
            </a:lvl7pPr>
            <a:lvl8pPr marL="3657600" lvl="7" indent="-304800" algn="l">
              <a:lnSpc>
                <a:spcPct val="115000"/>
              </a:lnSpc>
              <a:spcBef>
                <a:spcPts val="1600"/>
              </a:spcBef>
              <a:spcAft>
                <a:spcPts val="0"/>
              </a:spcAft>
              <a:buClr>
                <a:schemeClr val="lt1"/>
              </a:buClr>
              <a:buSzPts val="1200"/>
              <a:buChar char="○"/>
              <a:defRPr sz="1200">
                <a:solidFill>
                  <a:schemeClr val="lt1"/>
                </a:solidFill>
              </a:defRPr>
            </a:lvl8pPr>
            <a:lvl9pPr marL="4114800" lvl="8" indent="-304800" algn="l">
              <a:lnSpc>
                <a:spcPct val="115000"/>
              </a:lnSpc>
              <a:spcBef>
                <a:spcPts val="1600"/>
              </a:spcBef>
              <a:spcAft>
                <a:spcPts val="1600"/>
              </a:spcAft>
              <a:buClr>
                <a:schemeClr val="lt1"/>
              </a:buClr>
              <a:buSzPts val="1200"/>
              <a:buChar char="■"/>
              <a:defRPr sz="1200">
                <a:solidFill>
                  <a:schemeClr val="lt1"/>
                </a:solidFill>
              </a:defRPr>
            </a:lvl9pPr>
          </a:lstStyle>
          <a:p>
            <a:endParaRPr/>
          </a:p>
        </p:txBody>
      </p:sp>
      <p:sp>
        <p:nvSpPr>
          <p:cNvPr id="79" name="Google Shape;79;p16"/>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98036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829099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4">
  <p:cSld name="Custom layout 4">
    <p:bg>
      <p:bgPr>
        <a:solidFill>
          <a:srgbClr val="FFFFFF"/>
        </a:solidFill>
        <a:effectLst/>
      </p:bgPr>
    </p:bg>
    <p:spTree>
      <p:nvGrpSpPr>
        <p:cNvPr id="1" name="Shape 80"/>
        <p:cNvGrpSpPr/>
        <p:nvPr/>
      </p:nvGrpSpPr>
      <p:grpSpPr>
        <a:xfrm>
          <a:off x="0" y="0"/>
          <a:ext cx="0" cy="0"/>
          <a:chOff x="0" y="0"/>
          <a:chExt cx="0" cy="0"/>
        </a:xfrm>
      </p:grpSpPr>
      <p:sp>
        <p:nvSpPr>
          <p:cNvPr id="83" name="Google Shape;83;p17"/>
          <p:cNvSpPr txBox="1">
            <a:spLocks noGrp="1"/>
          </p:cNvSpPr>
          <p:nvPr>
            <p:ph type="ctrTitle"/>
          </p:nvPr>
        </p:nvSpPr>
        <p:spPr>
          <a:xfrm>
            <a:off x="315175" y="318675"/>
            <a:ext cx="3224400" cy="3020400"/>
          </a:xfrm>
          <a:prstGeom prst="rect">
            <a:avLst/>
          </a:prstGeom>
          <a:noFill/>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Clr>
                <a:schemeClr val="lt1"/>
              </a:buClr>
              <a:buSzPts val="3000"/>
              <a:buNone/>
              <a:defRPr sz="3000">
                <a:solidFill>
                  <a:schemeClr val="lt1"/>
                </a:solidFill>
              </a:defRPr>
            </a:lvl2pPr>
            <a:lvl3pPr lvl="2" algn="l">
              <a:lnSpc>
                <a:spcPct val="100000"/>
              </a:lnSpc>
              <a:spcBef>
                <a:spcPts val="0"/>
              </a:spcBef>
              <a:spcAft>
                <a:spcPts val="0"/>
              </a:spcAft>
              <a:buClr>
                <a:schemeClr val="lt1"/>
              </a:buClr>
              <a:buSzPts val="3000"/>
              <a:buNone/>
              <a:defRPr sz="3000">
                <a:solidFill>
                  <a:schemeClr val="lt1"/>
                </a:solidFill>
              </a:defRPr>
            </a:lvl3pPr>
            <a:lvl4pPr lvl="3" algn="l">
              <a:lnSpc>
                <a:spcPct val="100000"/>
              </a:lnSpc>
              <a:spcBef>
                <a:spcPts val="0"/>
              </a:spcBef>
              <a:spcAft>
                <a:spcPts val="0"/>
              </a:spcAft>
              <a:buClr>
                <a:schemeClr val="lt1"/>
              </a:buClr>
              <a:buSzPts val="3000"/>
              <a:buNone/>
              <a:defRPr sz="3000">
                <a:solidFill>
                  <a:schemeClr val="lt1"/>
                </a:solidFill>
              </a:defRPr>
            </a:lvl4pPr>
            <a:lvl5pPr lvl="4" algn="l">
              <a:lnSpc>
                <a:spcPct val="100000"/>
              </a:lnSpc>
              <a:spcBef>
                <a:spcPts val="0"/>
              </a:spcBef>
              <a:spcAft>
                <a:spcPts val="0"/>
              </a:spcAft>
              <a:buClr>
                <a:schemeClr val="lt1"/>
              </a:buClr>
              <a:buSzPts val="3000"/>
              <a:buNone/>
              <a:defRPr sz="3000">
                <a:solidFill>
                  <a:schemeClr val="lt1"/>
                </a:solidFill>
              </a:defRPr>
            </a:lvl5pPr>
            <a:lvl6pPr lvl="5" algn="l">
              <a:lnSpc>
                <a:spcPct val="100000"/>
              </a:lnSpc>
              <a:spcBef>
                <a:spcPts val="0"/>
              </a:spcBef>
              <a:spcAft>
                <a:spcPts val="0"/>
              </a:spcAft>
              <a:buClr>
                <a:schemeClr val="lt1"/>
              </a:buClr>
              <a:buSzPts val="3000"/>
              <a:buNone/>
              <a:defRPr sz="3000">
                <a:solidFill>
                  <a:schemeClr val="lt1"/>
                </a:solidFill>
              </a:defRPr>
            </a:lvl6pPr>
            <a:lvl7pPr lvl="6" algn="l">
              <a:lnSpc>
                <a:spcPct val="100000"/>
              </a:lnSpc>
              <a:spcBef>
                <a:spcPts val="0"/>
              </a:spcBef>
              <a:spcAft>
                <a:spcPts val="0"/>
              </a:spcAft>
              <a:buClr>
                <a:schemeClr val="lt1"/>
              </a:buClr>
              <a:buSzPts val="3000"/>
              <a:buNone/>
              <a:defRPr sz="3000">
                <a:solidFill>
                  <a:schemeClr val="lt1"/>
                </a:solidFill>
              </a:defRPr>
            </a:lvl7pPr>
            <a:lvl8pPr lvl="7" algn="l">
              <a:lnSpc>
                <a:spcPct val="100000"/>
              </a:lnSpc>
              <a:spcBef>
                <a:spcPts val="0"/>
              </a:spcBef>
              <a:spcAft>
                <a:spcPts val="0"/>
              </a:spcAft>
              <a:buClr>
                <a:schemeClr val="lt1"/>
              </a:buClr>
              <a:buSzPts val="3000"/>
              <a:buNone/>
              <a:defRPr sz="3000">
                <a:solidFill>
                  <a:schemeClr val="lt1"/>
                </a:solidFill>
              </a:defRPr>
            </a:lvl8pPr>
            <a:lvl9pPr lvl="8" algn="l">
              <a:lnSpc>
                <a:spcPct val="100000"/>
              </a:lnSpc>
              <a:spcBef>
                <a:spcPts val="0"/>
              </a:spcBef>
              <a:spcAft>
                <a:spcPts val="0"/>
              </a:spcAft>
              <a:buClr>
                <a:schemeClr val="lt1"/>
              </a:buClr>
              <a:buSzPts val="3000"/>
              <a:buNone/>
              <a:defRPr sz="3000">
                <a:solidFill>
                  <a:schemeClr val="lt1"/>
                </a:solidFill>
              </a:defRPr>
            </a:lvl9pPr>
          </a:lstStyle>
          <a:p>
            <a:endParaRPr/>
          </a:p>
        </p:txBody>
      </p:sp>
      <p:sp>
        <p:nvSpPr>
          <p:cNvPr id="84" name="Google Shape;84;p17"/>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1"/>
                </a:solidFill>
              </a:defRPr>
            </a:lvl1pPr>
            <a:lvl2pPr lvl="1" algn="r">
              <a:lnSpc>
                <a:spcPct val="100000"/>
              </a:lnSpc>
              <a:spcAft>
                <a:spcPts val="0"/>
              </a:spcAft>
              <a:buNone/>
              <a:defRPr sz="1000">
                <a:solidFill>
                  <a:schemeClr val="dk1"/>
                </a:solidFill>
              </a:defRPr>
            </a:lvl2pPr>
            <a:lvl3pPr lvl="2" algn="r">
              <a:lnSpc>
                <a:spcPct val="100000"/>
              </a:lnSpc>
              <a:spcAft>
                <a:spcPts val="0"/>
              </a:spcAft>
              <a:buNone/>
              <a:defRPr sz="1000">
                <a:solidFill>
                  <a:schemeClr val="dk1"/>
                </a:solidFill>
              </a:defRPr>
            </a:lvl3pPr>
            <a:lvl4pPr lvl="3" algn="r">
              <a:lnSpc>
                <a:spcPct val="100000"/>
              </a:lnSpc>
              <a:spcAft>
                <a:spcPts val="0"/>
              </a:spcAft>
              <a:buNone/>
              <a:defRPr sz="1000">
                <a:solidFill>
                  <a:schemeClr val="dk1"/>
                </a:solidFill>
              </a:defRPr>
            </a:lvl4pPr>
            <a:lvl5pPr lvl="4" algn="r">
              <a:lnSpc>
                <a:spcPct val="100000"/>
              </a:lnSpc>
              <a:spcAft>
                <a:spcPts val="0"/>
              </a:spcAft>
              <a:buNone/>
              <a:defRPr sz="1000">
                <a:solidFill>
                  <a:schemeClr val="dk1"/>
                </a:solidFill>
              </a:defRPr>
            </a:lvl5pPr>
            <a:lvl6pPr lvl="5" algn="r">
              <a:lnSpc>
                <a:spcPct val="100000"/>
              </a:lnSpc>
              <a:spcAft>
                <a:spcPts val="0"/>
              </a:spcAft>
              <a:buNone/>
              <a:defRPr sz="1000">
                <a:solidFill>
                  <a:schemeClr val="dk1"/>
                </a:solidFill>
              </a:defRPr>
            </a:lvl6pPr>
            <a:lvl7pPr lvl="6" algn="r">
              <a:lnSpc>
                <a:spcPct val="100000"/>
              </a:lnSpc>
              <a:spcAft>
                <a:spcPts val="0"/>
              </a:spcAft>
              <a:buNone/>
              <a:defRPr sz="1000">
                <a:solidFill>
                  <a:schemeClr val="dk1"/>
                </a:solidFill>
              </a:defRPr>
            </a:lvl7pPr>
            <a:lvl8pPr lvl="7" algn="r">
              <a:lnSpc>
                <a:spcPct val="100000"/>
              </a:lnSpc>
              <a:spcAft>
                <a:spcPts val="0"/>
              </a:spcAft>
              <a:buNone/>
              <a:defRPr sz="1000">
                <a:solidFill>
                  <a:schemeClr val="dk1"/>
                </a:solidFill>
              </a:defRPr>
            </a:lvl8pPr>
            <a:lvl9pPr lvl="8" algn="r">
              <a:lnSpc>
                <a:spcPct val="100000"/>
              </a:lnSpc>
              <a:spcAft>
                <a:spcPts val="0"/>
              </a:spcAft>
              <a:buNone/>
              <a:defRPr sz="1000">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00233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49542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ustom layout 13">
  <p:cSld name="Custom layout 13">
    <p:bg>
      <p:bgPr>
        <a:solidFill>
          <a:srgbClr val="FFFFFF"/>
        </a:solidFill>
        <a:effectLst/>
      </p:bgPr>
    </p:bg>
    <p:spTree>
      <p:nvGrpSpPr>
        <p:cNvPr id="1" name="Shape 140"/>
        <p:cNvGrpSpPr/>
        <p:nvPr/>
      </p:nvGrpSpPr>
      <p:grpSpPr>
        <a:xfrm>
          <a:off x="0" y="0"/>
          <a:ext cx="0" cy="0"/>
          <a:chOff x="0" y="0"/>
          <a:chExt cx="0" cy="0"/>
        </a:xfrm>
      </p:grpSpPr>
      <p:sp>
        <p:nvSpPr>
          <p:cNvPr id="148" name="Google Shape;148;p26"/>
          <p:cNvSpPr txBox="1">
            <a:spLocks noGrp="1"/>
          </p:cNvSpPr>
          <p:nvPr>
            <p:ph type="title"/>
          </p:nvPr>
        </p:nvSpPr>
        <p:spPr>
          <a:xfrm>
            <a:off x="185350" y="679625"/>
            <a:ext cx="2683200" cy="10425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None/>
              <a:defRPr sz="2400" b="1">
                <a:solidFill>
                  <a:srgbClr val="212121"/>
                </a:solidFill>
              </a:defRPr>
            </a:lvl1pPr>
            <a:lvl2pPr lvl="1" algn="l">
              <a:lnSpc>
                <a:spcPct val="100000"/>
              </a:lnSpc>
              <a:spcBef>
                <a:spcPts val="0"/>
              </a:spcBef>
              <a:spcAft>
                <a:spcPts val="0"/>
              </a:spcAft>
              <a:buNone/>
              <a:defRPr sz="2400" b="1">
                <a:solidFill>
                  <a:srgbClr val="212121"/>
                </a:solidFill>
              </a:defRPr>
            </a:lvl2pPr>
            <a:lvl3pPr lvl="2" algn="l">
              <a:lnSpc>
                <a:spcPct val="100000"/>
              </a:lnSpc>
              <a:spcBef>
                <a:spcPts val="0"/>
              </a:spcBef>
              <a:spcAft>
                <a:spcPts val="0"/>
              </a:spcAft>
              <a:buNone/>
              <a:defRPr sz="2400" b="1">
                <a:solidFill>
                  <a:srgbClr val="212121"/>
                </a:solidFill>
              </a:defRPr>
            </a:lvl3pPr>
            <a:lvl4pPr lvl="3" algn="l">
              <a:lnSpc>
                <a:spcPct val="100000"/>
              </a:lnSpc>
              <a:spcBef>
                <a:spcPts val="0"/>
              </a:spcBef>
              <a:spcAft>
                <a:spcPts val="0"/>
              </a:spcAft>
              <a:buNone/>
              <a:defRPr sz="2400" b="1">
                <a:solidFill>
                  <a:srgbClr val="212121"/>
                </a:solidFill>
              </a:defRPr>
            </a:lvl4pPr>
            <a:lvl5pPr lvl="4" algn="l">
              <a:lnSpc>
                <a:spcPct val="100000"/>
              </a:lnSpc>
              <a:spcBef>
                <a:spcPts val="0"/>
              </a:spcBef>
              <a:spcAft>
                <a:spcPts val="0"/>
              </a:spcAft>
              <a:buNone/>
              <a:defRPr sz="2400" b="1">
                <a:solidFill>
                  <a:srgbClr val="212121"/>
                </a:solidFill>
              </a:defRPr>
            </a:lvl5pPr>
            <a:lvl6pPr lvl="5" algn="l">
              <a:lnSpc>
                <a:spcPct val="100000"/>
              </a:lnSpc>
              <a:spcBef>
                <a:spcPts val="0"/>
              </a:spcBef>
              <a:spcAft>
                <a:spcPts val="0"/>
              </a:spcAft>
              <a:buNone/>
              <a:defRPr sz="2400" b="1">
                <a:solidFill>
                  <a:srgbClr val="212121"/>
                </a:solidFill>
              </a:defRPr>
            </a:lvl6pPr>
            <a:lvl7pPr lvl="6" algn="l">
              <a:lnSpc>
                <a:spcPct val="100000"/>
              </a:lnSpc>
              <a:spcBef>
                <a:spcPts val="0"/>
              </a:spcBef>
              <a:spcAft>
                <a:spcPts val="0"/>
              </a:spcAft>
              <a:buNone/>
              <a:defRPr sz="2400" b="1">
                <a:solidFill>
                  <a:srgbClr val="212121"/>
                </a:solidFill>
              </a:defRPr>
            </a:lvl7pPr>
            <a:lvl8pPr lvl="7" algn="l">
              <a:lnSpc>
                <a:spcPct val="100000"/>
              </a:lnSpc>
              <a:spcBef>
                <a:spcPts val="0"/>
              </a:spcBef>
              <a:spcAft>
                <a:spcPts val="0"/>
              </a:spcAft>
              <a:buNone/>
              <a:defRPr sz="2400" b="1">
                <a:solidFill>
                  <a:srgbClr val="212121"/>
                </a:solidFill>
              </a:defRPr>
            </a:lvl8pPr>
            <a:lvl9pPr lvl="8" algn="l">
              <a:lnSpc>
                <a:spcPct val="100000"/>
              </a:lnSpc>
              <a:spcBef>
                <a:spcPts val="0"/>
              </a:spcBef>
              <a:spcAft>
                <a:spcPts val="0"/>
              </a:spcAft>
              <a:buNone/>
              <a:defRPr sz="2400" b="1">
                <a:solidFill>
                  <a:srgbClr val="212121"/>
                </a:solidFill>
              </a:defRPr>
            </a:lvl9pPr>
          </a:lstStyle>
          <a:p>
            <a:endParaRPr/>
          </a:p>
        </p:txBody>
      </p:sp>
      <p:sp>
        <p:nvSpPr>
          <p:cNvPr id="149" name="Google Shape;149;p26"/>
          <p:cNvSpPr txBox="1">
            <a:spLocks noGrp="1"/>
          </p:cNvSpPr>
          <p:nvPr>
            <p:ph type="body" idx="1"/>
          </p:nvPr>
        </p:nvSpPr>
        <p:spPr>
          <a:xfrm>
            <a:off x="185350" y="1798300"/>
            <a:ext cx="2683200" cy="2540100"/>
          </a:xfrm>
          <a:prstGeom prst="rect">
            <a:avLst/>
          </a:prstGeom>
          <a:noFill/>
        </p:spPr>
        <p:txBody>
          <a:bodyPr spcFirstLastPara="1" wrap="square" lIns="91425" tIns="91425" rIns="91425" bIns="91425" anchor="t" anchorCtr="0">
            <a:noAutofit/>
          </a:bodyPr>
          <a:lstStyle>
            <a:lvl1pPr marL="457200" lvl="0" indent="-330200" algn="l">
              <a:lnSpc>
                <a:spcPct val="115000"/>
              </a:lnSpc>
              <a:spcBef>
                <a:spcPts val="0"/>
              </a:spcBef>
              <a:spcAft>
                <a:spcPts val="0"/>
              </a:spcAft>
              <a:buClr>
                <a:srgbClr val="616161"/>
              </a:buClr>
              <a:buSzPts val="1600"/>
              <a:buChar char="●"/>
              <a:defRPr sz="1600">
                <a:solidFill>
                  <a:srgbClr val="616161"/>
                </a:solidFill>
              </a:defRPr>
            </a:lvl1pPr>
            <a:lvl2pPr marL="914400" lvl="1" indent="-317500" algn="l">
              <a:lnSpc>
                <a:spcPct val="115000"/>
              </a:lnSpc>
              <a:spcBef>
                <a:spcPts val="1600"/>
              </a:spcBef>
              <a:spcAft>
                <a:spcPts val="0"/>
              </a:spcAft>
              <a:buClr>
                <a:srgbClr val="616161"/>
              </a:buClr>
              <a:buSzPts val="1400"/>
              <a:buChar char="○"/>
              <a:defRPr sz="1400">
                <a:solidFill>
                  <a:srgbClr val="616161"/>
                </a:solidFill>
              </a:defRPr>
            </a:lvl2pPr>
            <a:lvl3pPr marL="1371600" lvl="2" indent="-317500" algn="l">
              <a:lnSpc>
                <a:spcPct val="115000"/>
              </a:lnSpc>
              <a:spcBef>
                <a:spcPts val="1600"/>
              </a:spcBef>
              <a:spcAft>
                <a:spcPts val="0"/>
              </a:spcAft>
              <a:buClr>
                <a:srgbClr val="616161"/>
              </a:buClr>
              <a:buSzPts val="1400"/>
              <a:buChar char="■"/>
              <a:defRPr sz="1400">
                <a:solidFill>
                  <a:srgbClr val="616161"/>
                </a:solidFill>
              </a:defRPr>
            </a:lvl3pPr>
            <a:lvl4pPr marL="1828800" lvl="3" indent="-317500" algn="l">
              <a:lnSpc>
                <a:spcPct val="115000"/>
              </a:lnSpc>
              <a:spcBef>
                <a:spcPts val="1600"/>
              </a:spcBef>
              <a:spcAft>
                <a:spcPts val="0"/>
              </a:spcAft>
              <a:buClr>
                <a:srgbClr val="616161"/>
              </a:buClr>
              <a:buSzPts val="1400"/>
              <a:buChar char="●"/>
              <a:defRPr sz="1400">
                <a:solidFill>
                  <a:srgbClr val="616161"/>
                </a:solidFill>
              </a:defRPr>
            </a:lvl4pPr>
            <a:lvl5pPr marL="2286000" lvl="4" indent="-317500" algn="l">
              <a:lnSpc>
                <a:spcPct val="115000"/>
              </a:lnSpc>
              <a:spcBef>
                <a:spcPts val="1600"/>
              </a:spcBef>
              <a:spcAft>
                <a:spcPts val="0"/>
              </a:spcAft>
              <a:buClr>
                <a:srgbClr val="616161"/>
              </a:buClr>
              <a:buSzPts val="1400"/>
              <a:buChar char="○"/>
              <a:defRPr sz="1400">
                <a:solidFill>
                  <a:srgbClr val="616161"/>
                </a:solidFill>
              </a:defRPr>
            </a:lvl5pPr>
            <a:lvl6pPr marL="2743200" lvl="5" indent="-317500" algn="l">
              <a:lnSpc>
                <a:spcPct val="115000"/>
              </a:lnSpc>
              <a:spcBef>
                <a:spcPts val="1600"/>
              </a:spcBef>
              <a:spcAft>
                <a:spcPts val="0"/>
              </a:spcAft>
              <a:buClr>
                <a:srgbClr val="616161"/>
              </a:buClr>
              <a:buSzPts val="1400"/>
              <a:buChar char="■"/>
              <a:defRPr sz="1400">
                <a:solidFill>
                  <a:srgbClr val="616161"/>
                </a:solidFill>
              </a:defRPr>
            </a:lvl6pPr>
            <a:lvl7pPr marL="3200400" lvl="6" indent="-317500" algn="l">
              <a:lnSpc>
                <a:spcPct val="115000"/>
              </a:lnSpc>
              <a:spcBef>
                <a:spcPts val="1600"/>
              </a:spcBef>
              <a:spcAft>
                <a:spcPts val="0"/>
              </a:spcAft>
              <a:buClr>
                <a:srgbClr val="616161"/>
              </a:buClr>
              <a:buSzPts val="1400"/>
              <a:buChar char="●"/>
              <a:defRPr sz="1400">
                <a:solidFill>
                  <a:srgbClr val="616161"/>
                </a:solidFill>
              </a:defRPr>
            </a:lvl7pPr>
            <a:lvl8pPr marL="3657600" lvl="7" indent="-317500" algn="l">
              <a:lnSpc>
                <a:spcPct val="115000"/>
              </a:lnSpc>
              <a:spcBef>
                <a:spcPts val="1600"/>
              </a:spcBef>
              <a:spcAft>
                <a:spcPts val="0"/>
              </a:spcAft>
              <a:buClr>
                <a:srgbClr val="616161"/>
              </a:buClr>
              <a:buSzPts val="1400"/>
              <a:buChar char="○"/>
              <a:defRPr sz="1400">
                <a:solidFill>
                  <a:srgbClr val="616161"/>
                </a:solidFill>
              </a:defRPr>
            </a:lvl8pPr>
            <a:lvl9pPr marL="4114800" lvl="8" indent="-317500" algn="l">
              <a:lnSpc>
                <a:spcPct val="115000"/>
              </a:lnSpc>
              <a:spcBef>
                <a:spcPts val="1600"/>
              </a:spcBef>
              <a:spcAft>
                <a:spcPts val="1600"/>
              </a:spcAft>
              <a:buClr>
                <a:srgbClr val="616161"/>
              </a:buClr>
              <a:buSzPts val="1400"/>
              <a:buChar char="■"/>
              <a:defRPr sz="1400">
                <a:solidFill>
                  <a:srgbClr val="616161"/>
                </a:solidFill>
              </a:defRPr>
            </a:lvl9pPr>
          </a:lstStyle>
          <a:p>
            <a:endParaRPr/>
          </a:p>
        </p:txBody>
      </p:sp>
      <p:sp>
        <p:nvSpPr>
          <p:cNvPr id="150" name="Google Shape;150;p26"/>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034756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ustom layout 5">
  <p:cSld name="Custom layout 5">
    <p:spTree>
      <p:nvGrpSpPr>
        <p:cNvPr id="1" name="Shape 85"/>
        <p:cNvGrpSpPr/>
        <p:nvPr/>
      </p:nvGrpSpPr>
      <p:grpSpPr>
        <a:xfrm>
          <a:off x="0" y="0"/>
          <a:ext cx="0" cy="0"/>
          <a:chOff x="0" y="0"/>
          <a:chExt cx="0" cy="0"/>
        </a:xfrm>
      </p:grpSpPr>
      <p:sp>
        <p:nvSpPr>
          <p:cNvPr id="88" name="Google Shape;88;p18"/>
          <p:cNvSpPr txBox="1">
            <a:spLocks noGrp="1"/>
          </p:cNvSpPr>
          <p:nvPr>
            <p:ph type="title"/>
          </p:nvPr>
        </p:nvSpPr>
        <p:spPr>
          <a:xfrm>
            <a:off x="694275" y="759175"/>
            <a:ext cx="5460900" cy="9594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None/>
              <a:defRPr sz="2400">
                <a:solidFill>
                  <a:srgbClr val="000000"/>
                </a:solidFill>
              </a:defRPr>
            </a:lvl1pPr>
            <a:lvl2pPr lvl="1" algn="l">
              <a:lnSpc>
                <a:spcPct val="100000"/>
              </a:lnSpc>
              <a:spcBef>
                <a:spcPts val="0"/>
              </a:spcBef>
              <a:spcAft>
                <a:spcPts val="0"/>
              </a:spcAft>
              <a:buNone/>
              <a:defRPr sz="2400">
                <a:solidFill>
                  <a:srgbClr val="000000"/>
                </a:solidFill>
              </a:defRPr>
            </a:lvl2pPr>
            <a:lvl3pPr lvl="2" algn="l">
              <a:lnSpc>
                <a:spcPct val="100000"/>
              </a:lnSpc>
              <a:spcBef>
                <a:spcPts val="0"/>
              </a:spcBef>
              <a:spcAft>
                <a:spcPts val="0"/>
              </a:spcAft>
              <a:buNone/>
              <a:defRPr sz="2400">
                <a:solidFill>
                  <a:srgbClr val="000000"/>
                </a:solidFill>
              </a:defRPr>
            </a:lvl3pPr>
            <a:lvl4pPr lvl="3" algn="l">
              <a:lnSpc>
                <a:spcPct val="100000"/>
              </a:lnSpc>
              <a:spcBef>
                <a:spcPts val="0"/>
              </a:spcBef>
              <a:spcAft>
                <a:spcPts val="0"/>
              </a:spcAft>
              <a:buNone/>
              <a:defRPr sz="2400">
                <a:solidFill>
                  <a:srgbClr val="000000"/>
                </a:solidFill>
              </a:defRPr>
            </a:lvl4pPr>
            <a:lvl5pPr lvl="4" algn="l">
              <a:lnSpc>
                <a:spcPct val="100000"/>
              </a:lnSpc>
              <a:spcBef>
                <a:spcPts val="0"/>
              </a:spcBef>
              <a:spcAft>
                <a:spcPts val="0"/>
              </a:spcAft>
              <a:buNone/>
              <a:defRPr sz="2400">
                <a:solidFill>
                  <a:srgbClr val="000000"/>
                </a:solidFill>
              </a:defRPr>
            </a:lvl5pPr>
            <a:lvl6pPr lvl="5" algn="l">
              <a:lnSpc>
                <a:spcPct val="100000"/>
              </a:lnSpc>
              <a:spcBef>
                <a:spcPts val="0"/>
              </a:spcBef>
              <a:spcAft>
                <a:spcPts val="0"/>
              </a:spcAft>
              <a:buNone/>
              <a:defRPr sz="2400">
                <a:solidFill>
                  <a:srgbClr val="000000"/>
                </a:solidFill>
              </a:defRPr>
            </a:lvl6pPr>
            <a:lvl7pPr lvl="6" algn="l">
              <a:lnSpc>
                <a:spcPct val="100000"/>
              </a:lnSpc>
              <a:spcBef>
                <a:spcPts val="0"/>
              </a:spcBef>
              <a:spcAft>
                <a:spcPts val="0"/>
              </a:spcAft>
              <a:buNone/>
              <a:defRPr sz="2400">
                <a:solidFill>
                  <a:srgbClr val="000000"/>
                </a:solidFill>
              </a:defRPr>
            </a:lvl7pPr>
            <a:lvl8pPr lvl="7" algn="l">
              <a:lnSpc>
                <a:spcPct val="100000"/>
              </a:lnSpc>
              <a:spcBef>
                <a:spcPts val="0"/>
              </a:spcBef>
              <a:spcAft>
                <a:spcPts val="0"/>
              </a:spcAft>
              <a:buNone/>
              <a:defRPr sz="2400">
                <a:solidFill>
                  <a:srgbClr val="000000"/>
                </a:solidFill>
              </a:defRPr>
            </a:lvl8pPr>
            <a:lvl9pPr lvl="8" algn="l">
              <a:lnSpc>
                <a:spcPct val="100000"/>
              </a:lnSpc>
              <a:spcBef>
                <a:spcPts val="0"/>
              </a:spcBef>
              <a:spcAft>
                <a:spcPts val="0"/>
              </a:spcAft>
              <a:buNone/>
              <a:defRPr sz="2400">
                <a:solidFill>
                  <a:srgbClr val="000000"/>
                </a:solidFill>
              </a:defRPr>
            </a:lvl9pPr>
          </a:lstStyle>
          <a:p>
            <a:endParaRPr/>
          </a:p>
        </p:txBody>
      </p:sp>
      <p:sp>
        <p:nvSpPr>
          <p:cNvPr id="89" name="Google Shape;89;p18"/>
          <p:cNvSpPr txBox="1">
            <a:spLocks noGrp="1"/>
          </p:cNvSpPr>
          <p:nvPr>
            <p:ph type="body" idx="1"/>
          </p:nvPr>
        </p:nvSpPr>
        <p:spPr>
          <a:xfrm>
            <a:off x="694275" y="2358750"/>
            <a:ext cx="3616500" cy="2482800"/>
          </a:xfrm>
          <a:prstGeom prst="rect">
            <a:avLst/>
          </a:prstGeom>
          <a:noFill/>
        </p:spPr>
        <p:txBody>
          <a:bodyPr spcFirstLastPara="1" wrap="square" lIns="91425" tIns="91425" rIns="91425" bIns="91425" anchor="t" anchorCtr="0">
            <a:noAutofit/>
          </a:bodyPr>
          <a:lstStyle>
            <a:lvl1pPr marL="457200" lvl="0" indent="-292100" algn="l">
              <a:lnSpc>
                <a:spcPct val="115000"/>
              </a:lnSpc>
              <a:spcBef>
                <a:spcPts val="0"/>
              </a:spcBef>
              <a:spcAft>
                <a:spcPts val="0"/>
              </a:spcAft>
              <a:buClr>
                <a:srgbClr val="434343"/>
              </a:buClr>
              <a:buSzPts val="1000"/>
              <a:buChar char="●"/>
              <a:defRPr sz="1000">
                <a:solidFill>
                  <a:srgbClr val="434343"/>
                </a:solidFill>
              </a:defRPr>
            </a:lvl1pPr>
            <a:lvl2pPr marL="914400" lvl="1" indent="-292100" algn="l">
              <a:lnSpc>
                <a:spcPct val="115000"/>
              </a:lnSpc>
              <a:spcBef>
                <a:spcPts val="1600"/>
              </a:spcBef>
              <a:spcAft>
                <a:spcPts val="0"/>
              </a:spcAft>
              <a:buClr>
                <a:srgbClr val="434343"/>
              </a:buClr>
              <a:buSzPts val="1000"/>
              <a:buChar char="○"/>
              <a:defRPr sz="1000">
                <a:solidFill>
                  <a:srgbClr val="434343"/>
                </a:solidFill>
              </a:defRPr>
            </a:lvl2pPr>
            <a:lvl3pPr marL="1371600" lvl="2" indent="-292100" algn="l">
              <a:lnSpc>
                <a:spcPct val="115000"/>
              </a:lnSpc>
              <a:spcBef>
                <a:spcPts val="1600"/>
              </a:spcBef>
              <a:spcAft>
                <a:spcPts val="0"/>
              </a:spcAft>
              <a:buClr>
                <a:srgbClr val="434343"/>
              </a:buClr>
              <a:buSzPts val="1000"/>
              <a:buChar char="■"/>
              <a:defRPr sz="1000">
                <a:solidFill>
                  <a:srgbClr val="434343"/>
                </a:solidFill>
              </a:defRPr>
            </a:lvl3pPr>
            <a:lvl4pPr marL="1828800" lvl="3" indent="-292100" algn="l">
              <a:lnSpc>
                <a:spcPct val="115000"/>
              </a:lnSpc>
              <a:spcBef>
                <a:spcPts val="1600"/>
              </a:spcBef>
              <a:spcAft>
                <a:spcPts val="0"/>
              </a:spcAft>
              <a:buClr>
                <a:srgbClr val="434343"/>
              </a:buClr>
              <a:buSzPts val="1000"/>
              <a:buChar char="●"/>
              <a:defRPr sz="1000">
                <a:solidFill>
                  <a:srgbClr val="434343"/>
                </a:solidFill>
              </a:defRPr>
            </a:lvl4pPr>
            <a:lvl5pPr marL="2286000" lvl="4" indent="-292100" algn="l">
              <a:lnSpc>
                <a:spcPct val="115000"/>
              </a:lnSpc>
              <a:spcBef>
                <a:spcPts val="1600"/>
              </a:spcBef>
              <a:spcAft>
                <a:spcPts val="0"/>
              </a:spcAft>
              <a:buClr>
                <a:srgbClr val="434343"/>
              </a:buClr>
              <a:buSzPts val="1000"/>
              <a:buChar char="○"/>
              <a:defRPr sz="1000">
                <a:solidFill>
                  <a:srgbClr val="434343"/>
                </a:solidFill>
              </a:defRPr>
            </a:lvl5pPr>
            <a:lvl6pPr marL="2743200" lvl="5" indent="-292100" algn="l">
              <a:lnSpc>
                <a:spcPct val="115000"/>
              </a:lnSpc>
              <a:spcBef>
                <a:spcPts val="1600"/>
              </a:spcBef>
              <a:spcAft>
                <a:spcPts val="0"/>
              </a:spcAft>
              <a:buClr>
                <a:srgbClr val="434343"/>
              </a:buClr>
              <a:buSzPts val="1000"/>
              <a:buChar char="■"/>
              <a:defRPr sz="1000">
                <a:solidFill>
                  <a:srgbClr val="434343"/>
                </a:solidFill>
              </a:defRPr>
            </a:lvl6pPr>
            <a:lvl7pPr marL="3200400" lvl="6" indent="-292100" algn="l">
              <a:lnSpc>
                <a:spcPct val="115000"/>
              </a:lnSpc>
              <a:spcBef>
                <a:spcPts val="1600"/>
              </a:spcBef>
              <a:spcAft>
                <a:spcPts val="0"/>
              </a:spcAft>
              <a:buClr>
                <a:srgbClr val="434343"/>
              </a:buClr>
              <a:buSzPts val="1000"/>
              <a:buChar char="●"/>
              <a:defRPr sz="1000">
                <a:solidFill>
                  <a:srgbClr val="434343"/>
                </a:solidFill>
              </a:defRPr>
            </a:lvl7pPr>
            <a:lvl8pPr marL="3657600" lvl="7" indent="-292100" algn="l">
              <a:lnSpc>
                <a:spcPct val="115000"/>
              </a:lnSpc>
              <a:spcBef>
                <a:spcPts val="1600"/>
              </a:spcBef>
              <a:spcAft>
                <a:spcPts val="0"/>
              </a:spcAft>
              <a:buClr>
                <a:srgbClr val="434343"/>
              </a:buClr>
              <a:buSzPts val="1000"/>
              <a:buChar char="○"/>
              <a:defRPr sz="1000">
                <a:solidFill>
                  <a:srgbClr val="434343"/>
                </a:solidFill>
              </a:defRPr>
            </a:lvl8pPr>
            <a:lvl9pPr marL="4114800" lvl="8" indent="-292100" algn="l">
              <a:lnSpc>
                <a:spcPct val="115000"/>
              </a:lnSpc>
              <a:spcBef>
                <a:spcPts val="1600"/>
              </a:spcBef>
              <a:spcAft>
                <a:spcPts val="1600"/>
              </a:spcAft>
              <a:buClr>
                <a:srgbClr val="434343"/>
              </a:buClr>
              <a:buSzPts val="1000"/>
              <a:buChar char="■"/>
              <a:defRPr sz="1000">
                <a:solidFill>
                  <a:srgbClr val="434343"/>
                </a:solidFill>
              </a:defRPr>
            </a:lvl9pPr>
          </a:lstStyle>
          <a:p>
            <a:endParaRPr/>
          </a:p>
        </p:txBody>
      </p:sp>
      <p:sp>
        <p:nvSpPr>
          <p:cNvPr id="90" name="Google Shape;90;p18"/>
          <p:cNvSpPr txBox="1">
            <a:spLocks noGrp="1"/>
          </p:cNvSpPr>
          <p:nvPr>
            <p:ph type="body" idx="2"/>
          </p:nvPr>
        </p:nvSpPr>
        <p:spPr>
          <a:xfrm>
            <a:off x="4781482" y="2358750"/>
            <a:ext cx="3616500" cy="2482800"/>
          </a:xfrm>
          <a:prstGeom prst="rect">
            <a:avLst/>
          </a:prstGeom>
          <a:noFill/>
        </p:spPr>
        <p:txBody>
          <a:bodyPr spcFirstLastPara="1" wrap="square" lIns="91425" tIns="91425" rIns="91425" bIns="91425" anchor="t" anchorCtr="0">
            <a:noAutofit/>
          </a:bodyPr>
          <a:lstStyle>
            <a:lvl1pPr marL="457200" lvl="0" indent="-292100" algn="l">
              <a:lnSpc>
                <a:spcPct val="115000"/>
              </a:lnSpc>
              <a:spcBef>
                <a:spcPts val="0"/>
              </a:spcBef>
              <a:spcAft>
                <a:spcPts val="0"/>
              </a:spcAft>
              <a:buClr>
                <a:srgbClr val="434343"/>
              </a:buClr>
              <a:buSzPts val="1000"/>
              <a:buChar char="●"/>
              <a:defRPr sz="1000">
                <a:solidFill>
                  <a:srgbClr val="434343"/>
                </a:solidFill>
              </a:defRPr>
            </a:lvl1pPr>
            <a:lvl2pPr marL="914400" lvl="1" indent="-292100" algn="l">
              <a:lnSpc>
                <a:spcPct val="115000"/>
              </a:lnSpc>
              <a:spcBef>
                <a:spcPts val="1600"/>
              </a:spcBef>
              <a:spcAft>
                <a:spcPts val="0"/>
              </a:spcAft>
              <a:buClr>
                <a:srgbClr val="434343"/>
              </a:buClr>
              <a:buSzPts val="1000"/>
              <a:buChar char="○"/>
              <a:defRPr sz="1000">
                <a:solidFill>
                  <a:srgbClr val="434343"/>
                </a:solidFill>
              </a:defRPr>
            </a:lvl2pPr>
            <a:lvl3pPr marL="1371600" lvl="2" indent="-292100" algn="l">
              <a:lnSpc>
                <a:spcPct val="115000"/>
              </a:lnSpc>
              <a:spcBef>
                <a:spcPts val="1600"/>
              </a:spcBef>
              <a:spcAft>
                <a:spcPts val="0"/>
              </a:spcAft>
              <a:buClr>
                <a:srgbClr val="434343"/>
              </a:buClr>
              <a:buSzPts val="1000"/>
              <a:buChar char="■"/>
              <a:defRPr sz="1000">
                <a:solidFill>
                  <a:srgbClr val="434343"/>
                </a:solidFill>
              </a:defRPr>
            </a:lvl3pPr>
            <a:lvl4pPr marL="1828800" lvl="3" indent="-292100" algn="l">
              <a:lnSpc>
                <a:spcPct val="115000"/>
              </a:lnSpc>
              <a:spcBef>
                <a:spcPts val="1600"/>
              </a:spcBef>
              <a:spcAft>
                <a:spcPts val="0"/>
              </a:spcAft>
              <a:buClr>
                <a:srgbClr val="434343"/>
              </a:buClr>
              <a:buSzPts val="1000"/>
              <a:buChar char="●"/>
              <a:defRPr sz="1000">
                <a:solidFill>
                  <a:srgbClr val="434343"/>
                </a:solidFill>
              </a:defRPr>
            </a:lvl4pPr>
            <a:lvl5pPr marL="2286000" lvl="4" indent="-292100" algn="l">
              <a:lnSpc>
                <a:spcPct val="115000"/>
              </a:lnSpc>
              <a:spcBef>
                <a:spcPts val="1600"/>
              </a:spcBef>
              <a:spcAft>
                <a:spcPts val="0"/>
              </a:spcAft>
              <a:buClr>
                <a:srgbClr val="434343"/>
              </a:buClr>
              <a:buSzPts val="1000"/>
              <a:buChar char="○"/>
              <a:defRPr sz="1000">
                <a:solidFill>
                  <a:srgbClr val="434343"/>
                </a:solidFill>
              </a:defRPr>
            </a:lvl5pPr>
            <a:lvl6pPr marL="2743200" lvl="5" indent="-292100" algn="l">
              <a:lnSpc>
                <a:spcPct val="115000"/>
              </a:lnSpc>
              <a:spcBef>
                <a:spcPts val="1600"/>
              </a:spcBef>
              <a:spcAft>
                <a:spcPts val="0"/>
              </a:spcAft>
              <a:buClr>
                <a:srgbClr val="434343"/>
              </a:buClr>
              <a:buSzPts val="1000"/>
              <a:buChar char="■"/>
              <a:defRPr sz="1000">
                <a:solidFill>
                  <a:srgbClr val="434343"/>
                </a:solidFill>
              </a:defRPr>
            </a:lvl6pPr>
            <a:lvl7pPr marL="3200400" lvl="6" indent="-292100" algn="l">
              <a:lnSpc>
                <a:spcPct val="115000"/>
              </a:lnSpc>
              <a:spcBef>
                <a:spcPts val="1600"/>
              </a:spcBef>
              <a:spcAft>
                <a:spcPts val="0"/>
              </a:spcAft>
              <a:buClr>
                <a:srgbClr val="434343"/>
              </a:buClr>
              <a:buSzPts val="1000"/>
              <a:buChar char="●"/>
              <a:defRPr sz="1000">
                <a:solidFill>
                  <a:srgbClr val="434343"/>
                </a:solidFill>
              </a:defRPr>
            </a:lvl7pPr>
            <a:lvl8pPr marL="3657600" lvl="7" indent="-292100" algn="l">
              <a:lnSpc>
                <a:spcPct val="115000"/>
              </a:lnSpc>
              <a:spcBef>
                <a:spcPts val="1600"/>
              </a:spcBef>
              <a:spcAft>
                <a:spcPts val="0"/>
              </a:spcAft>
              <a:buClr>
                <a:srgbClr val="434343"/>
              </a:buClr>
              <a:buSzPts val="1000"/>
              <a:buChar char="○"/>
              <a:defRPr sz="1000">
                <a:solidFill>
                  <a:srgbClr val="434343"/>
                </a:solidFill>
              </a:defRPr>
            </a:lvl8pPr>
            <a:lvl9pPr marL="4114800" lvl="8" indent="-292100" algn="l">
              <a:lnSpc>
                <a:spcPct val="115000"/>
              </a:lnSpc>
              <a:spcBef>
                <a:spcPts val="1600"/>
              </a:spcBef>
              <a:spcAft>
                <a:spcPts val="1600"/>
              </a:spcAft>
              <a:buClr>
                <a:srgbClr val="434343"/>
              </a:buClr>
              <a:buSzPts val="1000"/>
              <a:buChar char="■"/>
              <a:defRPr sz="1000">
                <a:solidFill>
                  <a:srgbClr val="434343"/>
                </a:solidFill>
              </a:defRPr>
            </a:lvl9pPr>
          </a:lstStyle>
          <a:p>
            <a:endParaRPr/>
          </a:p>
        </p:txBody>
      </p:sp>
      <p:sp>
        <p:nvSpPr>
          <p:cNvPr id="91" name="Google Shape;91;p18"/>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85347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ustom layout 15">
  <p:cSld name="Custom layout 15">
    <p:bg>
      <p:bgPr>
        <a:solidFill>
          <a:srgbClr val="FFFFFF"/>
        </a:solidFill>
        <a:effectLst/>
      </p:bgPr>
    </p:bg>
    <p:spTree>
      <p:nvGrpSpPr>
        <p:cNvPr id="1" name="Shape 161"/>
        <p:cNvGrpSpPr/>
        <p:nvPr/>
      </p:nvGrpSpPr>
      <p:grpSpPr>
        <a:xfrm>
          <a:off x="0" y="0"/>
          <a:ext cx="0" cy="0"/>
          <a:chOff x="0" y="0"/>
          <a:chExt cx="0" cy="0"/>
        </a:xfrm>
      </p:grpSpPr>
      <p:sp>
        <p:nvSpPr>
          <p:cNvPr id="165" name="Google Shape;165;p28"/>
          <p:cNvSpPr txBox="1">
            <a:spLocks noGrp="1"/>
          </p:cNvSpPr>
          <p:nvPr>
            <p:ph type="title"/>
          </p:nvPr>
        </p:nvSpPr>
        <p:spPr>
          <a:xfrm>
            <a:off x="284100" y="307975"/>
            <a:ext cx="2479800" cy="4268700"/>
          </a:xfrm>
          <a:prstGeom prst="rect">
            <a:avLst/>
          </a:prstGeom>
          <a:noFill/>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Clr>
                <a:schemeClr val="lt1"/>
              </a:buClr>
              <a:buSzPts val="3000"/>
              <a:buNone/>
              <a:defRPr sz="3000">
                <a:solidFill>
                  <a:schemeClr val="lt1"/>
                </a:solidFill>
              </a:defRPr>
            </a:lvl2pPr>
            <a:lvl3pPr lvl="2" algn="l">
              <a:lnSpc>
                <a:spcPct val="100000"/>
              </a:lnSpc>
              <a:spcBef>
                <a:spcPts val="0"/>
              </a:spcBef>
              <a:spcAft>
                <a:spcPts val="0"/>
              </a:spcAft>
              <a:buClr>
                <a:schemeClr val="lt1"/>
              </a:buClr>
              <a:buSzPts val="3000"/>
              <a:buNone/>
              <a:defRPr sz="3000">
                <a:solidFill>
                  <a:schemeClr val="lt1"/>
                </a:solidFill>
              </a:defRPr>
            </a:lvl3pPr>
            <a:lvl4pPr lvl="3" algn="l">
              <a:lnSpc>
                <a:spcPct val="100000"/>
              </a:lnSpc>
              <a:spcBef>
                <a:spcPts val="0"/>
              </a:spcBef>
              <a:spcAft>
                <a:spcPts val="0"/>
              </a:spcAft>
              <a:buClr>
                <a:schemeClr val="lt1"/>
              </a:buClr>
              <a:buSzPts val="3000"/>
              <a:buNone/>
              <a:defRPr sz="3000">
                <a:solidFill>
                  <a:schemeClr val="lt1"/>
                </a:solidFill>
              </a:defRPr>
            </a:lvl4pPr>
            <a:lvl5pPr lvl="4" algn="l">
              <a:lnSpc>
                <a:spcPct val="100000"/>
              </a:lnSpc>
              <a:spcBef>
                <a:spcPts val="0"/>
              </a:spcBef>
              <a:spcAft>
                <a:spcPts val="0"/>
              </a:spcAft>
              <a:buClr>
                <a:schemeClr val="lt1"/>
              </a:buClr>
              <a:buSzPts val="3000"/>
              <a:buNone/>
              <a:defRPr sz="3000">
                <a:solidFill>
                  <a:schemeClr val="lt1"/>
                </a:solidFill>
              </a:defRPr>
            </a:lvl5pPr>
            <a:lvl6pPr lvl="5" algn="l">
              <a:lnSpc>
                <a:spcPct val="100000"/>
              </a:lnSpc>
              <a:spcBef>
                <a:spcPts val="0"/>
              </a:spcBef>
              <a:spcAft>
                <a:spcPts val="0"/>
              </a:spcAft>
              <a:buClr>
                <a:schemeClr val="lt1"/>
              </a:buClr>
              <a:buSzPts val="3000"/>
              <a:buNone/>
              <a:defRPr sz="3000">
                <a:solidFill>
                  <a:schemeClr val="lt1"/>
                </a:solidFill>
              </a:defRPr>
            </a:lvl6pPr>
            <a:lvl7pPr lvl="6" algn="l">
              <a:lnSpc>
                <a:spcPct val="100000"/>
              </a:lnSpc>
              <a:spcBef>
                <a:spcPts val="0"/>
              </a:spcBef>
              <a:spcAft>
                <a:spcPts val="0"/>
              </a:spcAft>
              <a:buClr>
                <a:schemeClr val="lt1"/>
              </a:buClr>
              <a:buSzPts val="3000"/>
              <a:buNone/>
              <a:defRPr sz="3000">
                <a:solidFill>
                  <a:schemeClr val="lt1"/>
                </a:solidFill>
              </a:defRPr>
            </a:lvl7pPr>
            <a:lvl8pPr lvl="7" algn="l">
              <a:lnSpc>
                <a:spcPct val="100000"/>
              </a:lnSpc>
              <a:spcBef>
                <a:spcPts val="0"/>
              </a:spcBef>
              <a:spcAft>
                <a:spcPts val="0"/>
              </a:spcAft>
              <a:buClr>
                <a:schemeClr val="lt1"/>
              </a:buClr>
              <a:buSzPts val="3000"/>
              <a:buNone/>
              <a:defRPr sz="3000">
                <a:solidFill>
                  <a:schemeClr val="lt1"/>
                </a:solidFill>
              </a:defRPr>
            </a:lvl8pPr>
            <a:lvl9pPr lvl="8" algn="l">
              <a:lnSpc>
                <a:spcPct val="100000"/>
              </a:lnSpc>
              <a:spcBef>
                <a:spcPts val="0"/>
              </a:spcBef>
              <a:spcAft>
                <a:spcPts val="0"/>
              </a:spcAft>
              <a:buClr>
                <a:schemeClr val="lt1"/>
              </a:buClr>
              <a:buSzPts val="3000"/>
              <a:buNone/>
              <a:defRPr sz="3000">
                <a:solidFill>
                  <a:schemeClr val="lt1"/>
                </a:solidFill>
              </a:defRPr>
            </a:lvl9pPr>
          </a:lstStyle>
          <a:p>
            <a:endParaRPr/>
          </a:p>
        </p:txBody>
      </p:sp>
      <p:sp>
        <p:nvSpPr>
          <p:cNvPr id="166" name="Google Shape;166;p28"/>
          <p:cNvSpPr txBox="1">
            <a:spLocks noGrp="1"/>
          </p:cNvSpPr>
          <p:nvPr>
            <p:ph type="body" idx="1"/>
          </p:nvPr>
        </p:nvSpPr>
        <p:spPr>
          <a:xfrm>
            <a:off x="3381100" y="307975"/>
            <a:ext cx="1782600" cy="42687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167" name="Google Shape;167;p28"/>
          <p:cNvSpPr txBox="1">
            <a:spLocks noGrp="1"/>
          </p:cNvSpPr>
          <p:nvPr>
            <p:ph type="body" idx="2"/>
          </p:nvPr>
        </p:nvSpPr>
        <p:spPr>
          <a:xfrm>
            <a:off x="5214753" y="307975"/>
            <a:ext cx="1782600" cy="42687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168" name="Google Shape;168;p28"/>
          <p:cNvSpPr txBox="1">
            <a:spLocks noGrp="1"/>
          </p:cNvSpPr>
          <p:nvPr>
            <p:ph type="body" idx="3"/>
          </p:nvPr>
        </p:nvSpPr>
        <p:spPr>
          <a:xfrm>
            <a:off x="7048406" y="307825"/>
            <a:ext cx="1782600" cy="42687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169" name="Google Shape;169;p28"/>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656573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ustom layout 14">
  <p:cSld name="Custom layout 14">
    <p:bg>
      <p:bgPr>
        <a:solidFill>
          <a:srgbClr val="FFFFFF"/>
        </a:solidFill>
        <a:effectLst/>
      </p:bgPr>
    </p:bg>
    <p:spTree>
      <p:nvGrpSpPr>
        <p:cNvPr id="1" name="Shape 151"/>
        <p:cNvGrpSpPr/>
        <p:nvPr/>
      </p:nvGrpSpPr>
      <p:grpSpPr>
        <a:xfrm>
          <a:off x="0" y="0"/>
          <a:ext cx="0" cy="0"/>
          <a:chOff x="0" y="0"/>
          <a:chExt cx="0" cy="0"/>
        </a:xfrm>
      </p:grpSpPr>
      <p:sp>
        <p:nvSpPr>
          <p:cNvPr id="156" name="Google Shape;156;p27"/>
          <p:cNvSpPr txBox="1">
            <a:spLocks noGrp="1"/>
          </p:cNvSpPr>
          <p:nvPr>
            <p:ph type="title"/>
          </p:nvPr>
        </p:nvSpPr>
        <p:spPr>
          <a:xfrm>
            <a:off x="811650" y="645325"/>
            <a:ext cx="5482500" cy="16563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dk1"/>
              </a:buClr>
              <a:buSzPts val="4800"/>
              <a:buNone/>
              <a:defRPr sz="4800">
                <a:solidFill>
                  <a:schemeClr val="dk1"/>
                </a:solidFill>
              </a:defRPr>
            </a:lvl2pPr>
            <a:lvl3pPr lvl="2" algn="l">
              <a:lnSpc>
                <a:spcPct val="100000"/>
              </a:lnSpc>
              <a:spcBef>
                <a:spcPts val="0"/>
              </a:spcBef>
              <a:spcAft>
                <a:spcPts val="0"/>
              </a:spcAft>
              <a:buClr>
                <a:schemeClr val="dk1"/>
              </a:buClr>
              <a:buSzPts val="4800"/>
              <a:buNone/>
              <a:defRPr sz="4800">
                <a:solidFill>
                  <a:schemeClr val="dk1"/>
                </a:solidFill>
              </a:defRPr>
            </a:lvl3pPr>
            <a:lvl4pPr lvl="3" algn="l">
              <a:lnSpc>
                <a:spcPct val="100000"/>
              </a:lnSpc>
              <a:spcBef>
                <a:spcPts val="0"/>
              </a:spcBef>
              <a:spcAft>
                <a:spcPts val="0"/>
              </a:spcAft>
              <a:buClr>
                <a:schemeClr val="dk1"/>
              </a:buClr>
              <a:buSzPts val="4800"/>
              <a:buNone/>
              <a:defRPr sz="4800">
                <a:solidFill>
                  <a:schemeClr val="dk1"/>
                </a:solidFill>
              </a:defRPr>
            </a:lvl4pPr>
            <a:lvl5pPr lvl="4" algn="l">
              <a:lnSpc>
                <a:spcPct val="100000"/>
              </a:lnSpc>
              <a:spcBef>
                <a:spcPts val="0"/>
              </a:spcBef>
              <a:spcAft>
                <a:spcPts val="0"/>
              </a:spcAft>
              <a:buClr>
                <a:schemeClr val="dk1"/>
              </a:buClr>
              <a:buSzPts val="4800"/>
              <a:buNone/>
              <a:defRPr sz="4800">
                <a:solidFill>
                  <a:schemeClr val="dk1"/>
                </a:solidFill>
              </a:defRPr>
            </a:lvl5pPr>
            <a:lvl6pPr lvl="5" algn="l">
              <a:lnSpc>
                <a:spcPct val="100000"/>
              </a:lnSpc>
              <a:spcBef>
                <a:spcPts val="0"/>
              </a:spcBef>
              <a:spcAft>
                <a:spcPts val="0"/>
              </a:spcAft>
              <a:buClr>
                <a:schemeClr val="dk1"/>
              </a:buClr>
              <a:buSzPts val="4800"/>
              <a:buNone/>
              <a:defRPr sz="4800">
                <a:solidFill>
                  <a:schemeClr val="dk1"/>
                </a:solidFill>
              </a:defRPr>
            </a:lvl6pPr>
            <a:lvl7pPr lvl="6" algn="l">
              <a:lnSpc>
                <a:spcPct val="100000"/>
              </a:lnSpc>
              <a:spcBef>
                <a:spcPts val="0"/>
              </a:spcBef>
              <a:spcAft>
                <a:spcPts val="0"/>
              </a:spcAft>
              <a:buClr>
                <a:schemeClr val="dk1"/>
              </a:buClr>
              <a:buSzPts val="4800"/>
              <a:buNone/>
              <a:defRPr sz="4800">
                <a:solidFill>
                  <a:schemeClr val="dk1"/>
                </a:solidFill>
              </a:defRPr>
            </a:lvl7pPr>
            <a:lvl8pPr lvl="7" algn="l">
              <a:lnSpc>
                <a:spcPct val="100000"/>
              </a:lnSpc>
              <a:spcBef>
                <a:spcPts val="0"/>
              </a:spcBef>
              <a:spcAft>
                <a:spcPts val="0"/>
              </a:spcAft>
              <a:buClr>
                <a:schemeClr val="dk1"/>
              </a:buClr>
              <a:buSzPts val="4800"/>
              <a:buNone/>
              <a:defRPr sz="4800">
                <a:solidFill>
                  <a:schemeClr val="dk1"/>
                </a:solidFill>
              </a:defRPr>
            </a:lvl8pPr>
            <a:lvl9pPr lvl="8" algn="l">
              <a:lnSpc>
                <a:spcPct val="100000"/>
              </a:lnSpc>
              <a:spcBef>
                <a:spcPts val="0"/>
              </a:spcBef>
              <a:spcAft>
                <a:spcPts val="0"/>
              </a:spcAft>
              <a:buClr>
                <a:schemeClr val="dk1"/>
              </a:buClr>
              <a:buSzPts val="4800"/>
              <a:buNone/>
              <a:defRPr sz="4800">
                <a:solidFill>
                  <a:schemeClr val="dk1"/>
                </a:solidFill>
              </a:defRPr>
            </a:lvl9pPr>
          </a:lstStyle>
          <a:p>
            <a:endParaRPr/>
          </a:p>
        </p:txBody>
      </p:sp>
      <p:sp>
        <p:nvSpPr>
          <p:cNvPr id="157" name="Google Shape;157;p27"/>
          <p:cNvSpPr txBox="1">
            <a:spLocks noGrp="1"/>
          </p:cNvSpPr>
          <p:nvPr>
            <p:ph type="body" idx="1"/>
          </p:nvPr>
        </p:nvSpPr>
        <p:spPr>
          <a:xfrm>
            <a:off x="811650" y="2530150"/>
            <a:ext cx="2465100" cy="19302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158" name="Google Shape;158;p27"/>
          <p:cNvSpPr txBox="1">
            <a:spLocks noGrp="1"/>
          </p:cNvSpPr>
          <p:nvPr>
            <p:ph type="body" idx="2"/>
          </p:nvPr>
        </p:nvSpPr>
        <p:spPr>
          <a:xfrm>
            <a:off x="3346263" y="2530150"/>
            <a:ext cx="2465100" cy="19302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159" name="Google Shape;159;p27"/>
          <p:cNvSpPr txBox="1">
            <a:spLocks noGrp="1"/>
          </p:cNvSpPr>
          <p:nvPr>
            <p:ph type="body" idx="3"/>
          </p:nvPr>
        </p:nvSpPr>
        <p:spPr>
          <a:xfrm>
            <a:off x="5880875" y="2530813"/>
            <a:ext cx="2465100" cy="19302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160" name="Google Shape;160;p27"/>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377571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6">
  <p:cSld name="Custom layout 6">
    <p:bg>
      <p:bgPr>
        <a:solidFill>
          <a:srgbClr val="FFFFFF"/>
        </a:solidFill>
        <a:effectLst/>
      </p:bgPr>
    </p:bg>
    <p:spTree>
      <p:nvGrpSpPr>
        <p:cNvPr id="1" name="Shape 92"/>
        <p:cNvGrpSpPr/>
        <p:nvPr/>
      </p:nvGrpSpPr>
      <p:grpSpPr>
        <a:xfrm>
          <a:off x="0" y="0"/>
          <a:ext cx="0" cy="0"/>
          <a:chOff x="0" y="0"/>
          <a:chExt cx="0" cy="0"/>
        </a:xfrm>
      </p:grpSpPr>
      <p:sp>
        <p:nvSpPr>
          <p:cNvPr id="96" name="Google Shape;96;p19"/>
          <p:cNvSpPr txBox="1">
            <a:spLocks noGrp="1"/>
          </p:cNvSpPr>
          <p:nvPr>
            <p:ph type="title"/>
          </p:nvPr>
        </p:nvSpPr>
        <p:spPr>
          <a:xfrm>
            <a:off x="284100" y="307975"/>
            <a:ext cx="2479800" cy="4268700"/>
          </a:xfrm>
          <a:prstGeom prst="rect">
            <a:avLst/>
          </a:prstGeom>
          <a:noFill/>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b="1">
                <a:solidFill>
                  <a:schemeClr val="lt1"/>
                </a:solidFill>
              </a:defRPr>
            </a:lvl1pPr>
            <a:lvl2pPr lvl="1" algn="l">
              <a:lnSpc>
                <a:spcPct val="100000"/>
              </a:lnSpc>
              <a:spcBef>
                <a:spcPts val="0"/>
              </a:spcBef>
              <a:spcAft>
                <a:spcPts val="0"/>
              </a:spcAft>
              <a:buClr>
                <a:schemeClr val="lt1"/>
              </a:buClr>
              <a:buSzPts val="3000"/>
              <a:buNone/>
              <a:defRPr sz="3000" b="1">
                <a:solidFill>
                  <a:schemeClr val="lt1"/>
                </a:solidFill>
              </a:defRPr>
            </a:lvl2pPr>
            <a:lvl3pPr lvl="2" algn="l">
              <a:lnSpc>
                <a:spcPct val="100000"/>
              </a:lnSpc>
              <a:spcBef>
                <a:spcPts val="0"/>
              </a:spcBef>
              <a:spcAft>
                <a:spcPts val="0"/>
              </a:spcAft>
              <a:buClr>
                <a:schemeClr val="lt1"/>
              </a:buClr>
              <a:buSzPts val="3000"/>
              <a:buNone/>
              <a:defRPr sz="3000" b="1">
                <a:solidFill>
                  <a:schemeClr val="lt1"/>
                </a:solidFill>
              </a:defRPr>
            </a:lvl3pPr>
            <a:lvl4pPr lvl="3" algn="l">
              <a:lnSpc>
                <a:spcPct val="100000"/>
              </a:lnSpc>
              <a:spcBef>
                <a:spcPts val="0"/>
              </a:spcBef>
              <a:spcAft>
                <a:spcPts val="0"/>
              </a:spcAft>
              <a:buClr>
                <a:schemeClr val="lt1"/>
              </a:buClr>
              <a:buSzPts val="3000"/>
              <a:buNone/>
              <a:defRPr sz="3000" b="1">
                <a:solidFill>
                  <a:schemeClr val="lt1"/>
                </a:solidFill>
              </a:defRPr>
            </a:lvl4pPr>
            <a:lvl5pPr lvl="4" algn="l">
              <a:lnSpc>
                <a:spcPct val="100000"/>
              </a:lnSpc>
              <a:spcBef>
                <a:spcPts val="0"/>
              </a:spcBef>
              <a:spcAft>
                <a:spcPts val="0"/>
              </a:spcAft>
              <a:buClr>
                <a:schemeClr val="lt1"/>
              </a:buClr>
              <a:buSzPts val="3000"/>
              <a:buNone/>
              <a:defRPr sz="3000" b="1">
                <a:solidFill>
                  <a:schemeClr val="lt1"/>
                </a:solidFill>
              </a:defRPr>
            </a:lvl5pPr>
            <a:lvl6pPr lvl="5" algn="l">
              <a:lnSpc>
                <a:spcPct val="100000"/>
              </a:lnSpc>
              <a:spcBef>
                <a:spcPts val="0"/>
              </a:spcBef>
              <a:spcAft>
                <a:spcPts val="0"/>
              </a:spcAft>
              <a:buClr>
                <a:schemeClr val="lt1"/>
              </a:buClr>
              <a:buSzPts val="3000"/>
              <a:buNone/>
              <a:defRPr sz="3000" b="1">
                <a:solidFill>
                  <a:schemeClr val="lt1"/>
                </a:solidFill>
              </a:defRPr>
            </a:lvl6pPr>
            <a:lvl7pPr lvl="6" algn="l">
              <a:lnSpc>
                <a:spcPct val="100000"/>
              </a:lnSpc>
              <a:spcBef>
                <a:spcPts val="0"/>
              </a:spcBef>
              <a:spcAft>
                <a:spcPts val="0"/>
              </a:spcAft>
              <a:buClr>
                <a:schemeClr val="lt1"/>
              </a:buClr>
              <a:buSzPts val="3000"/>
              <a:buNone/>
              <a:defRPr sz="3000" b="1">
                <a:solidFill>
                  <a:schemeClr val="lt1"/>
                </a:solidFill>
              </a:defRPr>
            </a:lvl7pPr>
            <a:lvl8pPr lvl="7" algn="l">
              <a:lnSpc>
                <a:spcPct val="100000"/>
              </a:lnSpc>
              <a:spcBef>
                <a:spcPts val="0"/>
              </a:spcBef>
              <a:spcAft>
                <a:spcPts val="0"/>
              </a:spcAft>
              <a:buClr>
                <a:schemeClr val="lt1"/>
              </a:buClr>
              <a:buSzPts val="3000"/>
              <a:buNone/>
              <a:defRPr sz="3000" b="1">
                <a:solidFill>
                  <a:schemeClr val="lt1"/>
                </a:solidFill>
              </a:defRPr>
            </a:lvl8pPr>
            <a:lvl9pPr lvl="8" algn="l">
              <a:lnSpc>
                <a:spcPct val="100000"/>
              </a:lnSpc>
              <a:spcBef>
                <a:spcPts val="0"/>
              </a:spcBef>
              <a:spcAft>
                <a:spcPts val="0"/>
              </a:spcAft>
              <a:buClr>
                <a:schemeClr val="lt1"/>
              </a:buClr>
              <a:buSzPts val="3000"/>
              <a:buNone/>
              <a:defRPr sz="3000" b="1">
                <a:solidFill>
                  <a:schemeClr val="lt1"/>
                </a:solidFill>
              </a:defRPr>
            </a:lvl9pPr>
          </a:lstStyle>
          <a:p>
            <a:endParaRPr/>
          </a:p>
        </p:txBody>
      </p:sp>
      <p:sp>
        <p:nvSpPr>
          <p:cNvPr id="97" name="Google Shape;97;p19"/>
          <p:cNvSpPr txBox="1">
            <a:spLocks noGrp="1"/>
          </p:cNvSpPr>
          <p:nvPr>
            <p:ph type="body" idx="1"/>
          </p:nvPr>
        </p:nvSpPr>
        <p:spPr>
          <a:xfrm>
            <a:off x="3381100" y="307975"/>
            <a:ext cx="5451300" cy="4268700"/>
          </a:xfrm>
          <a:prstGeom prst="rect">
            <a:avLst/>
          </a:prstGeom>
          <a:noFill/>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chemeClr val="dk2"/>
              </a:buClr>
              <a:buSzPts val="1800"/>
              <a:buChar char="●"/>
              <a:defRPr sz="1800">
                <a:solidFill>
                  <a:schemeClr val="dk2"/>
                </a:solidFill>
              </a:defRPr>
            </a:lvl1pPr>
            <a:lvl2pPr marL="914400" lvl="1" indent="-317500" algn="l">
              <a:lnSpc>
                <a:spcPct val="115000"/>
              </a:lnSpc>
              <a:spcBef>
                <a:spcPts val="1600"/>
              </a:spcBef>
              <a:spcAft>
                <a:spcPts val="0"/>
              </a:spcAft>
              <a:buClr>
                <a:schemeClr val="dk2"/>
              </a:buClr>
              <a:buSzPts val="1400"/>
              <a:buChar char="○"/>
              <a:defRPr sz="1400">
                <a:solidFill>
                  <a:schemeClr val="dk2"/>
                </a:solidFill>
              </a:defRPr>
            </a:lvl2pPr>
            <a:lvl3pPr marL="1371600" lvl="2" indent="-317500" algn="l">
              <a:lnSpc>
                <a:spcPct val="115000"/>
              </a:lnSpc>
              <a:spcBef>
                <a:spcPts val="1600"/>
              </a:spcBef>
              <a:spcAft>
                <a:spcPts val="0"/>
              </a:spcAft>
              <a:buClr>
                <a:schemeClr val="dk2"/>
              </a:buClr>
              <a:buSzPts val="1400"/>
              <a:buChar char="■"/>
              <a:defRPr sz="1400">
                <a:solidFill>
                  <a:schemeClr val="dk2"/>
                </a:solidFill>
              </a:defRPr>
            </a:lvl3pPr>
            <a:lvl4pPr marL="1828800" lvl="3" indent="-317500" algn="l">
              <a:lnSpc>
                <a:spcPct val="115000"/>
              </a:lnSpc>
              <a:spcBef>
                <a:spcPts val="1600"/>
              </a:spcBef>
              <a:spcAft>
                <a:spcPts val="0"/>
              </a:spcAft>
              <a:buClr>
                <a:schemeClr val="dk2"/>
              </a:buClr>
              <a:buSzPts val="1400"/>
              <a:buChar char="●"/>
              <a:defRPr sz="1400">
                <a:solidFill>
                  <a:schemeClr val="dk2"/>
                </a:solidFill>
              </a:defRPr>
            </a:lvl4pPr>
            <a:lvl5pPr marL="2286000" lvl="4" indent="-317500" algn="l">
              <a:lnSpc>
                <a:spcPct val="115000"/>
              </a:lnSpc>
              <a:spcBef>
                <a:spcPts val="1600"/>
              </a:spcBef>
              <a:spcAft>
                <a:spcPts val="0"/>
              </a:spcAft>
              <a:buClr>
                <a:schemeClr val="dk2"/>
              </a:buClr>
              <a:buSzPts val="1400"/>
              <a:buChar char="○"/>
              <a:defRPr sz="1400">
                <a:solidFill>
                  <a:schemeClr val="dk2"/>
                </a:solidFill>
              </a:defRPr>
            </a:lvl5pPr>
            <a:lvl6pPr marL="2743200" lvl="5" indent="-317500" algn="l">
              <a:lnSpc>
                <a:spcPct val="115000"/>
              </a:lnSpc>
              <a:spcBef>
                <a:spcPts val="1600"/>
              </a:spcBef>
              <a:spcAft>
                <a:spcPts val="0"/>
              </a:spcAft>
              <a:buClr>
                <a:schemeClr val="dk2"/>
              </a:buClr>
              <a:buSzPts val="1400"/>
              <a:buChar char="■"/>
              <a:defRPr sz="1400">
                <a:solidFill>
                  <a:schemeClr val="dk2"/>
                </a:solidFill>
              </a:defRPr>
            </a:lvl6pPr>
            <a:lvl7pPr marL="3200400" lvl="6" indent="-317500" algn="l">
              <a:lnSpc>
                <a:spcPct val="115000"/>
              </a:lnSpc>
              <a:spcBef>
                <a:spcPts val="1600"/>
              </a:spcBef>
              <a:spcAft>
                <a:spcPts val="0"/>
              </a:spcAft>
              <a:buClr>
                <a:schemeClr val="dk2"/>
              </a:buClr>
              <a:buSzPts val="1400"/>
              <a:buChar char="●"/>
              <a:defRPr sz="1400">
                <a:solidFill>
                  <a:schemeClr val="dk2"/>
                </a:solidFill>
              </a:defRPr>
            </a:lvl7pPr>
            <a:lvl8pPr marL="3657600" lvl="7" indent="-317500" algn="l">
              <a:lnSpc>
                <a:spcPct val="115000"/>
              </a:lnSpc>
              <a:spcBef>
                <a:spcPts val="1600"/>
              </a:spcBef>
              <a:spcAft>
                <a:spcPts val="0"/>
              </a:spcAft>
              <a:buClr>
                <a:schemeClr val="dk2"/>
              </a:buClr>
              <a:buSzPts val="1400"/>
              <a:buChar char="○"/>
              <a:defRPr sz="1400">
                <a:solidFill>
                  <a:schemeClr val="dk2"/>
                </a:solidFill>
              </a:defRPr>
            </a:lvl8pPr>
            <a:lvl9pPr marL="4114800" lvl="8" indent="-317500" algn="l">
              <a:lnSpc>
                <a:spcPct val="115000"/>
              </a:lnSpc>
              <a:spcBef>
                <a:spcPts val="1600"/>
              </a:spcBef>
              <a:spcAft>
                <a:spcPts val="1600"/>
              </a:spcAft>
              <a:buClr>
                <a:schemeClr val="dk2"/>
              </a:buClr>
              <a:buSzPts val="1400"/>
              <a:buChar char="■"/>
              <a:defRPr sz="1400">
                <a:solidFill>
                  <a:schemeClr val="dk2"/>
                </a:solidFill>
              </a:defRPr>
            </a:lvl9pPr>
          </a:lstStyle>
          <a:p>
            <a:endParaRPr/>
          </a:p>
        </p:txBody>
      </p:sp>
      <p:sp>
        <p:nvSpPr>
          <p:cNvPr id="98" name="Google Shape;98;p19"/>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4869156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7">
  <p:cSld name="Custom layout 7">
    <p:spTree>
      <p:nvGrpSpPr>
        <p:cNvPr id="1" name="Shape 99"/>
        <p:cNvGrpSpPr/>
        <p:nvPr/>
      </p:nvGrpSpPr>
      <p:grpSpPr>
        <a:xfrm>
          <a:off x="0" y="0"/>
          <a:ext cx="0" cy="0"/>
          <a:chOff x="0" y="0"/>
          <a:chExt cx="0" cy="0"/>
        </a:xfrm>
      </p:grpSpPr>
      <p:sp>
        <p:nvSpPr>
          <p:cNvPr id="104" name="Google Shape;104;p20"/>
          <p:cNvSpPr txBox="1">
            <a:spLocks noGrp="1"/>
          </p:cNvSpPr>
          <p:nvPr>
            <p:ph type="title"/>
          </p:nvPr>
        </p:nvSpPr>
        <p:spPr>
          <a:xfrm>
            <a:off x="348300" y="428200"/>
            <a:ext cx="2351400" cy="4399800"/>
          </a:xfrm>
          <a:prstGeom prst="rect">
            <a:avLst/>
          </a:prstGeom>
          <a:noFill/>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105" name="Google Shape;105;p20"/>
          <p:cNvSpPr txBox="1">
            <a:spLocks noGrp="1"/>
          </p:cNvSpPr>
          <p:nvPr>
            <p:ph type="body" idx="1"/>
          </p:nvPr>
        </p:nvSpPr>
        <p:spPr>
          <a:xfrm>
            <a:off x="3539325" y="593900"/>
            <a:ext cx="5090400" cy="40116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66666"/>
              </a:buClr>
              <a:buSzPts val="1400"/>
              <a:buChar char="●"/>
              <a:defRPr sz="1400">
                <a:solidFill>
                  <a:srgbClr val="666666"/>
                </a:solidFill>
              </a:defRPr>
            </a:lvl1pPr>
            <a:lvl2pPr marL="914400" lvl="1" indent="-304800" algn="l">
              <a:lnSpc>
                <a:spcPct val="115000"/>
              </a:lnSpc>
              <a:spcBef>
                <a:spcPts val="1600"/>
              </a:spcBef>
              <a:spcAft>
                <a:spcPts val="0"/>
              </a:spcAft>
              <a:buClr>
                <a:srgbClr val="666666"/>
              </a:buClr>
              <a:buSzPts val="1200"/>
              <a:buChar char="○"/>
              <a:defRPr sz="1200">
                <a:solidFill>
                  <a:srgbClr val="666666"/>
                </a:solidFill>
              </a:defRPr>
            </a:lvl2pPr>
            <a:lvl3pPr marL="1371600" lvl="2" indent="-304800" algn="l">
              <a:lnSpc>
                <a:spcPct val="115000"/>
              </a:lnSpc>
              <a:spcBef>
                <a:spcPts val="1600"/>
              </a:spcBef>
              <a:spcAft>
                <a:spcPts val="0"/>
              </a:spcAft>
              <a:buClr>
                <a:srgbClr val="666666"/>
              </a:buClr>
              <a:buSzPts val="1200"/>
              <a:buChar char="■"/>
              <a:defRPr sz="1200">
                <a:solidFill>
                  <a:srgbClr val="666666"/>
                </a:solidFill>
              </a:defRPr>
            </a:lvl3pPr>
            <a:lvl4pPr marL="1828800" lvl="3" indent="-304800" algn="l">
              <a:lnSpc>
                <a:spcPct val="115000"/>
              </a:lnSpc>
              <a:spcBef>
                <a:spcPts val="1600"/>
              </a:spcBef>
              <a:spcAft>
                <a:spcPts val="0"/>
              </a:spcAft>
              <a:buClr>
                <a:srgbClr val="666666"/>
              </a:buClr>
              <a:buSzPts val="1200"/>
              <a:buChar char="●"/>
              <a:defRPr sz="1200">
                <a:solidFill>
                  <a:srgbClr val="666666"/>
                </a:solidFill>
              </a:defRPr>
            </a:lvl4pPr>
            <a:lvl5pPr marL="2286000" lvl="4" indent="-304800" algn="l">
              <a:lnSpc>
                <a:spcPct val="115000"/>
              </a:lnSpc>
              <a:spcBef>
                <a:spcPts val="1600"/>
              </a:spcBef>
              <a:spcAft>
                <a:spcPts val="0"/>
              </a:spcAft>
              <a:buClr>
                <a:srgbClr val="666666"/>
              </a:buClr>
              <a:buSzPts val="1200"/>
              <a:buChar char="○"/>
              <a:defRPr sz="1200">
                <a:solidFill>
                  <a:srgbClr val="666666"/>
                </a:solidFill>
              </a:defRPr>
            </a:lvl5pPr>
            <a:lvl6pPr marL="2743200" lvl="5" indent="-304800" algn="l">
              <a:lnSpc>
                <a:spcPct val="115000"/>
              </a:lnSpc>
              <a:spcBef>
                <a:spcPts val="1600"/>
              </a:spcBef>
              <a:spcAft>
                <a:spcPts val="0"/>
              </a:spcAft>
              <a:buClr>
                <a:srgbClr val="666666"/>
              </a:buClr>
              <a:buSzPts val="1200"/>
              <a:buChar char="■"/>
              <a:defRPr sz="1200">
                <a:solidFill>
                  <a:srgbClr val="666666"/>
                </a:solidFill>
              </a:defRPr>
            </a:lvl6pPr>
            <a:lvl7pPr marL="3200400" lvl="6" indent="-304800" algn="l">
              <a:lnSpc>
                <a:spcPct val="115000"/>
              </a:lnSpc>
              <a:spcBef>
                <a:spcPts val="1600"/>
              </a:spcBef>
              <a:spcAft>
                <a:spcPts val="0"/>
              </a:spcAft>
              <a:buClr>
                <a:srgbClr val="666666"/>
              </a:buClr>
              <a:buSzPts val="1200"/>
              <a:buChar char="●"/>
              <a:defRPr sz="1200">
                <a:solidFill>
                  <a:srgbClr val="666666"/>
                </a:solidFill>
              </a:defRPr>
            </a:lvl7pPr>
            <a:lvl8pPr marL="3657600" lvl="7" indent="-304800" algn="l">
              <a:lnSpc>
                <a:spcPct val="115000"/>
              </a:lnSpc>
              <a:spcBef>
                <a:spcPts val="1600"/>
              </a:spcBef>
              <a:spcAft>
                <a:spcPts val="0"/>
              </a:spcAft>
              <a:buClr>
                <a:srgbClr val="666666"/>
              </a:buClr>
              <a:buSzPts val="1200"/>
              <a:buChar char="○"/>
              <a:defRPr sz="1200">
                <a:solidFill>
                  <a:srgbClr val="666666"/>
                </a:solidFill>
              </a:defRPr>
            </a:lvl8pPr>
            <a:lvl9pPr marL="4114800" lvl="8" indent="-304800" algn="l">
              <a:lnSpc>
                <a:spcPct val="115000"/>
              </a:lnSpc>
              <a:spcBef>
                <a:spcPts val="1600"/>
              </a:spcBef>
              <a:spcAft>
                <a:spcPts val="1600"/>
              </a:spcAft>
              <a:buClr>
                <a:srgbClr val="666666"/>
              </a:buClr>
              <a:buSzPts val="1200"/>
              <a:buChar char="■"/>
              <a:defRPr sz="1200">
                <a:solidFill>
                  <a:srgbClr val="666666"/>
                </a:solidFill>
              </a:defRPr>
            </a:lvl9pPr>
          </a:lstStyle>
          <a:p>
            <a:endParaRPr/>
          </a:p>
        </p:txBody>
      </p:sp>
      <p:sp>
        <p:nvSpPr>
          <p:cNvPr id="106" name="Google Shape;106;p20"/>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66666"/>
                </a:solidFill>
              </a:defRPr>
            </a:lvl1pPr>
            <a:lvl2pPr lvl="1" algn="r">
              <a:lnSpc>
                <a:spcPct val="100000"/>
              </a:lnSpc>
              <a:spcAft>
                <a:spcPts val="0"/>
              </a:spcAft>
              <a:buNone/>
              <a:defRPr sz="1000">
                <a:solidFill>
                  <a:srgbClr val="666666"/>
                </a:solidFill>
              </a:defRPr>
            </a:lvl2pPr>
            <a:lvl3pPr lvl="2" algn="r">
              <a:lnSpc>
                <a:spcPct val="100000"/>
              </a:lnSpc>
              <a:spcAft>
                <a:spcPts val="0"/>
              </a:spcAft>
              <a:buNone/>
              <a:defRPr sz="1000">
                <a:solidFill>
                  <a:srgbClr val="666666"/>
                </a:solidFill>
              </a:defRPr>
            </a:lvl3pPr>
            <a:lvl4pPr lvl="3" algn="r">
              <a:lnSpc>
                <a:spcPct val="100000"/>
              </a:lnSpc>
              <a:spcAft>
                <a:spcPts val="0"/>
              </a:spcAft>
              <a:buNone/>
              <a:defRPr sz="1000">
                <a:solidFill>
                  <a:srgbClr val="666666"/>
                </a:solidFill>
              </a:defRPr>
            </a:lvl4pPr>
            <a:lvl5pPr lvl="4" algn="r">
              <a:lnSpc>
                <a:spcPct val="100000"/>
              </a:lnSpc>
              <a:spcAft>
                <a:spcPts val="0"/>
              </a:spcAft>
              <a:buNone/>
              <a:defRPr sz="1000">
                <a:solidFill>
                  <a:srgbClr val="666666"/>
                </a:solidFill>
              </a:defRPr>
            </a:lvl5pPr>
            <a:lvl6pPr lvl="5" algn="r">
              <a:lnSpc>
                <a:spcPct val="100000"/>
              </a:lnSpc>
              <a:spcAft>
                <a:spcPts val="0"/>
              </a:spcAft>
              <a:buNone/>
              <a:defRPr sz="1000">
                <a:solidFill>
                  <a:srgbClr val="666666"/>
                </a:solidFill>
              </a:defRPr>
            </a:lvl6pPr>
            <a:lvl7pPr lvl="6" algn="r">
              <a:lnSpc>
                <a:spcPct val="100000"/>
              </a:lnSpc>
              <a:spcAft>
                <a:spcPts val="0"/>
              </a:spcAft>
              <a:buNone/>
              <a:defRPr sz="1000">
                <a:solidFill>
                  <a:srgbClr val="666666"/>
                </a:solidFill>
              </a:defRPr>
            </a:lvl7pPr>
            <a:lvl8pPr lvl="7" algn="r">
              <a:lnSpc>
                <a:spcPct val="100000"/>
              </a:lnSpc>
              <a:spcAft>
                <a:spcPts val="0"/>
              </a:spcAft>
              <a:buNone/>
              <a:defRPr sz="1000">
                <a:solidFill>
                  <a:srgbClr val="666666"/>
                </a:solidFill>
              </a:defRPr>
            </a:lvl8pPr>
            <a:lvl9pPr lvl="8" algn="r">
              <a:lnSpc>
                <a:spcPct val="100000"/>
              </a:lnSpc>
              <a:spcAft>
                <a:spcPts val="0"/>
              </a:spcAft>
              <a:buNone/>
              <a:defRPr sz="1000">
                <a:solidFill>
                  <a:srgbClr val="666666"/>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162831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ustom layout 8">
  <p:cSld name="Custom layout 8">
    <p:bg>
      <p:bgPr>
        <a:solidFill>
          <a:srgbClr val="FFFFFF"/>
        </a:solidFill>
        <a:effectLst/>
      </p:bgPr>
    </p:bg>
    <p:spTree>
      <p:nvGrpSpPr>
        <p:cNvPr id="1" name="Shape 107"/>
        <p:cNvGrpSpPr/>
        <p:nvPr/>
      </p:nvGrpSpPr>
      <p:grpSpPr>
        <a:xfrm>
          <a:off x="0" y="0"/>
          <a:ext cx="0" cy="0"/>
          <a:chOff x="0" y="0"/>
          <a:chExt cx="0" cy="0"/>
        </a:xfrm>
      </p:grpSpPr>
      <p:sp>
        <p:nvSpPr>
          <p:cNvPr id="109" name="Google Shape;109;p21"/>
          <p:cNvSpPr txBox="1">
            <a:spLocks noGrp="1"/>
          </p:cNvSpPr>
          <p:nvPr>
            <p:ph type="title"/>
          </p:nvPr>
        </p:nvSpPr>
        <p:spPr>
          <a:xfrm>
            <a:off x="405000" y="2890625"/>
            <a:ext cx="7341300" cy="5874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2600"/>
              <a:buNone/>
              <a:defRPr sz="2600">
                <a:solidFill>
                  <a:schemeClr val="dk1"/>
                </a:solidFill>
              </a:defRPr>
            </a:lvl1pPr>
            <a:lvl2pPr lvl="1" algn="l">
              <a:lnSpc>
                <a:spcPct val="100000"/>
              </a:lnSpc>
              <a:spcBef>
                <a:spcPts val="0"/>
              </a:spcBef>
              <a:spcAft>
                <a:spcPts val="0"/>
              </a:spcAft>
              <a:buClr>
                <a:schemeClr val="dk1"/>
              </a:buClr>
              <a:buSzPts val="2600"/>
              <a:buNone/>
              <a:defRPr sz="2600">
                <a:solidFill>
                  <a:schemeClr val="dk1"/>
                </a:solidFill>
              </a:defRPr>
            </a:lvl2pPr>
            <a:lvl3pPr lvl="2" algn="l">
              <a:lnSpc>
                <a:spcPct val="100000"/>
              </a:lnSpc>
              <a:spcBef>
                <a:spcPts val="0"/>
              </a:spcBef>
              <a:spcAft>
                <a:spcPts val="0"/>
              </a:spcAft>
              <a:buClr>
                <a:schemeClr val="dk1"/>
              </a:buClr>
              <a:buSzPts val="2600"/>
              <a:buNone/>
              <a:defRPr sz="2600">
                <a:solidFill>
                  <a:schemeClr val="dk1"/>
                </a:solidFill>
              </a:defRPr>
            </a:lvl3pPr>
            <a:lvl4pPr lvl="3" algn="l">
              <a:lnSpc>
                <a:spcPct val="100000"/>
              </a:lnSpc>
              <a:spcBef>
                <a:spcPts val="0"/>
              </a:spcBef>
              <a:spcAft>
                <a:spcPts val="0"/>
              </a:spcAft>
              <a:buClr>
                <a:schemeClr val="dk1"/>
              </a:buClr>
              <a:buSzPts val="2600"/>
              <a:buNone/>
              <a:defRPr sz="2600">
                <a:solidFill>
                  <a:schemeClr val="dk1"/>
                </a:solidFill>
              </a:defRPr>
            </a:lvl4pPr>
            <a:lvl5pPr lvl="4" algn="l">
              <a:lnSpc>
                <a:spcPct val="100000"/>
              </a:lnSpc>
              <a:spcBef>
                <a:spcPts val="0"/>
              </a:spcBef>
              <a:spcAft>
                <a:spcPts val="0"/>
              </a:spcAft>
              <a:buClr>
                <a:schemeClr val="dk1"/>
              </a:buClr>
              <a:buSzPts val="2600"/>
              <a:buNone/>
              <a:defRPr sz="2600">
                <a:solidFill>
                  <a:schemeClr val="dk1"/>
                </a:solidFill>
              </a:defRPr>
            </a:lvl5pPr>
            <a:lvl6pPr lvl="5" algn="l">
              <a:lnSpc>
                <a:spcPct val="100000"/>
              </a:lnSpc>
              <a:spcBef>
                <a:spcPts val="0"/>
              </a:spcBef>
              <a:spcAft>
                <a:spcPts val="0"/>
              </a:spcAft>
              <a:buClr>
                <a:schemeClr val="dk1"/>
              </a:buClr>
              <a:buSzPts val="2600"/>
              <a:buNone/>
              <a:defRPr sz="2600">
                <a:solidFill>
                  <a:schemeClr val="dk1"/>
                </a:solidFill>
              </a:defRPr>
            </a:lvl6pPr>
            <a:lvl7pPr lvl="6" algn="l">
              <a:lnSpc>
                <a:spcPct val="100000"/>
              </a:lnSpc>
              <a:spcBef>
                <a:spcPts val="0"/>
              </a:spcBef>
              <a:spcAft>
                <a:spcPts val="0"/>
              </a:spcAft>
              <a:buClr>
                <a:schemeClr val="dk1"/>
              </a:buClr>
              <a:buSzPts val="2600"/>
              <a:buNone/>
              <a:defRPr sz="2600">
                <a:solidFill>
                  <a:schemeClr val="dk1"/>
                </a:solidFill>
              </a:defRPr>
            </a:lvl7pPr>
            <a:lvl8pPr lvl="7" algn="l">
              <a:lnSpc>
                <a:spcPct val="100000"/>
              </a:lnSpc>
              <a:spcBef>
                <a:spcPts val="0"/>
              </a:spcBef>
              <a:spcAft>
                <a:spcPts val="0"/>
              </a:spcAft>
              <a:buClr>
                <a:schemeClr val="dk1"/>
              </a:buClr>
              <a:buSzPts val="2600"/>
              <a:buNone/>
              <a:defRPr sz="2600">
                <a:solidFill>
                  <a:schemeClr val="dk1"/>
                </a:solidFill>
              </a:defRPr>
            </a:lvl8pPr>
            <a:lvl9pPr lvl="8" algn="l">
              <a:lnSpc>
                <a:spcPct val="100000"/>
              </a:lnSpc>
              <a:spcBef>
                <a:spcPts val="0"/>
              </a:spcBef>
              <a:spcAft>
                <a:spcPts val="0"/>
              </a:spcAft>
              <a:buClr>
                <a:schemeClr val="dk1"/>
              </a:buClr>
              <a:buSzPts val="2600"/>
              <a:buNone/>
              <a:defRPr sz="2600">
                <a:solidFill>
                  <a:schemeClr val="dk1"/>
                </a:solidFill>
              </a:defRPr>
            </a:lvl9pPr>
          </a:lstStyle>
          <a:p>
            <a:endParaRPr/>
          </a:p>
        </p:txBody>
      </p:sp>
      <p:sp>
        <p:nvSpPr>
          <p:cNvPr id="110" name="Google Shape;110;p21"/>
          <p:cNvSpPr txBox="1">
            <a:spLocks noGrp="1"/>
          </p:cNvSpPr>
          <p:nvPr>
            <p:ph type="body" idx="1"/>
          </p:nvPr>
        </p:nvSpPr>
        <p:spPr>
          <a:xfrm>
            <a:off x="405000" y="3598750"/>
            <a:ext cx="4114500" cy="9618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111" name="Google Shape;111;p21"/>
          <p:cNvSpPr txBox="1">
            <a:spLocks noGrp="1"/>
          </p:cNvSpPr>
          <p:nvPr>
            <p:ph type="body" idx="2"/>
          </p:nvPr>
        </p:nvSpPr>
        <p:spPr>
          <a:xfrm>
            <a:off x="4580224" y="3598750"/>
            <a:ext cx="4114500" cy="9618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2"/>
              </a:buClr>
              <a:buSzPts val="1400"/>
              <a:buChar char="●"/>
              <a:defRPr sz="1400">
                <a:solidFill>
                  <a:schemeClr val="dk2"/>
                </a:solidFill>
              </a:defRPr>
            </a:lvl1pPr>
            <a:lvl2pPr marL="914400" lvl="1" indent="-304800" algn="l">
              <a:lnSpc>
                <a:spcPct val="115000"/>
              </a:lnSpc>
              <a:spcBef>
                <a:spcPts val="1600"/>
              </a:spcBef>
              <a:spcAft>
                <a:spcPts val="0"/>
              </a:spcAft>
              <a:buClr>
                <a:schemeClr val="dk2"/>
              </a:buClr>
              <a:buSzPts val="1200"/>
              <a:buChar char="○"/>
              <a:defRPr sz="1200">
                <a:solidFill>
                  <a:schemeClr val="dk2"/>
                </a:solidFill>
              </a:defRPr>
            </a:lvl2pPr>
            <a:lvl3pPr marL="1371600" lvl="2" indent="-304800" algn="l">
              <a:lnSpc>
                <a:spcPct val="115000"/>
              </a:lnSpc>
              <a:spcBef>
                <a:spcPts val="1600"/>
              </a:spcBef>
              <a:spcAft>
                <a:spcPts val="0"/>
              </a:spcAft>
              <a:buClr>
                <a:schemeClr val="dk2"/>
              </a:buClr>
              <a:buSzPts val="1200"/>
              <a:buChar char="■"/>
              <a:defRPr sz="1200">
                <a:solidFill>
                  <a:schemeClr val="dk2"/>
                </a:solidFill>
              </a:defRPr>
            </a:lvl3pPr>
            <a:lvl4pPr marL="1828800" lvl="3" indent="-304800" algn="l">
              <a:lnSpc>
                <a:spcPct val="115000"/>
              </a:lnSpc>
              <a:spcBef>
                <a:spcPts val="1600"/>
              </a:spcBef>
              <a:spcAft>
                <a:spcPts val="0"/>
              </a:spcAft>
              <a:buClr>
                <a:schemeClr val="dk2"/>
              </a:buClr>
              <a:buSzPts val="1200"/>
              <a:buChar char="●"/>
              <a:defRPr sz="1200">
                <a:solidFill>
                  <a:schemeClr val="dk2"/>
                </a:solidFill>
              </a:defRPr>
            </a:lvl4pPr>
            <a:lvl5pPr marL="2286000" lvl="4" indent="-304800" algn="l">
              <a:lnSpc>
                <a:spcPct val="115000"/>
              </a:lnSpc>
              <a:spcBef>
                <a:spcPts val="1600"/>
              </a:spcBef>
              <a:spcAft>
                <a:spcPts val="0"/>
              </a:spcAft>
              <a:buClr>
                <a:schemeClr val="dk2"/>
              </a:buClr>
              <a:buSzPts val="1200"/>
              <a:buChar char="○"/>
              <a:defRPr sz="1200">
                <a:solidFill>
                  <a:schemeClr val="dk2"/>
                </a:solidFill>
              </a:defRPr>
            </a:lvl5pPr>
            <a:lvl6pPr marL="2743200" lvl="5" indent="-304800" algn="l">
              <a:lnSpc>
                <a:spcPct val="115000"/>
              </a:lnSpc>
              <a:spcBef>
                <a:spcPts val="1600"/>
              </a:spcBef>
              <a:spcAft>
                <a:spcPts val="0"/>
              </a:spcAft>
              <a:buClr>
                <a:schemeClr val="dk2"/>
              </a:buClr>
              <a:buSzPts val="1200"/>
              <a:buChar char="■"/>
              <a:defRPr sz="1200">
                <a:solidFill>
                  <a:schemeClr val="dk2"/>
                </a:solidFill>
              </a:defRPr>
            </a:lvl6pPr>
            <a:lvl7pPr marL="3200400" lvl="6" indent="-304800" algn="l">
              <a:lnSpc>
                <a:spcPct val="115000"/>
              </a:lnSpc>
              <a:spcBef>
                <a:spcPts val="1600"/>
              </a:spcBef>
              <a:spcAft>
                <a:spcPts val="0"/>
              </a:spcAft>
              <a:buClr>
                <a:schemeClr val="dk2"/>
              </a:buClr>
              <a:buSzPts val="1200"/>
              <a:buChar char="●"/>
              <a:defRPr sz="1200">
                <a:solidFill>
                  <a:schemeClr val="dk2"/>
                </a:solidFill>
              </a:defRPr>
            </a:lvl7pPr>
            <a:lvl8pPr marL="3657600" lvl="7" indent="-304800" algn="l">
              <a:lnSpc>
                <a:spcPct val="115000"/>
              </a:lnSpc>
              <a:spcBef>
                <a:spcPts val="1600"/>
              </a:spcBef>
              <a:spcAft>
                <a:spcPts val="0"/>
              </a:spcAft>
              <a:buClr>
                <a:schemeClr val="dk2"/>
              </a:buClr>
              <a:buSzPts val="1200"/>
              <a:buChar char="○"/>
              <a:defRPr sz="1200">
                <a:solidFill>
                  <a:schemeClr val="dk2"/>
                </a:solidFill>
              </a:defRPr>
            </a:lvl8pPr>
            <a:lvl9pPr marL="4114800" lvl="8" indent="-304800" algn="l">
              <a:lnSpc>
                <a:spcPct val="115000"/>
              </a:lnSpc>
              <a:spcBef>
                <a:spcPts val="1600"/>
              </a:spcBef>
              <a:spcAft>
                <a:spcPts val="1600"/>
              </a:spcAft>
              <a:buClr>
                <a:schemeClr val="dk2"/>
              </a:buClr>
              <a:buSzPts val="1200"/>
              <a:buChar char="■"/>
              <a:defRPr sz="1200">
                <a:solidFill>
                  <a:schemeClr val="dk2"/>
                </a:solidFill>
              </a:defRPr>
            </a:lvl9pPr>
          </a:lstStyle>
          <a:p>
            <a:endParaRPr/>
          </a:p>
        </p:txBody>
      </p:sp>
      <p:sp>
        <p:nvSpPr>
          <p:cNvPr id="112" name="Google Shape;112;p21"/>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8574602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ustom layout 9">
  <p:cSld name="Custom layout 9">
    <p:spTree>
      <p:nvGrpSpPr>
        <p:cNvPr id="1" name="Shape 113"/>
        <p:cNvGrpSpPr/>
        <p:nvPr/>
      </p:nvGrpSpPr>
      <p:grpSpPr>
        <a:xfrm>
          <a:off x="0" y="0"/>
          <a:ext cx="0" cy="0"/>
          <a:chOff x="0" y="0"/>
          <a:chExt cx="0" cy="0"/>
        </a:xfrm>
      </p:grpSpPr>
      <p:sp>
        <p:nvSpPr>
          <p:cNvPr id="118" name="Google Shape;118;p22"/>
          <p:cNvSpPr txBox="1">
            <a:spLocks noGrp="1"/>
          </p:cNvSpPr>
          <p:nvPr>
            <p:ph type="title"/>
          </p:nvPr>
        </p:nvSpPr>
        <p:spPr>
          <a:xfrm>
            <a:off x="348300" y="428200"/>
            <a:ext cx="2351400" cy="4399800"/>
          </a:xfrm>
          <a:prstGeom prst="rect">
            <a:avLst/>
          </a:prstGeom>
          <a:noFill/>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119" name="Google Shape;119;p22"/>
          <p:cNvSpPr txBox="1">
            <a:spLocks noGrp="1"/>
          </p:cNvSpPr>
          <p:nvPr>
            <p:ph type="body" idx="1"/>
          </p:nvPr>
        </p:nvSpPr>
        <p:spPr>
          <a:xfrm>
            <a:off x="3539325" y="593900"/>
            <a:ext cx="5090400" cy="40116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66666"/>
              </a:buClr>
              <a:buSzPts val="1400"/>
              <a:buChar char="●"/>
              <a:defRPr sz="1400">
                <a:solidFill>
                  <a:srgbClr val="666666"/>
                </a:solidFill>
              </a:defRPr>
            </a:lvl1pPr>
            <a:lvl2pPr marL="914400" lvl="1" indent="-304800" algn="l">
              <a:lnSpc>
                <a:spcPct val="115000"/>
              </a:lnSpc>
              <a:spcBef>
                <a:spcPts val="1600"/>
              </a:spcBef>
              <a:spcAft>
                <a:spcPts val="0"/>
              </a:spcAft>
              <a:buClr>
                <a:srgbClr val="666666"/>
              </a:buClr>
              <a:buSzPts val="1200"/>
              <a:buChar char="○"/>
              <a:defRPr sz="1200">
                <a:solidFill>
                  <a:srgbClr val="666666"/>
                </a:solidFill>
              </a:defRPr>
            </a:lvl2pPr>
            <a:lvl3pPr marL="1371600" lvl="2" indent="-304800" algn="l">
              <a:lnSpc>
                <a:spcPct val="115000"/>
              </a:lnSpc>
              <a:spcBef>
                <a:spcPts val="1600"/>
              </a:spcBef>
              <a:spcAft>
                <a:spcPts val="0"/>
              </a:spcAft>
              <a:buClr>
                <a:srgbClr val="666666"/>
              </a:buClr>
              <a:buSzPts val="1200"/>
              <a:buChar char="■"/>
              <a:defRPr sz="1200">
                <a:solidFill>
                  <a:srgbClr val="666666"/>
                </a:solidFill>
              </a:defRPr>
            </a:lvl3pPr>
            <a:lvl4pPr marL="1828800" lvl="3" indent="-304800" algn="l">
              <a:lnSpc>
                <a:spcPct val="115000"/>
              </a:lnSpc>
              <a:spcBef>
                <a:spcPts val="1600"/>
              </a:spcBef>
              <a:spcAft>
                <a:spcPts val="0"/>
              </a:spcAft>
              <a:buClr>
                <a:srgbClr val="666666"/>
              </a:buClr>
              <a:buSzPts val="1200"/>
              <a:buChar char="●"/>
              <a:defRPr sz="1200">
                <a:solidFill>
                  <a:srgbClr val="666666"/>
                </a:solidFill>
              </a:defRPr>
            </a:lvl4pPr>
            <a:lvl5pPr marL="2286000" lvl="4" indent="-304800" algn="l">
              <a:lnSpc>
                <a:spcPct val="115000"/>
              </a:lnSpc>
              <a:spcBef>
                <a:spcPts val="1600"/>
              </a:spcBef>
              <a:spcAft>
                <a:spcPts val="0"/>
              </a:spcAft>
              <a:buClr>
                <a:srgbClr val="666666"/>
              </a:buClr>
              <a:buSzPts val="1200"/>
              <a:buChar char="○"/>
              <a:defRPr sz="1200">
                <a:solidFill>
                  <a:srgbClr val="666666"/>
                </a:solidFill>
              </a:defRPr>
            </a:lvl5pPr>
            <a:lvl6pPr marL="2743200" lvl="5" indent="-304800" algn="l">
              <a:lnSpc>
                <a:spcPct val="115000"/>
              </a:lnSpc>
              <a:spcBef>
                <a:spcPts val="1600"/>
              </a:spcBef>
              <a:spcAft>
                <a:spcPts val="0"/>
              </a:spcAft>
              <a:buClr>
                <a:srgbClr val="666666"/>
              </a:buClr>
              <a:buSzPts val="1200"/>
              <a:buChar char="■"/>
              <a:defRPr sz="1200">
                <a:solidFill>
                  <a:srgbClr val="666666"/>
                </a:solidFill>
              </a:defRPr>
            </a:lvl6pPr>
            <a:lvl7pPr marL="3200400" lvl="6" indent="-304800" algn="l">
              <a:lnSpc>
                <a:spcPct val="115000"/>
              </a:lnSpc>
              <a:spcBef>
                <a:spcPts val="1600"/>
              </a:spcBef>
              <a:spcAft>
                <a:spcPts val="0"/>
              </a:spcAft>
              <a:buClr>
                <a:srgbClr val="666666"/>
              </a:buClr>
              <a:buSzPts val="1200"/>
              <a:buChar char="●"/>
              <a:defRPr sz="1200">
                <a:solidFill>
                  <a:srgbClr val="666666"/>
                </a:solidFill>
              </a:defRPr>
            </a:lvl7pPr>
            <a:lvl8pPr marL="3657600" lvl="7" indent="-304800" algn="l">
              <a:lnSpc>
                <a:spcPct val="115000"/>
              </a:lnSpc>
              <a:spcBef>
                <a:spcPts val="1600"/>
              </a:spcBef>
              <a:spcAft>
                <a:spcPts val="0"/>
              </a:spcAft>
              <a:buClr>
                <a:srgbClr val="666666"/>
              </a:buClr>
              <a:buSzPts val="1200"/>
              <a:buChar char="○"/>
              <a:defRPr sz="1200">
                <a:solidFill>
                  <a:srgbClr val="666666"/>
                </a:solidFill>
              </a:defRPr>
            </a:lvl8pPr>
            <a:lvl9pPr marL="4114800" lvl="8" indent="-304800" algn="l">
              <a:lnSpc>
                <a:spcPct val="115000"/>
              </a:lnSpc>
              <a:spcBef>
                <a:spcPts val="1600"/>
              </a:spcBef>
              <a:spcAft>
                <a:spcPts val="1600"/>
              </a:spcAft>
              <a:buClr>
                <a:srgbClr val="666666"/>
              </a:buClr>
              <a:buSzPts val="1200"/>
              <a:buChar char="■"/>
              <a:defRPr sz="1200">
                <a:solidFill>
                  <a:srgbClr val="666666"/>
                </a:solidFill>
              </a:defRPr>
            </a:lvl9pPr>
          </a:lstStyle>
          <a:p>
            <a:endParaRPr/>
          </a:p>
        </p:txBody>
      </p:sp>
      <p:sp>
        <p:nvSpPr>
          <p:cNvPr id="120" name="Google Shape;120;p22"/>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66666"/>
                </a:solidFill>
              </a:defRPr>
            </a:lvl1pPr>
            <a:lvl2pPr lvl="1" algn="r">
              <a:lnSpc>
                <a:spcPct val="100000"/>
              </a:lnSpc>
              <a:spcAft>
                <a:spcPts val="0"/>
              </a:spcAft>
              <a:buNone/>
              <a:defRPr sz="1000">
                <a:solidFill>
                  <a:srgbClr val="666666"/>
                </a:solidFill>
              </a:defRPr>
            </a:lvl2pPr>
            <a:lvl3pPr lvl="2" algn="r">
              <a:lnSpc>
                <a:spcPct val="100000"/>
              </a:lnSpc>
              <a:spcAft>
                <a:spcPts val="0"/>
              </a:spcAft>
              <a:buNone/>
              <a:defRPr sz="1000">
                <a:solidFill>
                  <a:srgbClr val="666666"/>
                </a:solidFill>
              </a:defRPr>
            </a:lvl3pPr>
            <a:lvl4pPr lvl="3" algn="r">
              <a:lnSpc>
                <a:spcPct val="100000"/>
              </a:lnSpc>
              <a:spcAft>
                <a:spcPts val="0"/>
              </a:spcAft>
              <a:buNone/>
              <a:defRPr sz="1000">
                <a:solidFill>
                  <a:srgbClr val="666666"/>
                </a:solidFill>
              </a:defRPr>
            </a:lvl4pPr>
            <a:lvl5pPr lvl="4" algn="r">
              <a:lnSpc>
                <a:spcPct val="100000"/>
              </a:lnSpc>
              <a:spcAft>
                <a:spcPts val="0"/>
              </a:spcAft>
              <a:buNone/>
              <a:defRPr sz="1000">
                <a:solidFill>
                  <a:srgbClr val="666666"/>
                </a:solidFill>
              </a:defRPr>
            </a:lvl5pPr>
            <a:lvl6pPr lvl="5" algn="r">
              <a:lnSpc>
                <a:spcPct val="100000"/>
              </a:lnSpc>
              <a:spcAft>
                <a:spcPts val="0"/>
              </a:spcAft>
              <a:buNone/>
              <a:defRPr sz="1000">
                <a:solidFill>
                  <a:srgbClr val="666666"/>
                </a:solidFill>
              </a:defRPr>
            </a:lvl6pPr>
            <a:lvl7pPr lvl="6" algn="r">
              <a:lnSpc>
                <a:spcPct val="100000"/>
              </a:lnSpc>
              <a:spcAft>
                <a:spcPts val="0"/>
              </a:spcAft>
              <a:buNone/>
              <a:defRPr sz="1000">
                <a:solidFill>
                  <a:srgbClr val="666666"/>
                </a:solidFill>
              </a:defRPr>
            </a:lvl7pPr>
            <a:lvl8pPr lvl="7" algn="r">
              <a:lnSpc>
                <a:spcPct val="100000"/>
              </a:lnSpc>
              <a:spcAft>
                <a:spcPts val="0"/>
              </a:spcAft>
              <a:buNone/>
              <a:defRPr sz="1000">
                <a:solidFill>
                  <a:srgbClr val="666666"/>
                </a:solidFill>
              </a:defRPr>
            </a:lvl8pPr>
            <a:lvl9pPr lvl="8" algn="r">
              <a:lnSpc>
                <a:spcPct val="100000"/>
              </a:lnSpc>
              <a:spcAft>
                <a:spcPts val="0"/>
              </a:spcAft>
              <a:buNone/>
              <a:defRPr sz="1000">
                <a:solidFill>
                  <a:srgbClr val="666666"/>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113018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ustom layout 11">
  <p:cSld name="Custom layout 11">
    <p:spTree>
      <p:nvGrpSpPr>
        <p:cNvPr id="1" name="Shape 126"/>
        <p:cNvGrpSpPr/>
        <p:nvPr/>
      </p:nvGrpSpPr>
      <p:grpSpPr>
        <a:xfrm>
          <a:off x="0" y="0"/>
          <a:ext cx="0" cy="0"/>
          <a:chOff x="0" y="0"/>
          <a:chExt cx="0" cy="0"/>
        </a:xfrm>
      </p:grpSpPr>
      <p:sp>
        <p:nvSpPr>
          <p:cNvPr id="131" name="Google Shape;131;p24"/>
          <p:cNvSpPr txBox="1">
            <a:spLocks noGrp="1"/>
          </p:cNvSpPr>
          <p:nvPr>
            <p:ph type="title"/>
          </p:nvPr>
        </p:nvSpPr>
        <p:spPr>
          <a:xfrm>
            <a:off x="348300" y="428200"/>
            <a:ext cx="2351400" cy="4399800"/>
          </a:xfrm>
          <a:prstGeom prst="rect">
            <a:avLst/>
          </a:prstGeom>
          <a:noFill/>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132" name="Google Shape;132;p24"/>
          <p:cNvSpPr txBox="1">
            <a:spLocks noGrp="1"/>
          </p:cNvSpPr>
          <p:nvPr>
            <p:ph type="body" idx="1"/>
          </p:nvPr>
        </p:nvSpPr>
        <p:spPr>
          <a:xfrm>
            <a:off x="3539325" y="593900"/>
            <a:ext cx="5090400" cy="40116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66666"/>
              </a:buClr>
              <a:buSzPts val="1400"/>
              <a:buChar char="●"/>
              <a:defRPr sz="1400">
                <a:solidFill>
                  <a:srgbClr val="666666"/>
                </a:solidFill>
              </a:defRPr>
            </a:lvl1pPr>
            <a:lvl2pPr marL="914400" lvl="1" indent="-304800" algn="l">
              <a:lnSpc>
                <a:spcPct val="115000"/>
              </a:lnSpc>
              <a:spcBef>
                <a:spcPts val="1600"/>
              </a:spcBef>
              <a:spcAft>
                <a:spcPts val="0"/>
              </a:spcAft>
              <a:buClr>
                <a:srgbClr val="666666"/>
              </a:buClr>
              <a:buSzPts val="1200"/>
              <a:buChar char="○"/>
              <a:defRPr sz="1200">
                <a:solidFill>
                  <a:srgbClr val="666666"/>
                </a:solidFill>
              </a:defRPr>
            </a:lvl2pPr>
            <a:lvl3pPr marL="1371600" lvl="2" indent="-304800" algn="l">
              <a:lnSpc>
                <a:spcPct val="115000"/>
              </a:lnSpc>
              <a:spcBef>
                <a:spcPts val="1600"/>
              </a:spcBef>
              <a:spcAft>
                <a:spcPts val="0"/>
              </a:spcAft>
              <a:buClr>
                <a:srgbClr val="666666"/>
              </a:buClr>
              <a:buSzPts val="1200"/>
              <a:buChar char="■"/>
              <a:defRPr sz="1200">
                <a:solidFill>
                  <a:srgbClr val="666666"/>
                </a:solidFill>
              </a:defRPr>
            </a:lvl3pPr>
            <a:lvl4pPr marL="1828800" lvl="3" indent="-304800" algn="l">
              <a:lnSpc>
                <a:spcPct val="115000"/>
              </a:lnSpc>
              <a:spcBef>
                <a:spcPts val="1600"/>
              </a:spcBef>
              <a:spcAft>
                <a:spcPts val="0"/>
              </a:spcAft>
              <a:buClr>
                <a:srgbClr val="666666"/>
              </a:buClr>
              <a:buSzPts val="1200"/>
              <a:buChar char="●"/>
              <a:defRPr sz="1200">
                <a:solidFill>
                  <a:srgbClr val="666666"/>
                </a:solidFill>
              </a:defRPr>
            </a:lvl4pPr>
            <a:lvl5pPr marL="2286000" lvl="4" indent="-304800" algn="l">
              <a:lnSpc>
                <a:spcPct val="115000"/>
              </a:lnSpc>
              <a:spcBef>
                <a:spcPts val="1600"/>
              </a:spcBef>
              <a:spcAft>
                <a:spcPts val="0"/>
              </a:spcAft>
              <a:buClr>
                <a:srgbClr val="666666"/>
              </a:buClr>
              <a:buSzPts val="1200"/>
              <a:buChar char="○"/>
              <a:defRPr sz="1200">
                <a:solidFill>
                  <a:srgbClr val="666666"/>
                </a:solidFill>
              </a:defRPr>
            </a:lvl5pPr>
            <a:lvl6pPr marL="2743200" lvl="5" indent="-304800" algn="l">
              <a:lnSpc>
                <a:spcPct val="115000"/>
              </a:lnSpc>
              <a:spcBef>
                <a:spcPts val="1600"/>
              </a:spcBef>
              <a:spcAft>
                <a:spcPts val="0"/>
              </a:spcAft>
              <a:buClr>
                <a:srgbClr val="666666"/>
              </a:buClr>
              <a:buSzPts val="1200"/>
              <a:buChar char="■"/>
              <a:defRPr sz="1200">
                <a:solidFill>
                  <a:srgbClr val="666666"/>
                </a:solidFill>
              </a:defRPr>
            </a:lvl6pPr>
            <a:lvl7pPr marL="3200400" lvl="6" indent="-304800" algn="l">
              <a:lnSpc>
                <a:spcPct val="115000"/>
              </a:lnSpc>
              <a:spcBef>
                <a:spcPts val="1600"/>
              </a:spcBef>
              <a:spcAft>
                <a:spcPts val="0"/>
              </a:spcAft>
              <a:buClr>
                <a:srgbClr val="666666"/>
              </a:buClr>
              <a:buSzPts val="1200"/>
              <a:buChar char="●"/>
              <a:defRPr sz="1200">
                <a:solidFill>
                  <a:srgbClr val="666666"/>
                </a:solidFill>
              </a:defRPr>
            </a:lvl7pPr>
            <a:lvl8pPr marL="3657600" lvl="7" indent="-304800" algn="l">
              <a:lnSpc>
                <a:spcPct val="115000"/>
              </a:lnSpc>
              <a:spcBef>
                <a:spcPts val="1600"/>
              </a:spcBef>
              <a:spcAft>
                <a:spcPts val="0"/>
              </a:spcAft>
              <a:buClr>
                <a:srgbClr val="666666"/>
              </a:buClr>
              <a:buSzPts val="1200"/>
              <a:buChar char="○"/>
              <a:defRPr sz="1200">
                <a:solidFill>
                  <a:srgbClr val="666666"/>
                </a:solidFill>
              </a:defRPr>
            </a:lvl8pPr>
            <a:lvl9pPr marL="4114800" lvl="8" indent="-304800" algn="l">
              <a:lnSpc>
                <a:spcPct val="115000"/>
              </a:lnSpc>
              <a:spcBef>
                <a:spcPts val="1600"/>
              </a:spcBef>
              <a:spcAft>
                <a:spcPts val="1600"/>
              </a:spcAft>
              <a:buClr>
                <a:srgbClr val="666666"/>
              </a:buClr>
              <a:buSzPts val="1200"/>
              <a:buChar char="■"/>
              <a:defRPr sz="1200">
                <a:solidFill>
                  <a:srgbClr val="666666"/>
                </a:solidFill>
              </a:defRPr>
            </a:lvl9pPr>
          </a:lstStyle>
          <a:p>
            <a:endParaRPr/>
          </a:p>
        </p:txBody>
      </p:sp>
      <p:sp>
        <p:nvSpPr>
          <p:cNvPr id="133" name="Google Shape;133;p24"/>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66666"/>
                </a:solidFill>
              </a:defRPr>
            </a:lvl1pPr>
            <a:lvl2pPr lvl="1" algn="r">
              <a:lnSpc>
                <a:spcPct val="100000"/>
              </a:lnSpc>
              <a:spcAft>
                <a:spcPts val="0"/>
              </a:spcAft>
              <a:buNone/>
              <a:defRPr sz="1000">
                <a:solidFill>
                  <a:srgbClr val="666666"/>
                </a:solidFill>
              </a:defRPr>
            </a:lvl2pPr>
            <a:lvl3pPr lvl="2" algn="r">
              <a:lnSpc>
                <a:spcPct val="100000"/>
              </a:lnSpc>
              <a:spcAft>
                <a:spcPts val="0"/>
              </a:spcAft>
              <a:buNone/>
              <a:defRPr sz="1000">
                <a:solidFill>
                  <a:srgbClr val="666666"/>
                </a:solidFill>
              </a:defRPr>
            </a:lvl3pPr>
            <a:lvl4pPr lvl="3" algn="r">
              <a:lnSpc>
                <a:spcPct val="100000"/>
              </a:lnSpc>
              <a:spcAft>
                <a:spcPts val="0"/>
              </a:spcAft>
              <a:buNone/>
              <a:defRPr sz="1000">
                <a:solidFill>
                  <a:srgbClr val="666666"/>
                </a:solidFill>
              </a:defRPr>
            </a:lvl4pPr>
            <a:lvl5pPr lvl="4" algn="r">
              <a:lnSpc>
                <a:spcPct val="100000"/>
              </a:lnSpc>
              <a:spcAft>
                <a:spcPts val="0"/>
              </a:spcAft>
              <a:buNone/>
              <a:defRPr sz="1000">
                <a:solidFill>
                  <a:srgbClr val="666666"/>
                </a:solidFill>
              </a:defRPr>
            </a:lvl5pPr>
            <a:lvl6pPr lvl="5" algn="r">
              <a:lnSpc>
                <a:spcPct val="100000"/>
              </a:lnSpc>
              <a:spcAft>
                <a:spcPts val="0"/>
              </a:spcAft>
              <a:buNone/>
              <a:defRPr sz="1000">
                <a:solidFill>
                  <a:srgbClr val="666666"/>
                </a:solidFill>
              </a:defRPr>
            </a:lvl6pPr>
            <a:lvl7pPr lvl="6" algn="r">
              <a:lnSpc>
                <a:spcPct val="100000"/>
              </a:lnSpc>
              <a:spcAft>
                <a:spcPts val="0"/>
              </a:spcAft>
              <a:buNone/>
              <a:defRPr sz="1000">
                <a:solidFill>
                  <a:srgbClr val="666666"/>
                </a:solidFill>
              </a:defRPr>
            </a:lvl7pPr>
            <a:lvl8pPr lvl="7" algn="r">
              <a:lnSpc>
                <a:spcPct val="100000"/>
              </a:lnSpc>
              <a:spcAft>
                <a:spcPts val="0"/>
              </a:spcAft>
              <a:buNone/>
              <a:defRPr sz="1000">
                <a:solidFill>
                  <a:srgbClr val="666666"/>
                </a:solidFill>
              </a:defRPr>
            </a:lvl8pPr>
            <a:lvl9pPr lvl="8" algn="r">
              <a:lnSpc>
                <a:spcPct val="100000"/>
              </a:lnSpc>
              <a:spcAft>
                <a:spcPts val="0"/>
              </a:spcAft>
              <a:buNone/>
              <a:defRPr sz="1000">
                <a:solidFill>
                  <a:srgbClr val="666666"/>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044711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10">
  <p:cSld name="Custom layout 10">
    <p:bg>
      <p:bgPr>
        <a:solidFill>
          <a:srgbClr val="FFFFFF"/>
        </a:solidFill>
        <a:effectLst/>
      </p:bgPr>
    </p:bg>
    <p:spTree>
      <p:nvGrpSpPr>
        <p:cNvPr id="1" name="Shape 121"/>
        <p:cNvGrpSpPr/>
        <p:nvPr/>
      </p:nvGrpSpPr>
      <p:grpSpPr>
        <a:xfrm>
          <a:off x="0" y="0"/>
          <a:ext cx="0" cy="0"/>
          <a:chOff x="0" y="0"/>
          <a:chExt cx="0" cy="0"/>
        </a:xfrm>
      </p:grpSpPr>
      <p:sp>
        <p:nvSpPr>
          <p:cNvPr id="124" name="Google Shape;124;p23"/>
          <p:cNvSpPr txBox="1">
            <a:spLocks noGrp="1"/>
          </p:cNvSpPr>
          <p:nvPr>
            <p:ph type="ctrTitle"/>
          </p:nvPr>
        </p:nvSpPr>
        <p:spPr>
          <a:xfrm>
            <a:off x="1824925" y="1473900"/>
            <a:ext cx="6246900" cy="2195700"/>
          </a:xfrm>
          <a:prstGeom prst="rect">
            <a:avLst/>
          </a:prstGeom>
          <a:noFill/>
        </p:spPr>
        <p:txBody>
          <a:bodyPr spcFirstLastPara="1" wrap="square" lIns="91425" tIns="91425" rIns="91425" bIns="91425" anchor="ctr" anchorCtr="0">
            <a:noAutofit/>
          </a:bodyPr>
          <a:lstStyle>
            <a:lvl1pPr lvl="0" algn="l">
              <a:lnSpc>
                <a:spcPct val="100000"/>
              </a:lnSpc>
              <a:spcBef>
                <a:spcPts val="0"/>
              </a:spcBef>
              <a:spcAft>
                <a:spcPts val="0"/>
              </a:spcAft>
              <a:buClr>
                <a:srgbClr val="212121"/>
              </a:buClr>
              <a:buSzPts val="3600"/>
              <a:buNone/>
              <a:defRPr sz="3600" b="1">
                <a:solidFill>
                  <a:srgbClr val="212121"/>
                </a:solidFill>
              </a:defRPr>
            </a:lvl1pPr>
            <a:lvl2pPr lvl="1" algn="l">
              <a:lnSpc>
                <a:spcPct val="100000"/>
              </a:lnSpc>
              <a:spcBef>
                <a:spcPts val="0"/>
              </a:spcBef>
              <a:spcAft>
                <a:spcPts val="0"/>
              </a:spcAft>
              <a:buClr>
                <a:srgbClr val="212121"/>
              </a:buClr>
              <a:buSzPts val="3600"/>
              <a:buNone/>
              <a:defRPr sz="3600" b="1">
                <a:solidFill>
                  <a:srgbClr val="212121"/>
                </a:solidFill>
              </a:defRPr>
            </a:lvl2pPr>
            <a:lvl3pPr lvl="2" algn="l">
              <a:lnSpc>
                <a:spcPct val="100000"/>
              </a:lnSpc>
              <a:spcBef>
                <a:spcPts val="0"/>
              </a:spcBef>
              <a:spcAft>
                <a:spcPts val="0"/>
              </a:spcAft>
              <a:buClr>
                <a:srgbClr val="212121"/>
              </a:buClr>
              <a:buSzPts val="3600"/>
              <a:buNone/>
              <a:defRPr sz="3600" b="1">
                <a:solidFill>
                  <a:srgbClr val="212121"/>
                </a:solidFill>
              </a:defRPr>
            </a:lvl3pPr>
            <a:lvl4pPr lvl="3" algn="l">
              <a:lnSpc>
                <a:spcPct val="100000"/>
              </a:lnSpc>
              <a:spcBef>
                <a:spcPts val="0"/>
              </a:spcBef>
              <a:spcAft>
                <a:spcPts val="0"/>
              </a:spcAft>
              <a:buClr>
                <a:srgbClr val="212121"/>
              </a:buClr>
              <a:buSzPts val="3600"/>
              <a:buNone/>
              <a:defRPr sz="3600" b="1">
                <a:solidFill>
                  <a:srgbClr val="212121"/>
                </a:solidFill>
              </a:defRPr>
            </a:lvl4pPr>
            <a:lvl5pPr lvl="4" algn="l">
              <a:lnSpc>
                <a:spcPct val="100000"/>
              </a:lnSpc>
              <a:spcBef>
                <a:spcPts val="0"/>
              </a:spcBef>
              <a:spcAft>
                <a:spcPts val="0"/>
              </a:spcAft>
              <a:buClr>
                <a:srgbClr val="212121"/>
              </a:buClr>
              <a:buSzPts val="3600"/>
              <a:buNone/>
              <a:defRPr sz="3600" b="1">
                <a:solidFill>
                  <a:srgbClr val="212121"/>
                </a:solidFill>
              </a:defRPr>
            </a:lvl5pPr>
            <a:lvl6pPr lvl="5" algn="l">
              <a:lnSpc>
                <a:spcPct val="100000"/>
              </a:lnSpc>
              <a:spcBef>
                <a:spcPts val="0"/>
              </a:spcBef>
              <a:spcAft>
                <a:spcPts val="0"/>
              </a:spcAft>
              <a:buClr>
                <a:srgbClr val="212121"/>
              </a:buClr>
              <a:buSzPts val="3600"/>
              <a:buNone/>
              <a:defRPr sz="3600" b="1">
                <a:solidFill>
                  <a:srgbClr val="212121"/>
                </a:solidFill>
              </a:defRPr>
            </a:lvl6pPr>
            <a:lvl7pPr lvl="6" algn="l">
              <a:lnSpc>
                <a:spcPct val="100000"/>
              </a:lnSpc>
              <a:spcBef>
                <a:spcPts val="0"/>
              </a:spcBef>
              <a:spcAft>
                <a:spcPts val="0"/>
              </a:spcAft>
              <a:buClr>
                <a:srgbClr val="212121"/>
              </a:buClr>
              <a:buSzPts val="3600"/>
              <a:buNone/>
              <a:defRPr sz="3600" b="1">
                <a:solidFill>
                  <a:srgbClr val="212121"/>
                </a:solidFill>
              </a:defRPr>
            </a:lvl7pPr>
            <a:lvl8pPr lvl="7" algn="l">
              <a:lnSpc>
                <a:spcPct val="100000"/>
              </a:lnSpc>
              <a:spcBef>
                <a:spcPts val="0"/>
              </a:spcBef>
              <a:spcAft>
                <a:spcPts val="0"/>
              </a:spcAft>
              <a:buClr>
                <a:srgbClr val="212121"/>
              </a:buClr>
              <a:buSzPts val="3600"/>
              <a:buNone/>
              <a:defRPr sz="3600" b="1">
                <a:solidFill>
                  <a:srgbClr val="212121"/>
                </a:solidFill>
              </a:defRPr>
            </a:lvl8pPr>
            <a:lvl9pPr lvl="8" algn="l">
              <a:lnSpc>
                <a:spcPct val="100000"/>
              </a:lnSpc>
              <a:spcBef>
                <a:spcPts val="0"/>
              </a:spcBef>
              <a:spcAft>
                <a:spcPts val="0"/>
              </a:spcAft>
              <a:buClr>
                <a:srgbClr val="212121"/>
              </a:buClr>
              <a:buSzPts val="3600"/>
              <a:buNone/>
              <a:defRPr sz="3600" b="1">
                <a:solidFill>
                  <a:srgbClr val="212121"/>
                </a:solidFill>
              </a:defRPr>
            </a:lvl9pPr>
          </a:lstStyle>
          <a:p>
            <a:endParaRPr/>
          </a:p>
        </p:txBody>
      </p:sp>
      <p:sp>
        <p:nvSpPr>
          <p:cNvPr id="125" name="Google Shape;125;p23"/>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743521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18C1AD-393C-91FB-EC65-830A447BADE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EA20DA-DAAE-24B1-8A56-824ECA0BDEC5}"/>
              </a:ext>
            </a:extLst>
          </p:cNvPr>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E885D2-2814-C32A-EA98-92C7F5B6A8B6}"/>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7D8AE49-3556-5F40-8981-2661CCCE4D30}" type="datetimeFigureOut">
              <a:rPr lang="en-US" smtClean="0"/>
              <a:t>2/18/25</a:t>
            </a:fld>
            <a:endParaRPr lang="en-US"/>
          </a:p>
        </p:txBody>
      </p:sp>
      <p:sp>
        <p:nvSpPr>
          <p:cNvPr id="5" name="Footer Placeholder 4">
            <a:extLst>
              <a:ext uri="{FF2B5EF4-FFF2-40B4-BE49-F238E27FC236}">
                <a16:creationId xmlns:a16="http://schemas.microsoft.com/office/drawing/2014/main" id="{D38D580F-8786-3EFF-CCB6-C2476256260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BFBAA5-6B08-BC86-4216-67880ACB225B}"/>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40100281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 id="2147483704" r:id="rId28"/>
    <p:sldLayoutId id="2147483705" r:id="rId29"/>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s://commons.wikimedia.org/wiki/File:Mairead_cropped.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hyperlink" Target="https://commons.wikimedia.org/wiki/File:Three_Main_Layers_of_the_Eye.pn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commons.wikimedia.org/wiki/File:Overview_of_the_retina_photoreceptors_%28a%29.png"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Color_vision"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hyperlink" Target="https://youtu.be/m4t7gTmBK3g?si=pGkbnsXjCtQagYQJ"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hyperlink" Target="https://en.wikipedia.org/wiki/Color_visio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Color_vision"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hyperlink" Target="https://unsplash.com/?utm_source=unsplash&amp;utm_medium=referral&amp;utm_content=creditCopyText" TargetMode="External"/><Relationship Id="rId4" Type="http://schemas.openxmlformats.org/officeDocument/2006/relationships/hyperlink" Target="https://unsplash.com/ja/@wilmerlens?utm_source=unsplash&amp;utm_medium=referral&amp;utm_content=creditCopyTex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hyperlink" Target="https://unsplash.com/?utm_source=unsplash&amp;utm_medium=referral&amp;utm_content=creditCopyText" TargetMode="External"/><Relationship Id="rId4" Type="http://schemas.openxmlformats.org/officeDocument/2006/relationships/hyperlink" Target="https://unsplash.com/ja/@wilmerlens?utm_source=unsplash&amp;utm_medium=referral&amp;utm_content=creditCopyText"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commons.wikimedia.org/wiki/File:Cone-fundamentals-with-srgb-spectrum.svg" TargetMode="External"/><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hyperlink" Target="https://commons.wikimedia.org/wiki/User:Sreejithk2000" TargetMode="External"/><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hyperlink" Target="https://phet.colorado.edu/sims/html/color-vision/latest/color-vision_all.html" TargetMode="External"/><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Color_blindness" TargetMode="External"/><Relationship Id="rId2" Type="http://schemas.openxmlformats.org/officeDocument/2006/relationships/notesSlide" Target="../notesSlides/notesSlide13.xml"/><Relationship Id="rId1" Type="http://schemas.openxmlformats.org/officeDocument/2006/relationships/slideLayout" Target="../slideLayouts/slideLayout19.xml"/><Relationship Id="rId5" Type="http://schemas.openxmlformats.org/officeDocument/2006/relationships/hyperlink" Target="https://mobilityquotient.com/article/ux-design-accessibility-designing-with-colorblindness-in-mind" TargetMode="Externa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jpeg"/><Relationship Id="rId7" Type="http://schemas.openxmlformats.org/officeDocument/2006/relationships/diagramColors" Target="../diagrams/colors1.xml"/><Relationship Id="rId2" Type="http://schemas.openxmlformats.org/officeDocument/2006/relationships/notesSlide" Target="../notesSlides/notesSlide15.xml"/><Relationship Id="rId1" Type="http://schemas.openxmlformats.org/officeDocument/2006/relationships/slideLayout" Target="../slideLayouts/slideLayout2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hyperlink" Target="https://en.wikipedia.org/wiki/Image_sensor" TargetMode="External"/><Relationship Id="rId5" Type="http://schemas.openxmlformats.org/officeDocument/2006/relationships/hyperlink" Target="https://creativecommons.org/licenses/by-sa/4.0" TargetMode="External"/><Relationship Id="rId4" Type="http://schemas.openxmlformats.org/officeDocument/2006/relationships/hyperlink" Target="https://commons.wikimedia.org/wiki/File:Mirrorless_Camera_Sensor.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19.xml"/><Relationship Id="rId5" Type="http://schemas.openxmlformats.org/officeDocument/2006/relationships/hyperlink" Target="https://creativecommons.org/licenses/by-sa/4.0" TargetMode="External"/><Relationship Id="rId4" Type="http://schemas.openxmlformats.org/officeDocument/2006/relationships/hyperlink" Target="https://commons.wikimedia.org/wiki/File:CMOS_Image-Sensor_Big_(35mm)_and_Small.jp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ommons.wikimedia.org/wiki/File:BayerPatternFiltration.png" TargetMode="External"/><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18.png"/><Relationship Id="rId4" Type="http://schemas.openxmlformats.org/officeDocument/2006/relationships/hyperlink" Target="http://creativecommons.org/licenses/by-sa/3.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commons.wikimedia.org/wiki/File:BayerPatternFiltration.png" TargetMode="External"/><Relationship Id="rId2" Type="http://schemas.openxmlformats.org/officeDocument/2006/relationships/notesSlide" Target="../notesSlides/notesSlide19.xml"/><Relationship Id="rId1" Type="http://schemas.openxmlformats.org/officeDocument/2006/relationships/slideLayout" Target="../slideLayouts/slideLayout19.xml"/><Relationship Id="rId5" Type="http://schemas.openxmlformats.org/officeDocument/2006/relationships/image" Target="../media/image18.png"/><Relationship Id="rId4" Type="http://schemas.openxmlformats.org/officeDocument/2006/relationships/hyperlink" Target="http://creativecommons.org/licenses/by-sa/3.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hyperlink" Target="https://en.wikipedia.org/wiki/Color_depth" TargetMode="External"/><Relationship Id="rId2" Type="http://schemas.openxmlformats.org/officeDocument/2006/relationships/notesSlide" Target="../notesSlides/notesSlide22.xml"/><Relationship Id="rId1" Type="http://schemas.openxmlformats.org/officeDocument/2006/relationships/slideLayout" Target="../slideLayouts/slideLayout20.xml"/><Relationship Id="rId6" Type="http://schemas.openxmlformats.org/officeDocument/2006/relationships/hyperlink" Target="http://creativecommons.org/publicdomain/zero/1.0/deed.en?ref=openverse" TargetMode="External"/><Relationship Id="rId5" Type="http://schemas.openxmlformats.org/officeDocument/2006/relationships/hyperlink" Target="https://commons.wikimedia.org/wiki/User:Nl74" TargetMode="External"/><Relationship Id="rId4" Type="http://schemas.openxmlformats.org/officeDocument/2006/relationships/hyperlink" Target="https://commons.wikimedia.org/w/index.php?curid=26862005"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hyperlink" Target="https://helpx.adobe.com/photoshop/using/bit-depth.html" TargetMode="External"/><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hyperlink" Target="https://www.cambridgeincolour.com/tutorials/bit-depth.ht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9.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9.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6.xml"/><Relationship Id="rId4" Type="http://schemas.openxmlformats.org/officeDocument/2006/relationships/image" Target="../media/image28.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8.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3"/>
        <p:cNvGrpSpPr/>
        <p:nvPr/>
      </p:nvGrpSpPr>
      <p:grpSpPr>
        <a:xfrm>
          <a:off x="0" y="0"/>
          <a:ext cx="0" cy="0"/>
          <a:chOff x="0" y="0"/>
          <a:chExt cx="0" cy="0"/>
        </a:xfrm>
      </p:grpSpPr>
      <p:sp useBgFill="1">
        <p:nvSpPr>
          <p:cNvPr id="180" name="Rectangle 17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6" name="Picture 175">
            <a:extLst>
              <a:ext uri="{FF2B5EF4-FFF2-40B4-BE49-F238E27FC236}">
                <a16:creationId xmlns:a16="http://schemas.microsoft.com/office/drawing/2014/main" id="{5D24BECF-E81A-DF02-C02B-E4E6D586E864}"/>
              </a:ext>
            </a:extLst>
          </p:cNvPr>
          <p:cNvPicPr>
            <a:picLocks noChangeAspect="1"/>
          </p:cNvPicPr>
          <p:nvPr/>
        </p:nvPicPr>
        <p:blipFill rotWithShape="1">
          <a:blip r:embed="rId3"/>
          <a:srcRect/>
          <a:stretch/>
        </p:blipFill>
        <p:spPr>
          <a:xfrm>
            <a:off x="1" y="10"/>
            <a:ext cx="9143999" cy="5143490"/>
          </a:xfrm>
          <a:prstGeom prst="rect">
            <a:avLst/>
          </a:prstGeom>
        </p:spPr>
      </p:pic>
      <p:sp>
        <p:nvSpPr>
          <p:cNvPr id="182" name="Rectangle 18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55701"/>
            <a:ext cx="9143999" cy="237161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Google Shape;174;p29"/>
          <p:cNvSpPr txBox="1">
            <a:spLocks noGrp="1"/>
          </p:cNvSpPr>
          <p:nvPr>
            <p:ph type="title"/>
          </p:nvPr>
        </p:nvSpPr>
        <p:spPr>
          <a:xfrm>
            <a:off x="991926" y="2166730"/>
            <a:ext cx="7543800" cy="1257640"/>
          </a:xfrm>
          <a:prstGeom prst="rect">
            <a:avLst/>
          </a:prstGeom>
          <a:solidFill>
            <a:schemeClr val="bg1">
              <a:lumMod val="85000"/>
              <a:alpha val="43000"/>
            </a:schemeClr>
          </a:solidFill>
          <a:effectLst>
            <a:outerShdw blurRad="50800" dist="38100" dir="2700000" algn="tl" rotWithShape="0">
              <a:prstClr val="black">
                <a:alpha val="40000"/>
              </a:prstClr>
            </a:outerShdw>
          </a:effectLst>
        </p:spPr>
        <p:txBody>
          <a:bodyPr spcFirstLastPara="1" vert="horz" lIns="91440" tIns="45720" rIns="91440" bIns="45720" rtlCol="0" anchor="b" anchorCtr="0">
            <a:normAutofit fontScale="90000"/>
          </a:bodyPr>
          <a:lstStyle/>
          <a:p>
            <a:pPr marL="0" lvl="0" indent="0" defTabSz="914400">
              <a:lnSpc>
                <a:spcPct val="90000"/>
              </a:lnSpc>
              <a:spcBef>
                <a:spcPct val="0"/>
              </a:spcBef>
              <a:spcAft>
                <a:spcPts val="0"/>
              </a:spcAft>
            </a:pPr>
            <a:endParaRPr lang="en-US" sz="3900" dirty="0">
              <a:solidFill>
                <a:srgbClr val="FFFFFF"/>
              </a:solidFill>
            </a:endParaRPr>
          </a:p>
          <a:p>
            <a:pPr marL="0" lvl="0" indent="0" defTabSz="914400">
              <a:lnSpc>
                <a:spcPct val="90000"/>
              </a:lnSpc>
              <a:spcBef>
                <a:spcPct val="0"/>
              </a:spcBef>
              <a:spcAft>
                <a:spcPts val="0"/>
              </a:spcAft>
            </a:pPr>
            <a:r>
              <a:rPr lang="en-US" sz="3900" dirty="0">
                <a:solidFill>
                  <a:srgbClr val="FFFFFF"/>
                </a:solidFill>
              </a:rPr>
              <a:t>DIGITAL IMAGING</a:t>
            </a:r>
          </a:p>
          <a:p>
            <a:pPr marL="0" lvl="0" indent="0" defTabSz="914400">
              <a:lnSpc>
                <a:spcPct val="90000"/>
              </a:lnSpc>
              <a:spcBef>
                <a:spcPct val="0"/>
              </a:spcBef>
              <a:spcAft>
                <a:spcPts val="0"/>
              </a:spcAft>
            </a:pPr>
            <a:r>
              <a:rPr lang="en-US" sz="3900" dirty="0">
                <a:solidFill>
                  <a:srgbClr val="FFFFFF"/>
                </a:solidFill>
              </a:rPr>
              <a:t>MMP100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30"/>
          <p:cNvPicPr preferRelativeResize="0"/>
          <p:nvPr/>
        </p:nvPicPr>
        <p:blipFill rotWithShape="1">
          <a:blip r:embed="rId3">
            <a:alphaModFix/>
          </a:blip>
          <a:srcRect l="25230" r="25230"/>
          <a:stretch/>
        </p:blipFill>
        <p:spPr>
          <a:xfrm>
            <a:off x="5580300" y="0"/>
            <a:ext cx="3563700" cy="5143500"/>
          </a:xfrm>
          <a:prstGeom prst="rect">
            <a:avLst/>
          </a:prstGeom>
          <a:noFill/>
          <a:ln>
            <a:noFill/>
          </a:ln>
        </p:spPr>
      </p:pic>
      <p:sp>
        <p:nvSpPr>
          <p:cNvPr id="180" name="Google Shape;180;p30"/>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tx1"/>
                </a:solidFill>
              </a:rPr>
              <a:t>Eye and Vision</a:t>
            </a:r>
            <a:endParaRPr>
              <a:solidFill>
                <a:schemeClr val="tx1"/>
              </a:solidFill>
            </a:endParaRPr>
          </a:p>
        </p:txBody>
      </p:sp>
      <p:sp>
        <p:nvSpPr>
          <p:cNvPr id="181" name="Google Shape;181;p30"/>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solidFill>
                  <a:schemeClr val="tx1"/>
                </a:solidFill>
              </a:rPr>
              <a:t>How the human eye works.</a:t>
            </a:r>
            <a:endParaRPr b="1">
              <a:solidFill>
                <a:schemeClr val="tx1"/>
              </a:solidFill>
            </a:endParaRPr>
          </a:p>
        </p:txBody>
      </p:sp>
      <p:sp>
        <p:nvSpPr>
          <p:cNvPr id="182" name="Google Shape;182;p30"/>
          <p:cNvSpPr txBox="1">
            <a:spLocks noGrp="1"/>
          </p:cNvSpPr>
          <p:nvPr>
            <p:ph type="body" idx="2"/>
          </p:nvPr>
        </p:nvSpPr>
        <p:spPr>
          <a:xfrm>
            <a:off x="5627450" y="4642775"/>
            <a:ext cx="3969300" cy="46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u="sng">
                <a:solidFill>
                  <a:schemeClr val="lt1"/>
                </a:solidFill>
                <a:hlinkClick r:id="rId4">
                  <a:extLst>
                    <a:ext uri="{A12FA001-AC4F-418D-AE19-62706E023703}">
                      <ahyp:hlinkClr xmlns:ahyp="http://schemas.microsoft.com/office/drawing/2018/hyperlinkcolor" val="tx"/>
                    </a:ext>
                  </a:extLst>
                </a:hlinkClick>
              </a:rPr>
              <a:t>Paul Savage</a:t>
            </a:r>
            <a:r>
              <a:rPr lang="en" sz="1200">
                <a:solidFill>
                  <a:schemeClr val="lt1"/>
                </a:solidFill>
              </a:rPr>
              <a:t>, CC BY 2.0, via Wikimedia Commons</a:t>
            </a:r>
            <a:endParaRPr sz="1200">
              <a:solidFill>
                <a:schemeClr val="lt1"/>
              </a:solidFill>
            </a:endParaRPr>
          </a:p>
          <a:p>
            <a:pPr marL="0" lvl="0" indent="0" algn="l" rtl="0">
              <a:spcBef>
                <a:spcPts val="1600"/>
              </a:spcBef>
              <a:spcAft>
                <a:spcPts val="1600"/>
              </a:spcAft>
              <a:buNone/>
            </a:pPr>
            <a:endParaRPr sz="12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31"/>
          <p:cNvPicPr preferRelativeResize="0"/>
          <p:nvPr/>
        </p:nvPicPr>
        <p:blipFill rotWithShape="1">
          <a:blip r:embed="rId3">
            <a:alphaModFix/>
          </a:blip>
          <a:srcRect r="20546"/>
          <a:stretch/>
        </p:blipFill>
        <p:spPr>
          <a:xfrm>
            <a:off x="4256575" y="308100"/>
            <a:ext cx="4588275" cy="4521700"/>
          </a:xfrm>
          <a:prstGeom prst="rect">
            <a:avLst/>
          </a:prstGeom>
          <a:noFill/>
          <a:ln>
            <a:noFill/>
          </a:ln>
        </p:spPr>
      </p:pic>
      <p:sp>
        <p:nvSpPr>
          <p:cNvPr id="188" name="Google Shape;188;p31"/>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111111"/>
                </a:solidFill>
              </a:rPr>
              <a:t>Eye and Vision</a:t>
            </a:r>
            <a:endParaRPr>
              <a:solidFill>
                <a:srgbClr val="111111"/>
              </a:solidFill>
            </a:endParaRPr>
          </a:p>
        </p:txBody>
      </p:sp>
      <p:sp>
        <p:nvSpPr>
          <p:cNvPr id="189" name="Google Shape;189;p31"/>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How the human eye works.</a:t>
            </a:r>
            <a:endParaRPr b="1"/>
          </a:p>
        </p:txBody>
      </p:sp>
      <p:sp>
        <p:nvSpPr>
          <p:cNvPr id="190" name="Google Shape;190;p31"/>
          <p:cNvSpPr txBox="1">
            <a:spLocks noGrp="1"/>
          </p:cNvSpPr>
          <p:nvPr>
            <p:ph type="body" idx="2"/>
          </p:nvPr>
        </p:nvSpPr>
        <p:spPr>
          <a:xfrm>
            <a:off x="3638400" y="4755448"/>
            <a:ext cx="5505600" cy="38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Artwork by </a:t>
            </a:r>
            <a:r>
              <a:rPr lang="en" u="sng">
                <a:solidFill>
                  <a:schemeClr val="hlink"/>
                </a:solidFill>
                <a:hlinkClick r:id="rId4"/>
              </a:rPr>
              <a:t>Holly Fischer</a:t>
            </a:r>
            <a:r>
              <a:rPr lang="en"/>
              <a:t>, CC BY 3.0, via Wikimedia Commons </a:t>
            </a:r>
            <a:endParaRPr/>
          </a:p>
          <a:p>
            <a:pPr marL="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2"/>
          <p:cNvSpPr txBox="1">
            <a:spLocks noGrp="1"/>
          </p:cNvSpPr>
          <p:nvPr>
            <p:ph type="title"/>
          </p:nvPr>
        </p:nvSpPr>
        <p:spPr>
          <a:xfrm>
            <a:off x="311700" y="2921450"/>
            <a:ext cx="3119700" cy="203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Eye and Vision</a:t>
            </a:r>
            <a:endParaRPr/>
          </a:p>
        </p:txBody>
      </p:sp>
      <p:sp>
        <p:nvSpPr>
          <p:cNvPr id="196" name="Google Shape;196;p32"/>
          <p:cNvSpPr txBox="1">
            <a:spLocks noGrp="1"/>
          </p:cNvSpPr>
          <p:nvPr>
            <p:ph type="body" idx="1"/>
          </p:nvPr>
        </p:nvSpPr>
        <p:spPr>
          <a:xfrm>
            <a:off x="3529200" y="2921500"/>
            <a:ext cx="2616300" cy="203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How the human eye works.</a:t>
            </a:r>
            <a:endParaRPr b="1"/>
          </a:p>
        </p:txBody>
      </p:sp>
      <p:sp>
        <p:nvSpPr>
          <p:cNvPr id="197" name="Google Shape;197;p32"/>
          <p:cNvSpPr txBox="1">
            <a:spLocks noGrp="1"/>
          </p:cNvSpPr>
          <p:nvPr>
            <p:ph type="body" idx="2"/>
          </p:nvPr>
        </p:nvSpPr>
        <p:spPr>
          <a:xfrm>
            <a:off x="6220075" y="2921500"/>
            <a:ext cx="2616300" cy="203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Christine Blume, Corrado Garbazza &amp; Manuel Spitschan</a:t>
            </a:r>
            <a:r>
              <a:rPr lang="en"/>
              <a:t>, CC BY 4.0 , via Wikimedia Commons</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198" name="Google Shape;198;p32"/>
          <p:cNvPicPr preferRelativeResize="0"/>
          <p:nvPr/>
        </p:nvPicPr>
        <p:blipFill rotWithShape="1">
          <a:blip r:embed="rId4">
            <a:alphaModFix/>
          </a:blip>
          <a:srcRect l="-340" r="339"/>
          <a:stretch/>
        </p:blipFill>
        <p:spPr>
          <a:xfrm>
            <a:off x="0" y="0"/>
            <a:ext cx="9144002" cy="2824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 name="Rectangle 1">
            <a:extLst>
              <a:ext uri="{FF2B5EF4-FFF2-40B4-BE49-F238E27FC236}">
                <a16:creationId xmlns:a16="http://schemas.microsoft.com/office/drawing/2014/main" id="{57D20365-778A-D279-7339-DD6D80D26F06}"/>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Google Shape;203;p33"/>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bg1"/>
                </a:solidFill>
              </a:rPr>
              <a:t>Color Vision: Electromagnetic Spectrum</a:t>
            </a:r>
            <a:endParaRPr dirty="0">
              <a:solidFill>
                <a:schemeClr val="bg1"/>
              </a:solidFill>
            </a:endParaRPr>
          </a:p>
        </p:txBody>
      </p:sp>
      <p:sp>
        <p:nvSpPr>
          <p:cNvPr id="204" name="Google Shape;204;p33"/>
          <p:cNvSpPr txBox="1">
            <a:spLocks noGrp="1"/>
          </p:cNvSpPr>
          <p:nvPr>
            <p:ph type="body" idx="1"/>
          </p:nvPr>
        </p:nvSpPr>
        <p:spPr>
          <a:xfrm>
            <a:off x="3911232" y="2205891"/>
            <a:ext cx="4459635" cy="579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i="1" u="sng" dirty="0">
                <a:solidFill>
                  <a:schemeClr val="hlink"/>
                </a:solidFill>
                <a:hlinkClick r:id="rId3"/>
              </a:rPr>
              <a:t>https://en.wikipedia.org/wiki/Color_vision</a:t>
            </a:r>
            <a:endParaRPr i="1" dirty="0"/>
          </a:p>
        </p:txBody>
      </p:sp>
      <p:pic>
        <p:nvPicPr>
          <p:cNvPr id="205" name="Google Shape;205;p33"/>
          <p:cNvPicPr preferRelativeResize="0"/>
          <p:nvPr/>
        </p:nvPicPr>
        <p:blipFill>
          <a:blip r:embed="rId4">
            <a:alphaModFix/>
          </a:blip>
          <a:stretch>
            <a:fillRect/>
          </a:stretch>
        </p:blipFill>
        <p:spPr>
          <a:xfrm>
            <a:off x="3063925" y="275663"/>
            <a:ext cx="6080077" cy="1848974"/>
          </a:xfrm>
          <a:prstGeom prst="rect">
            <a:avLst/>
          </a:prstGeom>
          <a:noFill/>
          <a:ln>
            <a:noFill/>
          </a:ln>
        </p:spPr>
      </p:pic>
      <p:sp>
        <p:nvSpPr>
          <p:cNvPr id="206" name="Google Shape;206;p33"/>
          <p:cNvSpPr txBox="1"/>
          <p:nvPr/>
        </p:nvSpPr>
        <p:spPr>
          <a:xfrm>
            <a:off x="233600" y="1925250"/>
            <a:ext cx="2783100" cy="114028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chemeClr val="bg1"/>
                </a:solidFill>
              </a:rPr>
              <a:t>Visible light is a small part of the electromagnetic spectrum.</a:t>
            </a:r>
            <a:endParaRPr>
              <a:solidFill>
                <a:schemeClr val="bg1"/>
              </a:solidFill>
            </a:endParaRPr>
          </a:p>
        </p:txBody>
      </p:sp>
      <p:sp>
        <p:nvSpPr>
          <p:cNvPr id="3" name="TextBox 2">
            <a:extLst>
              <a:ext uri="{FF2B5EF4-FFF2-40B4-BE49-F238E27FC236}">
                <a16:creationId xmlns:a16="http://schemas.microsoft.com/office/drawing/2014/main" id="{381F4FFA-A12F-1AE0-EE67-ABB2718AF7A3}"/>
              </a:ext>
            </a:extLst>
          </p:cNvPr>
          <p:cNvSpPr txBox="1"/>
          <p:nvPr/>
        </p:nvSpPr>
        <p:spPr>
          <a:xfrm>
            <a:off x="3647661" y="3786809"/>
            <a:ext cx="5353645" cy="646331"/>
          </a:xfrm>
          <a:prstGeom prst="rect">
            <a:avLst/>
          </a:prstGeom>
          <a:noFill/>
        </p:spPr>
        <p:txBody>
          <a:bodyPr wrap="none" rtlCol="0">
            <a:spAutoFit/>
          </a:bodyPr>
          <a:lstStyle/>
          <a:p>
            <a:r>
              <a:rPr lang="en-US" dirty="0"/>
              <a:t>YouTube Video with visual explanation:</a:t>
            </a:r>
          </a:p>
          <a:p>
            <a:r>
              <a:rPr lang="en-US" dirty="0">
                <a:hlinkClick r:id="rId5"/>
              </a:rPr>
              <a:t>https://</a:t>
            </a:r>
            <a:r>
              <a:rPr lang="en-US" dirty="0" err="1">
                <a:hlinkClick r:id="rId5"/>
              </a:rPr>
              <a:t>youtu.be</a:t>
            </a:r>
            <a:r>
              <a:rPr lang="en-US" dirty="0">
                <a:hlinkClick r:id="rId5"/>
              </a:rPr>
              <a:t>/m4t7gTmBK3g?si=</a:t>
            </a:r>
            <a:r>
              <a:rPr lang="en-US" dirty="0" err="1">
                <a:hlinkClick r:id="rId5"/>
              </a:rPr>
              <a:t>pGkbnsXjCtQagYQJ</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 name="Rectangle 1">
            <a:extLst>
              <a:ext uri="{FF2B5EF4-FFF2-40B4-BE49-F238E27FC236}">
                <a16:creationId xmlns:a16="http://schemas.microsoft.com/office/drawing/2014/main" id="{CCEF66BE-7C7C-8CE5-501A-D077A3303D79}"/>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1" name="Google Shape;211;p34"/>
          <p:cNvPicPr preferRelativeResize="0"/>
          <p:nvPr/>
        </p:nvPicPr>
        <p:blipFill rotWithShape="1">
          <a:blip r:embed="rId3">
            <a:alphaModFix/>
          </a:blip>
          <a:srcRect/>
          <a:stretch/>
        </p:blipFill>
        <p:spPr>
          <a:xfrm>
            <a:off x="3037725" y="762000"/>
            <a:ext cx="6106276" cy="3619500"/>
          </a:xfrm>
          <a:prstGeom prst="rect">
            <a:avLst/>
          </a:prstGeom>
          <a:noFill/>
          <a:ln>
            <a:noFill/>
          </a:ln>
        </p:spPr>
      </p:pic>
      <p:sp>
        <p:nvSpPr>
          <p:cNvPr id="212" name="Google Shape;212;p34"/>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Color Vision: Electromagnetic Spectrum</a:t>
            </a:r>
            <a:endParaRPr dirty="0"/>
          </a:p>
        </p:txBody>
      </p:sp>
      <p:sp>
        <p:nvSpPr>
          <p:cNvPr id="213" name="Google Shape;213;p34"/>
          <p:cNvSpPr txBox="1">
            <a:spLocks noGrp="1"/>
          </p:cNvSpPr>
          <p:nvPr>
            <p:ph type="body" idx="1"/>
          </p:nvPr>
        </p:nvSpPr>
        <p:spPr>
          <a:xfrm>
            <a:off x="233600" y="4320575"/>
            <a:ext cx="2566200" cy="454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i="1" u="sng">
                <a:solidFill>
                  <a:schemeClr val="hlink"/>
                </a:solidFill>
                <a:hlinkClick r:id="rId4"/>
              </a:rPr>
              <a:t>https://en.wikipedia.org/wiki/Color_vision</a:t>
            </a:r>
            <a:endParaRPr i="1"/>
          </a:p>
        </p:txBody>
      </p:sp>
      <p:sp>
        <p:nvSpPr>
          <p:cNvPr id="214" name="Google Shape;214;p34"/>
          <p:cNvSpPr txBox="1"/>
          <p:nvPr/>
        </p:nvSpPr>
        <p:spPr>
          <a:xfrm>
            <a:off x="233600" y="1925250"/>
            <a:ext cx="2783100" cy="141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chemeClr val="lt1"/>
                </a:solidFill>
              </a:rPr>
              <a:t>Visible light is a small part of the electromagnetic spectrum.</a:t>
            </a:r>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 name="Rectangle 1">
            <a:extLst>
              <a:ext uri="{FF2B5EF4-FFF2-40B4-BE49-F238E27FC236}">
                <a16:creationId xmlns:a16="http://schemas.microsoft.com/office/drawing/2014/main" id="{85DBC6E5-1C20-6934-E5B6-246146824DD3}"/>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Google Shape;219;p35"/>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Color Vision: Electromagnetic Spectrum</a:t>
            </a:r>
            <a:endParaRPr/>
          </a:p>
        </p:txBody>
      </p:sp>
      <p:sp>
        <p:nvSpPr>
          <p:cNvPr id="220" name="Google Shape;220;p35"/>
          <p:cNvSpPr txBox="1">
            <a:spLocks noGrp="1"/>
          </p:cNvSpPr>
          <p:nvPr>
            <p:ph type="body" idx="1"/>
          </p:nvPr>
        </p:nvSpPr>
        <p:spPr>
          <a:xfrm>
            <a:off x="233600" y="4320575"/>
            <a:ext cx="2566200" cy="454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i="1" u="sng">
                <a:solidFill>
                  <a:schemeClr val="hlink"/>
                </a:solidFill>
                <a:hlinkClick r:id="rId3"/>
              </a:rPr>
              <a:t>https://en.wikipedia.org/wiki/Color_vision</a:t>
            </a:r>
            <a:endParaRPr i="1"/>
          </a:p>
        </p:txBody>
      </p:sp>
      <p:sp>
        <p:nvSpPr>
          <p:cNvPr id="221" name="Google Shape;221;p35"/>
          <p:cNvSpPr txBox="1"/>
          <p:nvPr/>
        </p:nvSpPr>
        <p:spPr>
          <a:xfrm>
            <a:off x="233600" y="1925250"/>
            <a:ext cx="2783100" cy="2055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chemeClr val="lt1"/>
                </a:solidFill>
              </a:rPr>
              <a:t>Colors are different wavelengths (frequencies) of electromagnetic radiation. We can see about 10 million colors.</a:t>
            </a:r>
            <a:endParaRPr>
              <a:solidFill>
                <a:schemeClr val="lt1"/>
              </a:solidFill>
            </a:endParaRPr>
          </a:p>
        </p:txBody>
      </p:sp>
      <p:pic>
        <p:nvPicPr>
          <p:cNvPr id="222" name="Google Shape;222;p35"/>
          <p:cNvPicPr preferRelativeResize="0"/>
          <p:nvPr/>
        </p:nvPicPr>
        <p:blipFill>
          <a:blip r:embed="rId4">
            <a:alphaModFix/>
          </a:blip>
          <a:stretch>
            <a:fillRect/>
          </a:stretch>
        </p:blipFill>
        <p:spPr>
          <a:xfrm>
            <a:off x="4738875" y="0"/>
            <a:ext cx="3383888"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36"/>
          <p:cNvPicPr preferRelativeResize="0"/>
          <p:nvPr/>
        </p:nvPicPr>
        <p:blipFill rotWithShape="1">
          <a:blip r:embed="rId3">
            <a:alphaModFix/>
          </a:blip>
          <a:srcRect l="-270" t="21261" r="269" b="33750"/>
          <a:stretch/>
        </p:blipFill>
        <p:spPr>
          <a:xfrm>
            <a:off x="1" y="0"/>
            <a:ext cx="9144000" cy="5143501"/>
          </a:xfrm>
          <a:prstGeom prst="rect">
            <a:avLst/>
          </a:prstGeom>
          <a:noFill/>
          <a:ln>
            <a:noFill/>
          </a:ln>
        </p:spPr>
      </p:pic>
      <p:sp>
        <p:nvSpPr>
          <p:cNvPr id="228" name="Google Shape;228;p36"/>
          <p:cNvSpPr txBox="1">
            <a:spLocks noGrp="1"/>
          </p:cNvSpPr>
          <p:nvPr>
            <p:ph type="body" idx="1"/>
          </p:nvPr>
        </p:nvSpPr>
        <p:spPr>
          <a:xfrm>
            <a:off x="3117600" y="4509925"/>
            <a:ext cx="5998800" cy="605100"/>
          </a:xfrm>
          <a:prstGeom prst="rect">
            <a:avLst/>
          </a:prstGeom>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 sz="1000">
                <a:solidFill>
                  <a:schemeClr val="lt1"/>
                </a:solidFill>
              </a:rPr>
              <a:t>Photo by</a:t>
            </a:r>
            <a:r>
              <a:rPr lang="en" sz="1000">
                <a:solidFill>
                  <a:schemeClr val="lt1"/>
                </a:solidFill>
                <a:uFill>
                  <a:noFill/>
                </a:uFill>
                <a:hlinkClick r:id="rId4">
                  <a:extLst>
                    <a:ext uri="{A12FA001-AC4F-418D-AE19-62706E023703}">
                      <ahyp:hlinkClr xmlns:ahyp="http://schemas.microsoft.com/office/drawing/2018/hyperlinkcolor" val="tx"/>
                    </a:ext>
                  </a:extLst>
                </a:hlinkClick>
              </a:rPr>
              <a:t> </a:t>
            </a:r>
            <a:r>
              <a:rPr lang="en" sz="1000" u="sng">
                <a:solidFill>
                  <a:schemeClr val="lt1"/>
                </a:solidFill>
                <a:hlinkClick r:id="rId4">
                  <a:extLst>
                    <a:ext uri="{A12FA001-AC4F-418D-AE19-62706E023703}">
                      <ahyp:hlinkClr xmlns:ahyp="http://schemas.microsoft.com/office/drawing/2018/hyperlinkcolor" val="tx"/>
                    </a:ext>
                  </a:extLst>
                </a:hlinkClick>
              </a:rPr>
              <a:t>Wilmer Martinez</a:t>
            </a:r>
            <a:r>
              <a:rPr lang="en" sz="1000">
                <a:solidFill>
                  <a:schemeClr val="lt1"/>
                </a:solidFill>
              </a:rPr>
              <a:t> on</a:t>
            </a:r>
            <a:r>
              <a:rPr lang="en" sz="1000">
                <a:solidFill>
                  <a:schemeClr val="lt1"/>
                </a:solidFill>
                <a:uFill>
                  <a:noFill/>
                </a:uFill>
                <a:hlinkClick r:id="rId5">
                  <a:extLst>
                    <a:ext uri="{A12FA001-AC4F-418D-AE19-62706E023703}">
                      <ahyp:hlinkClr xmlns:ahyp="http://schemas.microsoft.com/office/drawing/2018/hyperlinkcolor" val="tx"/>
                    </a:ext>
                  </a:extLst>
                </a:hlinkClick>
              </a:rPr>
              <a:t> </a:t>
            </a:r>
            <a:r>
              <a:rPr lang="en" sz="1000" u="sng">
                <a:solidFill>
                  <a:schemeClr val="lt1"/>
                </a:solidFill>
                <a:hlinkClick r:id="rId5">
                  <a:extLst>
                    <a:ext uri="{A12FA001-AC4F-418D-AE19-62706E023703}">
                      <ahyp:hlinkClr xmlns:ahyp="http://schemas.microsoft.com/office/drawing/2018/hyperlinkcolor" val="tx"/>
                    </a:ext>
                  </a:extLst>
                </a:hlinkClick>
              </a:rPr>
              <a:t>Unsplash</a:t>
            </a:r>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 name="Rectangle 1">
            <a:extLst>
              <a:ext uri="{FF2B5EF4-FFF2-40B4-BE49-F238E27FC236}">
                <a16:creationId xmlns:a16="http://schemas.microsoft.com/office/drawing/2014/main" id="{0B0C18E7-0553-2C3D-9852-47159D7C57BC}"/>
              </a:ext>
            </a:extLst>
          </p:cNvPr>
          <p:cNvSpPr/>
          <p:nvPr/>
        </p:nvSpPr>
        <p:spPr>
          <a:xfrm>
            <a:off x="0" y="0"/>
            <a:ext cx="4010999"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3" name="Google Shape;233;p37"/>
          <p:cNvPicPr preferRelativeResize="0"/>
          <p:nvPr/>
        </p:nvPicPr>
        <p:blipFill rotWithShape="1">
          <a:blip r:embed="rId3">
            <a:alphaModFix/>
          </a:blip>
          <a:srcRect t="9929" b="9929"/>
          <a:stretch/>
        </p:blipFill>
        <p:spPr>
          <a:xfrm>
            <a:off x="4011000" y="25"/>
            <a:ext cx="5133001" cy="5143501"/>
          </a:xfrm>
          <a:prstGeom prst="rect">
            <a:avLst/>
          </a:prstGeom>
          <a:noFill/>
          <a:ln>
            <a:noFill/>
          </a:ln>
        </p:spPr>
      </p:pic>
      <p:sp>
        <p:nvSpPr>
          <p:cNvPr id="234" name="Google Shape;234;p37"/>
          <p:cNvSpPr txBox="1">
            <a:spLocks noGrp="1"/>
          </p:cNvSpPr>
          <p:nvPr>
            <p:ph type="ctrTitle"/>
          </p:nvPr>
        </p:nvSpPr>
        <p:spPr>
          <a:xfrm>
            <a:off x="4011000" y="4728300"/>
            <a:ext cx="5133000" cy="4152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900"/>
              <a:t>Photo by</a:t>
            </a:r>
            <a:r>
              <a:rPr lang="en" sz="1900">
                <a:uFill>
                  <a:noFill/>
                </a:uFill>
                <a:hlinkClick r:id="rId4"/>
              </a:rPr>
              <a:t> </a:t>
            </a:r>
            <a:r>
              <a:rPr lang="en" sz="1900" u="sng">
                <a:hlinkClick r:id="rId4"/>
              </a:rPr>
              <a:t>Wilmer Martinez</a:t>
            </a:r>
            <a:r>
              <a:rPr lang="en" sz="1900"/>
              <a:t> on</a:t>
            </a:r>
            <a:r>
              <a:rPr lang="en" sz="1900">
                <a:uFill>
                  <a:noFill/>
                </a:uFill>
                <a:hlinkClick r:id="rId5"/>
              </a:rPr>
              <a:t> </a:t>
            </a:r>
            <a:r>
              <a:rPr lang="en" sz="1900" u="sng">
                <a:hlinkClick r:id="rId5"/>
              </a:rPr>
              <a:t>Unsplash</a:t>
            </a:r>
            <a:endParaRPr sz="1900"/>
          </a:p>
        </p:txBody>
      </p:sp>
      <p:sp>
        <p:nvSpPr>
          <p:cNvPr id="235" name="Google Shape;235;p37"/>
          <p:cNvSpPr txBox="1">
            <a:spLocks noGrp="1"/>
          </p:cNvSpPr>
          <p:nvPr>
            <p:ph type="ctrTitle" idx="4294967295"/>
          </p:nvPr>
        </p:nvSpPr>
        <p:spPr>
          <a:xfrm>
            <a:off x="218660" y="655638"/>
            <a:ext cx="3419061" cy="2671762"/>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2800" dirty="0">
                <a:solidFill>
                  <a:schemeClr val="bg1"/>
                </a:solidFill>
              </a:rPr>
              <a:t>What would the world look like if we could see more of the electromagnetic spectrum?</a:t>
            </a:r>
            <a:endParaRPr sz="28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3" name="Google Shape;243;p38"/>
          <p:cNvSpPr txBox="1">
            <a:spLocks noGrp="1"/>
          </p:cNvSpPr>
          <p:nvPr>
            <p:ph type="title"/>
          </p:nvPr>
        </p:nvSpPr>
        <p:spPr>
          <a:xfrm>
            <a:off x="100475" y="911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Color Vision: Rods and Cones and RGB</a:t>
            </a:r>
            <a:endParaRPr/>
          </a:p>
        </p:txBody>
      </p:sp>
      <p:sp>
        <p:nvSpPr>
          <p:cNvPr id="240" name="Google Shape;240;p38"/>
          <p:cNvSpPr txBox="1">
            <a:spLocks noGrp="1"/>
          </p:cNvSpPr>
          <p:nvPr>
            <p:ph type="body" idx="1"/>
          </p:nvPr>
        </p:nvSpPr>
        <p:spPr>
          <a:xfrm>
            <a:off x="100475" y="993449"/>
            <a:ext cx="3266387" cy="13926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dirty="0">
                <a:solidFill>
                  <a:srgbClr val="000000"/>
                </a:solidFill>
              </a:rPr>
              <a:t>Rods are sensitive to amount of light we see and cones help us see color.</a:t>
            </a:r>
            <a:endParaRPr dirty="0">
              <a:solidFill>
                <a:srgbClr val="000000"/>
              </a:solidFill>
            </a:endParaRPr>
          </a:p>
          <a:p>
            <a:pPr marL="0" lvl="0" indent="0" algn="l" rtl="0">
              <a:lnSpc>
                <a:spcPct val="150000"/>
              </a:lnSpc>
              <a:spcBef>
                <a:spcPts val="0"/>
              </a:spcBef>
              <a:spcAft>
                <a:spcPts val="0"/>
              </a:spcAft>
              <a:buNone/>
            </a:pPr>
            <a:endParaRPr dirty="0">
              <a:solidFill>
                <a:srgbClr val="000000"/>
              </a:solidFill>
            </a:endParaRPr>
          </a:p>
          <a:p>
            <a:pPr marL="0" lvl="0" indent="0" algn="l" rtl="0">
              <a:lnSpc>
                <a:spcPct val="150000"/>
              </a:lnSpc>
              <a:spcBef>
                <a:spcPts val="0"/>
              </a:spcBef>
              <a:spcAft>
                <a:spcPts val="0"/>
              </a:spcAft>
              <a:buNone/>
            </a:pPr>
            <a:r>
              <a:rPr lang="en" dirty="0">
                <a:solidFill>
                  <a:srgbClr val="000000"/>
                </a:solidFill>
              </a:rPr>
              <a:t>Different types of cones are more sensitive to different colors: Red, Green and Blue.</a:t>
            </a:r>
            <a:endParaRPr dirty="0">
              <a:solidFill>
                <a:srgbClr val="000000"/>
              </a:solidFill>
            </a:endParaRPr>
          </a:p>
        </p:txBody>
      </p:sp>
      <p:sp>
        <p:nvSpPr>
          <p:cNvPr id="241" name="Google Shape;241;p38"/>
          <p:cNvSpPr txBox="1"/>
          <p:nvPr/>
        </p:nvSpPr>
        <p:spPr>
          <a:xfrm>
            <a:off x="3943275" y="4697275"/>
            <a:ext cx="5029800" cy="572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i="1" u="sng">
                <a:solidFill>
                  <a:schemeClr val="hlink"/>
                </a:solidFill>
                <a:hlinkClick r:id="rId3"/>
              </a:rPr>
              <a:t>BenRG</a:t>
            </a:r>
            <a:r>
              <a:rPr lang="en" i="1"/>
              <a:t>, Public domain, via Wikimedia Commons</a:t>
            </a:r>
            <a:endParaRPr i="1"/>
          </a:p>
        </p:txBody>
      </p:sp>
      <p:pic>
        <p:nvPicPr>
          <p:cNvPr id="242" name="Google Shape;242;p38"/>
          <p:cNvPicPr preferRelativeResize="0"/>
          <p:nvPr/>
        </p:nvPicPr>
        <p:blipFill>
          <a:blip r:embed="rId4">
            <a:alphaModFix/>
          </a:blip>
          <a:stretch>
            <a:fillRect/>
          </a:stretch>
        </p:blipFill>
        <p:spPr>
          <a:xfrm>
            <a:off x="3500650" y="719675"/>
            <a:ext cx="5693650" cy="40089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3" name="Google Shape;243;p38"/>
          <p:cNvSpPr txBox="1">
            <a:spLocks noGrp="1"/>
          </p:cNvSpPr>
          <p:nvPr>
            <p:ph type="title"/>
          </p:nvPr>
        </p:nvSpPr>
        <p:spPr>
          <a:xfrm>
            <a:off x="100475" y="911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Color Vision: Rods and Cones and RGB</a:t>
            </a:r>
            <a:endParaRPr/>
          </a:p>
        </p:txBody>
      </p:sp>
      <p:sp>
        <p:nvSpPr>
          <p:cNvPr id="240" name="Google Shape;240;p38"/>
          <p:cNvSpPr txBox="1">
            <a:spLocks noGrp="1"/>
          </p:cNvSpPr>
          <p:nvPr>
            <p:ph type="body" idx="1"/>
          </p:nvPr>
        </p:nvSpPr>
        <p:spPr>
          <a:xfrm>
            <a:off x="100475" y="993449"/>
            <a:ext cx="3266387" cy="13926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US" dirty="0">
                <a:solidFill>
                  <a:srgbClr val="000000"/>
                </a:solidFill>
              </a:rPr>
              <a:t>Our eyes are most sensitive to Green light. This will be important in digital image creation.</a:t>
            </a:r>
            <a:endParaRPr dirty="0">
              <a:solidFill>
                <a:srgbClr val="000000"/>
              </a:solidFill>
            </a:endParaRPr>
          </a:p>
          <a:p>
            <a:pPr marL="0" lvl="0" indent="0" algn="l" rtl="0">
              <a:lnSpc>
                <a:spcPct val="150000"/>
              </a:lnSpc>
              <a:spcBef>
                <a:spcPts val="0"/>
              </a:spcBef>
              <a:spcAft>
                <a:spcPts val="0"/>
              </a:spcAft>
              <a:buNone/>
            </a:pPr>
            <a:endParaRPr dirty="0">
              <a:solidFill>
                <a:srgbClr val="000000"/>
              </a:solidFill>
            </a:endParaRPr>
          </a:p>
        </p:txBody>
      </p:sp>
      <p:sp>
        <p:nvSpPr>
          <p:cNvPr id="241" name="Google Shape;241;p38"/>
          <p:cNvSpPr txBox="1"/>
          <p:nvPr/>
        </p:nvSpPr>
        <p:spPr>
          <a:xfrm>
            <a:off x="975360" y="4697275"/>
            <a:ext cx="7997715" cy="355075"/>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sz="1400" b="0" i="1" dirty="0">
                <a:solidFill>
                  <a:srgbClr val="54595D"/>
                </a:solidFill>
                <a:effectLst/>
                <a:latin typeface="Arial" panose="020B0604020202020204" pitchFamily="34" charset="0"/>
              </a:rPr>
              <a:t>Transferred by </a:t>
            </a:r>
            <a:r>
              <a:rPr lang="en-US" sz="1400" b="0" i="1" u="none" strike="noStrike" dirty="0">
                <a:solidFill>
                  <a:srgbClr val="0645AD"/>
                </a:solidFill>
                <a:effectLst/>
                <a:latin typeface="Arial" panose="020B0604020202020204" pitchFamily="34" charset="0"/>
                <a:hlinkClick r:id="rId3" tooltip="User:Sreejithk2000"/>
              </a:rPr>
              <a:t>Sreejithk2000</a:t>
            </a:r>
            <a:r>
              <a:rPr lang="en-US" sz="1400" u="none" strike="noStrike" dirty="0">
                <a:solidFill>
                  <a:srgbClr val="54595D"/>
                </a:solidFill>
                <a:latin typeface="Arial" panose="020B0604020202020204" pitchFamily="34" charset="0"/>
              </a:rPr>
              <a:t>, </a:t>
            </a:r>
            <a:r>
              <a:rPr lang="en" sz="1400" i="1" dirty="0"/>
              <a:t>Public domain, via Wikimedia Commons</a:t>
            </a:r>
            <a:endParaRPr sz="1400" i="1" dirty="0"/>
          </a:p>
        </p:txBody>
      </p:sp>
      <p:pic>
        <p:nvPicPr>
          <p:cNvPr id="3" name="Picture 2" descr="A diagram of the sensitivity of human eye to colors. It is a bell curve with green and light green in the middle and most sensitive and blue of the left, low sensitive, red on the right, also low sensitive. The two low ends are 80% less sensitive than the green in middle.">
            <a:extLst>
              <a:ext uri="{FF2B5EF4-FFF2-40B4-BE49-F238E27FC236}">
                <a16:creationId xmlns:a16="http://schemas.microsoft.com/office/drawing/2014/main" id="{D0A9D478-6EB6-6244-E536-1B10FB66864F}"/>
              </a:ext>
            </a:extLst>
          </p:cNvPr>
          <p:cNvPicPr>
            <a:picLocks noChangeAspect="1"/>
          </p:cNvPicPr>
          <p:nvPr/>
        </p:nvPicPr>
        <p:blipFill>
          <a:blip r:embed="rId4"/>
          <a:stretch>
            <a:fillRect/>
          </a:stretch>
        </p:blipFill>
        <p:spPr>
          <a:xfrm>
            <a:off x="4328160" y="621691"/>
            <a:ext cx="4644915" cy="4075583"/>
          </a:xfrm>
          <a:prstGeom prst="rect">
            <a:avLst/>
          </a:prstGeom>
        </p:spPr>
      </p:pic>
    </p:spTree>
    <p:extLst>
      <p:ext uri="{BB962C8B-B14F-4D97-AF65-F5344CB8AC3E}">
        <p14:creationId xmlns:p14="http://schemas.microsoft.com/office/powerpoint/2010/main" val="555538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3" name="Google Shape;243;p38"/>
          <p:cNvSpPr txBox="1">
            <a:spLocks noGrp="1"/>
          </p:cNvSpPr>
          <p:nvPr>
            <p:ph type="title"/>
          </p:nvPr>
        </p:nvSpPr>
        <p:spPr>
          <a:xfrm>
            <a:off x="100475" y="911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Color Vision: Simulator</a:t>
            </a:r>
            <a:endParaRPr dirty="0"/>
          </a:p>
        </p:txBody>
      </p:sp>
      <p:sp>
        <p:nvSpPr>
          <p:cNvPr id="240" name="Google Shape;240;p38"/>
          <p:cNvSpPr txBox="1">
            <a:spLocks noGrp="1"/>
          </p:cNvSpPr>
          <p:nvPr>
            <p:ph type="body" idx="1"/>
          </p:nvPr>
        </p:nvSpPr>
        <p:spPr>
          <a:xfrm>
            <a:off x="100475" y="993449"/>
            <a:ext cx="2033125" cy="2684471"/>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US" dirty="0">
                <a:solidFill>
                  <a:srgbClr val="000000"/>
                </a:solidFill>
              </a:rPr>
              <a:t>This tool helps to visualize how RGB colors combine.</a:t>
            </a:r>
            <a:endParaRPr dirty="0">
              <a:solidFill>
                <a:srgbClr val="000000"/>
              </a:solidFill>
            </a:endParaRPr>
          </a:p>
        </p:txBody>
      </p:sp>
      <p:sp>
        <p:nvSpPr>
          <p:cNvPr id="241" name="Google Shape;241;p38"/>
          <p:cNvSpPr txBox="1"/>
          <p:nvPr/>
        </p:nvSpPr>
        <p:spPr>
          <a:xfrm>
            <a:off x="975360" y="4697275"/>
            <a:ext cx="7997715" cy="355075"/>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sz="1400" b="0" i="1" dirty="0">
                <a:solidFill>
                  <a:srgbClr val="54595D"/>
                </a:solidFill>
                <a:effectLst/>
                <a:latin typeface="Arial" panose="020B0604020202020204" pitchFamily="34" charset="0"/>
                <a:hlinkClick r:id="rId3"/>
              </a:rPr>
              <a:t>https://phet.colorado.edu/sims/html/color-vision/latest/color-vision_all.html</a:t>
            </a:r>
            <a:r>
              <a:rPr lang="en-US" sz="1400" b="0" i="1" dirty="0">
                <a:solidFill>
                  <a:srgbClr val="54595D"/>
                </a:solidFill>
                <a:effectLst/>
                <a:latin typeface="Arial" panose="020B0604020202020204" pitchFamily="34" charset="0"/>
              </a:rPr>
              <a:t> </a:t>
            </a:r>
            <a:endParaRPr sz="1400" i="1" dirty="0"/>
          </a:p>
        </p:txBody>
      </p:sp>
      <p:pic>
        <p:nvPicPr>
          <p:cNvPr id="2" name="Picture 1">
            <a:extLst>
              <a:ext uri="{FF2B5EF4-FFF2-40B4-BE49-F238E27FC236}">
                <a16:creationId xmlns:a16="http://schemas.microsoft.com/office/drawing/2014/main" id="{274E3CBC-757E-66A8-AB0B-67814194B842}"/>
              </a:ext>
            </a:extLst>
          </p:cNvPr>
          <p:cNvPicPr>
            <a:picLocks noChangeAspect="1"/>
          </p:cNvPicPr>
          <p:nvPr/>
        </p:nvPicPr>
        <p:blipFill>
          <a:blip r:embed="rId4"/>
          <a:stretch>
            <a:fillRect/>
          </a:stretch>
        </p:blipFill>
        <p:spPr>
          <a:xfrm>
            <a:off x="2214317" y="647883"/>
            <a:ext cx="6731000" cy="4071254"/>
          </a:xfrm>
          <a:prstGeom prst="rect">
            <a:avLst/>
          </a:prstGeom>
        </p:spPr>
      </p:pic>
    </p:spTree>
    <p:extLst>
      <p:ext uri="{BB962C8B-B14F-4D97-AF65-F5344CB8AC3E}">
        <p14:creationId xmlns:p14="http://schemas.microsoft.com/office/powerpoint/2010/main" val="2418087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Rods and Cones and RGB</a:t>
            </a:r>
            <a:endParaRPr/>
          </a:p>
        </p:txBody>
      </p:sp>
      <p:sp>
        <p:nvSpPr>
          <p:cNvPr id="249" name="Google Shape;249;p39"/>
          <p:cNvSpPr txBox="1">
            <a:spLocks noGrp="1"/>
          </p:cNvSpPr>
          <p:nvPr>
            <p:ph type="body" idx="1"/>
          </p:nvPr>
        </p:nvSpPr>
        <p:spPr>
          <a:xfrm>
            <a:off x="311700" y="1152475"/>
            <a:ext cx="8520600" cy="8193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a:solidFill>
                  <a:srgbClr val="000000"/>
                </a:solidFill>
              </a:rPr>
              <a:t>Color Blindness</a:t>
            </a:r>
            <a:endParaRPr b="1">
              <a:solidFill>
                <a:srgbClr val="000000"/>
              </a:solidFill>
            </a:endParaRPr>
          </a:p>
        </p:txBody>
      </p:sp>
      <p:sp>
        <p:nvSpPr>
          <p:cNvPr id="250" name="Google Shape;250;p39"/>
          <p:cNvSpPr txBox="1"/>
          <p:nvPr/>
        </p:nvSpPr>
        <p:spPr>
          <a:xfrm>
            <a:off x="201175" y="4647450"/>
            <a:ext cx="454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chemeClr val="hlink"/>
                </a:solidFill>
                <a:hlinkClick r:id="rId3"/>
              </a:rPr>
              <a:t>https://en.wikipedia.org/wiki/Color_blindness</a:t>
            </a:r>
            <a:endParaRPr/>
          </a:p>
        </p:txBody>
      </p:sp>
      <p:pic>
        <p:nvPicPr>
          <p:cNvPr id="251" name="Google Shape;251;p39" descr="File:Braeburn GrannySmith dichromat sim.jpg"/>
          <p:cNvPicPr preferRelativeResize="0"/>
          <p:nvPr/>
        </p:nvPicPr>
        <p:blipFill>
          <a:blip r:embed="rId4">
            <a:alphaModFix/>
          </a:blip>
          <a:stretch>
            <a:fillRect/>
          </a:stretch>
        </p:blipFill>
        <p:spPr>
          <a:xfrm>
            <a:off x="4747975" y="45814"/>
            <a:ext cx="4546800" cy="5102985"/>
          </a:xfrm>
          <a:prstGeom prst="rect">
            <a:avLst/>
          </a:prstGeom>
          <a:noFill/>
          <a:ln>
            <a:noFill/>
          </a:ln>
        </p:spPr>
      </p:pic>
      <p:sp>
        <p:nvSpPr>
          <p:cNvPr id="252" name="Google Shape;252;p39"/>
          <p:cNvSpPr txBox="1"/>
          <p:nvPr/>
        </p:nvSpPr>
        <p:spPr>
          <a:xfrm>
            <a:off x="311700" y="2023378"/>
            <a:ext cx="4084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dirty="0">
                <a:solidFill>
                  <a:schemeClr val="hlink"/>
                </a:solidFill>
                <a:hlinkClick r:id="rId5"/>
              </a:rPr>
              <a:t>https://mobilityquotient.com/article/ux-design-accessibility-designing-with-colorblindness-in-mind</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9"/>
        <p:cNvGrpSpPr/>
        <p:nvPr/>
      </p:nvGrpSpPr>
      <p:grpSpPr>
        <a:xfrm>
          <a:off x="0" y="0"/>
          <a:ext cx="0" cy="0"/>
          <a:chOff x="0" y="0"/>
          <a:chExt cx="0" cy="0"/>
        </a:xfrm>
      </p:grpSpPr>
      <p:sp useBgFill="1">
        <p:nvSpPr>
          <p:cNvPr id="298" name="Rectangle 29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Google Shape;290;p42"/>
          <p:cNvSpPr txBox="1">
            <a:spLocks noGrp="1"/>
          </p:cNvSpPr>
          <p:nvPr>
            <p:ph type="title"/>
          </p:nvPr>
        </p:nvSpPr>
        <p:spPr>
          <a:xfrm>
            <a:off x="480060" y="244026"/>
            <a:ext cx="3276451" cy="1467631"/>
          </a:xfrm>
          <a:prstGeom prst="rect">
            <a:avLst/>
          </a:prstGeom>
        </p:spPr>
        <p:txBody>
          <a:bodyPr spcFirstLastPara="1" vert="horz" lIns="91440" tIns="45720" rIns="91440" bIns="45720" rtlCol="0" anchor="b" anchorCtr="0">
            <a:normAutofit/>
          </a:bodyPr>
          <a:lstStyle/>
          <a:p>
            <a:pPr marL="0" lvl="0" indent="0" defTabSz="914400">
              <a:lnSpc>
                <a:spcPct val="90000"/>
              </a:lnSpc>
              <a:spcBef>
                <a:spcPct val="0"/>
              </a:spcBef>
              <a:spcAft>
                <a:spcPts val="0"/>
              </a:spcAft>
            </a:pPr>
            <a:r>
              <a:rPr lang="en-US" sz="4100" dirty="0">
                <a:solidFill>
                  <a:schemeClr val="tx1"/>
                </a:solidFill>
              </a:rPr>
              <a:t>Sampling &amp; quantization</a:t>
            </a:r>
          </a:p>
        </p:txBody>
      </p:sp>
      <p:sp>
        <p:nvSpPr>
          <p:cNvPr id="30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 name="connsiteX0" fmla="*/ 0 w 2606040"/>
              <a:gd name="connsiteY0" fmla="*/ 0 h 13716"/>
              <a:gd name="connsiteX1" fmla="*/ 599389 w 2606040"/>
              <a:gd name="connsiteY1" fmla="*/ 0 h 13716"/>
              <a:gd name="connsiteX2" fmla="*/ 1303020 w 2606040"/>
              <a:gd name="connsiteY2" fmla="*/ 0 h 13716"/>
              <a:gd name="connsiteX3" fmla="*/ 1876349 w 2606040"/>
              <a:gd name="connsiteY3" fmla="*/ 0 h 13716"/>
              <a:gd name="connsiteX4" fmla="*/ 2606040 w 2606040"/>
              <a:gd name="connsiteY4" fmla="*/ 0 h 13716"/>
              <a:gd name="connsiteX5" fmla="*/ 2606040 w 2606040"/>
              <a:gd name="connsiteY5" fmla="*/ 13716 h 13716"/>
              <a:gd name="connsiteX6" fmla="*/ 1980590 w 2606040"/>
              <a:gd name="connsiteY6" fmla="*/ 13716 h 13716"/>
              <a:gd name="connsiteX7" fmla="*/ 1276960 w 2606040"/>
              <a:gd name="connsiteY7" fmla="*/ 13716 h 13716"/>
              <a:gd name="connsiteX8" fmla="*/ 65151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5838" y="5689"/>
                  <a:pt x="2605775" y="8075"/>
                  <a:pt x="2606040" y="13716"/>
                </a:cubicBezTo>
                <a:cubicBezTo>
                  <a:pt x="2260204" y="24770"/>
                  <a:pt x="2175708" y="1042"/>
                  <a:pt x="1902409" y="13716"/>
                </a:cubicBezTo>
                <a:cubicBezTo>
                  <a:pt x="1638502" y="36492"/>
                  <a:pt x="1460923" y="-20841"/>
                  <a:pt x="1276960" y="13716"/>
                </a:cubicBezTo>
                <a:cubicBezTo>
                  <a:pt x="1057717" y="9789"/>
                  <a:pt x="867956" y="-2252"/>
                  <a:pt x="677570" y="13716"/>
                </a:cubicBezTo>
                <a:cubicBezTo>
                  <a:pt x="457951" y="28801"/>
                  <a:pt x="189752" y="50816"/>
                  <a:pt x="0" y="13716"/>
                </a:cubicBezTo>
                <a:cubicBezTo>
                  <a:pt x="468" y="10483"/>
                  <a:pt x="836" y="5117"/>
                  <a:pt x="0" y="0"/>
                </a:cubicBezTo>
                <a:close/>
              </a:path>
              <a:path w="2606040" h="13716"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7080" y="4836"/>
                  <a:pt x="2606317" y="7740"/>
                  <a:pt x="2606040" y="13716"/>
                </a:cubicBezTo>
                <a:cubicBezTo>
                  <a:pt x="2347059" y="-1948"/>
                  <a:pt x="2192004" y="4234"/>
                  <a:pt x="1980590" y="13716"/>
                </a:cubicBezTo>
                <a:cubicBezTo>
                  <a:pt x="1783984" y="-14317"/>
                  <a:pt x="1487673" y="41336"/>
                  <a:pt x="1276960" y="13716"/>
                </a:cubicBezTo>
                <a:cubicBezTo>
                  <a:pt x="1087111" y="-41823"/>
                  <a:pt x="879204" y="42195"/>
                  <a:pt x="651510" y="13716"/>
                </a:cubicBezTo>
                <a:cubicBezTo>
                  <a:pt x="430798" y="-32336"/>
                  <a:pt x="132889" y="-38039"/>
                  <a:pt x="0" y="13716"/>
                </a:cubicBezTo>
                <a:cubicBezTo>
                  <a:pt x="1109" y="8984"/>
                  <a:pt x="330" y="5748"/>
                  <a:pt x="0" y="0"/>
                </a:cubicBezTo>
                <a:close/>
              </a:path>
              <a:path w="2606040" h="13716"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5859" y="5467"/>
                  <a:pt x="2605677" y="7416"/>
                  <a:pt x="2606040" y="13716"/>
                </a:cubicBezTo>
                <a:cubicBezTo>
                  <a:pt x="2234648" y="22404"/>
                  <a:pt x="2180202" y="-14933"/>
                  <a:pt x="1902409" y="13716"/>
                </a:cubicBezTo>
                <a:cubicBezTo>
                  <a:pt x="1635562" y="42622"/>
                  <a:pt x="1477339" y="222"/>
                  <a:pt x="1276960" y="13716"/>
                </a:cubicBezTo>
                <a:cubicBezTo>
                  <a:pt x="1058094" y="62350"/>
                  <a:pt x="904206" y="-25208"/>
                  <a:pt x="677570" y="13716"/>
                </a:cubicBezTo>
                <a:cubicBezTo>
                  <a:pt x="485746" y="10141"/>
                  <a:pt x="195925" y="28433"/>
                  <a:pt x="0" y="13716"/>
                </a:cubicBezTo>
                <a:cubicBezTo>
                  <a:pt x="406" y="10107"/>
                  <a:pt x="891" y="4502"/>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Google Shape;292;p42"/>
          <p:cNvSpPr txBox="1">
            <a:spLocks noGrp="1"/>
          </p:cNvSpPr>
          <p:nvPr>
            <p:ph type="body" idx="2"/>
          </p:nvPr>
        </p:nvSpPr>
        <p:spPr>
          <a:xfrm>
            <a:off x="480060" y="2154674"/>
            <a:ext cx="3182691" cy="2490501"/>
          </a:xfrm>
          <a:prstGeom prst="rect">
            <a:avLst/>
          </a:prstGeom>
        </p:spPr>
        <p:txBody>
          <a:bodyPr spcFirstLastPara="1" vert="horz" lIns="91440" tIns="45720" rIns="91440" bIns="45720" rtlCol="0" anchorCtr="0">
            <a:normAutofit/>
          </a:bodyPr>
          <a:lstStyle/>
          <a:p>
            <a:pPr marL="0" lvl="0" indent="0" defTabSz="914400">
              <a:lnSpc>
                <a:spcPct val="90000"/>
              </a:lnSpc>
              <a:spcBef>
                <a:spcPts val="0"/>
              </a:spcBef>
              <a:spcAft>
                <a:spcPts val="0"/>
              </a:spcAft>
              <a:buNone/>
            </a:pPr>
            <a:r>
              <a:rPr lang="en-US" sz="2400" dirty="0">
                <a:solidFill>
                  <a:schemeClr val="tx1"/>
                </a:solidFill>
              </a:rPr>
              <a:t>The process of capturing an image with a digital camera consists of 2 parts: </a:t>
            </a:r>
          </a:p>
          <a:p>
            <a:pPr marL="0" lvl="0" indent="0" defTabSz="914400">
              <a:lnSpc>
                <a:spcPct val="90000"/>
              </a:lnSpc>
              <a:spcBef>
                <a:spcPts val="0"/>
              </a:spcBef>
              <a:spcAft>
                <a:spcPts val="0"/>
              </a:spcAft>
              <a:buNone/>
            </a:pPr>
            <a:r>
              <a:rPr lang="en-US" sz="2400" b="1" dirty="0">
                <a:solidFill>
                  <a:schemeClr val="tx1"/>
                </a:solidFill>
              </a:rPr>
              <a:t>sampling</a:t>
            </a:r>
            <a:r>
              <a:rPr lang="en-US" sz="2400" dirty="0">
                <a:solidFill>
                  <a:schemeClr val="tx1"/>
                </a:solidFill>
              </a:rPr>
              <a:t> and </a:t>
            </a:r>
            <a:r>
              <a:rPr lang="en-US" sz="2400" b="1" dirty="0">
                <a:solidFill>
                  <a:schemeClr val="tx1"/>
                </a:solidFill>
              </a:rPr>
              <a:t>quantization</a:t>
            </a:r>
            <a:r>
              <a:rPr lang="en-US" sz="2400" dirty="0">
                <a:solidFill>
                  <a:schemeClr val="tx1"/>
                </a:solidFill>
              </a:rPr>
              <a:t>. </a:t>
            </a:r>
          </a:p>
          <a:p>
            <a:pPr marL="0" lvl="0" indent="-228600" defTabSz="914400">
              <a:lnSpc>
                <a:spcPct val="90000"/>
              </a:lnSpc>
              <a:spcBef>
                <a:spcPts val="1600"/>
              </a:spcBef>
              <a:spcAft>
                <a:spcPts val="1600"/>
              </a:spcAft>
              <a:buFont typeface="Arial" panose="020B0604020202020204" pitchFamily="34" charset="0"/>
              <a:buChar char="•"/>
            </a:pPr>
            <a:endParaRPr lang="en-US" sz="2400" dirty="0">
              <a:solidFill>
                <a:schemeClr val="tx1"/>
              </a:solidFill>
            </a:endParaRPr>
          </a:p>
        </p:txBody>
      </p:sp>
      <p:pic>
        <p:nvPicPr>
          <p:cNvPr id="294" name="Picture 293">
            <a:extLst>
              <a:ext uri="{FF2B5EF4-FFF2-40B4-BE49-F238E27FC236}">
                <a16:creationId xmlns:a16="http://schemas.microsoft.com/office/drawing/2014/main" id="{59738C21-010D-F57A-1EE3-BE01BE4D5A92}"/>
              </a:ext>
            </a:extLst>
          </p:cNvPr>
          <p:cNvPicPr>
            <a:picLocks noChangeAspect="1"/>
          </p:cNvPicPr>
          <p:nvPr/>
        </p:nvPicPr>
        <p:blipFill rotWithShape="1">
          <a:blip r:embed="rId3"/>
          <a:srcRect l="6639" r="36941"/>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9"/>
        <p:cNvGrpSpPr/>
        <p:nvPr/>
      </p:nvGrpSpPr>
      <p:grpSpPr>
        <a:xfrm>
          <a:off x="0" y="0"/>
          <a:ext cx="0" cy="0"/>
          <a:chOff x="0" y="0"/>
          <a:chExt cx="0" cy="0"/>
        </a:xfrm>
      </p:grpSpPr>
      <p:pic>
        <p:nvPicPr>
          <p:cNvPr id="294" name="Picture 293">
            <a:extLst>
              <a:ext uri="{FF2B5EF4-FFF2-40B4-BE49-F238E27FC236}">
                <a16:creationId xmlns:a16="http://schemas.microsoft.com/office/drawing/2014/main" id="{7B427EBE-95A6-40B8-19FD-CB0D71918EF7}"/>
              </a:ext>
            </a:extLst>
          </p:cNvPr>
          <p:cNvPicPr>
            <a:picLocks noChangeAspect="1"/>
          </p:cNvPicPr>
          <p:nvPr/>
        </p:nvPicPr>
        <p:blipFill rotWithShape="1">
          <a:blip r:embed="rId3">
            <a:duotone>
              <a:schemeClr val="bg2">
                <a:shade val="45000"/>
                <a:satMod val="135000"/>
              </a:schemeClr>
              <a:prstClr val="white"/>
            </a:duotone>
          </a:blip>
          <a:srcRect/>
          <a:stretch/>
        </p:blipFill>
        <p:spPr>
          <a:xfrm>
            <a:off x="20" y="10"/>
            <a:ext cx="9143980" cy="5143490"/>
          </a:xfrm>
          <a:prstGeom prst="rect">
            <a:avLst/>
          </a:prstGeom>
        </p:spPr>
      </p:pic>
      <p:sp>
        <p:nvSpPr>
          <p:cNvPr id="298" name="Rectangle 297">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Google Shape;290;p42"/>
          <p:cNvSpPr txBox="1">
            <a:spLocks noGrp="1"/>
          </p:cNvSpPr>
          <p:nvPr>
            <p:ph type="title"/>
          </p:nvPr>
        </p:nvSpPr>
        <p:spPr>
          <a:xfrm>
            <a:off x="628650" y="273843"/>
            <a:ext cx="7886700" cy="994173"/>
          </a:xfrm>
          <a:prstGeom prst="rect">
            <a:avLst/>
          </a:prstGeom>
        </p:spPr>
        <p:txBody>
          <a:bodyPr spcFirstLastPara="1" vert="horz" lIns="91440" tIns="45720" rIns="91440" bIns="45720" rtlCol="0" anchor="ctr" anchorCtr="0">
            <a:normAutofit/>
          </a:bodyPr>
          <a:lstStyle/>
          <a:p>
            <a:pPr marL="0" lvl="0" indent="0" defTabSz="914400">
              <a:lnSpc>
                <a:spcPct val="90000"/>
              </a:lnSpc>
              <a:spcBef>
                <a:spcPct val="0"/>
              </a:spcBef>
              <a:spcAft>
                <a:spcPts val="0"/>
              </a:spcAft>
            </a:pPr>
            <a:r>
              <a:rPr lang="en-US" sz="4400">
                <a:solidFill>
                  <a:schemeClr val="tx1"/>
                </a:solidFill>
              </a:rPr>
              <a:t>Sampling &amp; quantization</a:t>
            </a:r>
          </a:p>
        </p:txBody>
      </p:sp>
      <p:graphicFrame>
        <p:nvGraphicFramePr>
          <p:cNvPr id="293" name="Google Shape;291;p42">
            <a:extLst>
              <a:ext uri="{FF2B5EF4-FFF2-40B4-BE49-F238E27FC236}">
                <a16:creationId xmlns:a16="http://schemas.microsoft.com/office/drawing/2014/main" id="{CE637608-E616-732C-36EF-430EB7B74B95}"/>
              </a:ext>
            </a:extLst>
          </p:cNvPr>
          <p:cNvGraphicFramePr/>
          <p:nvPr>
            <p:extLst>
              <p:ext uri="{D42A27DB-BD31-4B8C-83A1-F6EECF244321}">
                <p14:modId xmlns:p14="http://schemas.microsoft.com/office/powerpoint/2010/main" val="2283939098"/>
              </p:ext>
            </p:extLst>
          </p:nvPr>
        </p:nvGraphicFramePr>
        <p:xfrm>
          <a:off x="628650" y="1369218"/>
          <a:ext cx="7886700" cy="32635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40054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3"/>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Sensor</a:t>
            </a:r>
            <a:endParaRPr/>
          </a:p>
        </p:txBody>
      </p:sp>
      <p:sp>
        <p:nvSpPr>
          <p:cNvPr id="298" name="Google Shape;298;p43"/>
          <p:cNvSpPr txBox="1">
            <a:spLocks noGrp="1"/>
          </p:cNvSpPr>
          <p:nvPr>
            <p:ph type="body" idx="1"/>
          </p:nvPr>
        </p:nvSpPr>
        <p:spPr>
          <a:xfrm>
            <a:off x="311700" y="1152475"/>
            <a:ext cx="3551100" cy="20463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a:solidFill>
                  <a:srgbClr val="000000"/>
                </a:solidFill>
              </a:rPr>
              <a:t>An image sensor does the sampling and quantizing of an image</a:t>
            </a:r>
            <a:endParaRPr b="1">
              <a:solidFill>
                <a:srgbClr val="000000"/>
              </a:solidFill>
            </a:endParaRPr>
          </a:p>
        </p:txBody>
      </p:sp>
      <p:pic>
        <p:nvPicPr>
          <p:cNvPr id="299" name="Google Shape;299;p43"/>
          <p:cNvPicPr preferRelativeResize="0"/>
          <p:nvPr/>
        </p:nvPicPr>
        <p:blipFill>
          <a:blip r:embed="rId3">
            <a:alphaModFix/>
          </a:blip>
          <a:stretch>
            <a:fillRect/>
          </a:stretch>
        </p:blipFill>
        <p:spPr>
          <a:xfrm>
            <a:off x="3499803" y="125701"/>
            <a:ext cx="5505049" cy="3802449"/>
          </a:xfrm>
          <a:prstGeom prst="rect">
            <a:avLst/>
          </a:prstGeom>
          <a:noFill/>
          <a:ln>
            <a:noFill/>
          </a:ln>
        </p:spPr>
      </p:pic>
      <p:sp>
        <p:nvSpPr>
          <p:cNvPr id="300" name="Google Shape;300;p43"/>
          <p:cNvSpPr txBox="1"/>
          <p:nvPr/>
        </p:nvSpPr>
        <p:spPr>
          <a:xfrm>
            <a:off x="4526725" y="3910450"/>
            <a:ext cx="41871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000" u="sng">
                <a:solidFill>
                  <a:schemeClr val="hlink"/>
                </a:solidFill>
                <a:hlinkClick r:id="rId4"/>
              </a:rPr>
              <a:t>Nulcheck</a:t>
            </a:r>
            <a:r>
              <a:rPr lang="en" sz="1000">
                <a:solidFill>
                  <a:schemeClr val="dk1"/>
                </a:solidFill>
              </a:rPr>
              <a:t>,</a:t>
            </a:r>
            <a:r>
              <a:rPr lang="en" sz="1000">
                <a:solidFill>
                  <a:schemeClr val="dk1"/>
                </a:solidFill>
                <a:uFill>
                  <a:noFill/>
                </a:uFill>
                <a:hlinkClick r:id="rId5">
                  <a:extLst>
                    <a:ext uri="{A12FA001-AC4F-418D-AE19-62706E023703}">
                      <ahyp:hlinkClr xmlns:ahyp="http://schemas.microsoft.com/office/drawing/2018/hyperlinkcolor" val="tx"/>
                    </a:ext>
                  </a:extLst>
                </a:hlinkClick>
              </a:rPr>
              <a:t> </a:t>
            </a:r>
            <a:r>
              <a:rPr lang="en" sz="1000" u="sng">
                <a:solidFill>
                  <a:srgbClr val="DCA10D"/>
                </a:solidFill>
                <a:hlinkClick r:id="rId5">
                  <a:extLst>
                    <a:ext uri="{A12FA001-AC4F-418D-AE19-62706E023703}">
                      <ahyp:hlinkClr xmlns:ahyp="http://schemas.microsoft.com/office/drawing/2018/hyperlinkcolor" val="tx"/>
                    </a:ext>
                  </a:extLst>
                </a:hlinkClick>
              </a:rPr>
              <a:t>CC BY-SA 4.0</a:t>
            </a:r>
            <a:r>
              <a:rPr lang="en" sz="1000">
                <a:solidFill>
                  <a:schemeClr val="dk1"/>
                </a:solidFill>
              </a:rPr>
              <a:t>, via Wikimedia Commons</a:t>
            </a:r>
            <a:endParaRPr sz="1000">
              <a:solidFill>
                <a:schemeClr val="dk1"/>
              </a:solidFill>
            </a:endParaRPr>
          </a:p>
        </p:txBody>
      </p:sp>
      <p:sp>
        <p:nvSpPr>
          <p:cNvPr id="301" name="Google Shape;301;p43"/>
          <p:cNvSpPr txBox="1"/>
          <p:nvPr/>
        </p:nvSpPr>
        <p:spPr>
          <a:xfrm>
            <a:off x="171025" y="4657525"/>
            <a:ext cx="4355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chemeClr val="hlink"/>
                </a:solidFill>
                <a:hlinkClick r:id="rId6"/>
              </a:rPr>
              <a:t>https://en.wikipedia.org/wiki/Image_sensor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44"/>
          <p:cNvPicPr preferRelativeResize="0"/>
          <p:nvPr/>
        </p:nvPicPr>
        <p:blipFill rotWithShape="1">
          <a:blip r:embed="rId3">
            <a:alphaModFix/>
          </a:blip>
          <a:srcRect l="7226" r="5176"/>
          <a:stretch/>
        </p:blipFill>
        <p:spPr>
          <a:xfrm>
            <a:off x="2421025" y="14163"/>
            <a:ext cx="6722975" cy="5115174"/>
          </a:xfrm>
          <a:prstGeom prst="rect">
            <a:avLst/>
          </a:prstGeom>
          <a:noFill/>
          <a:ln>
            <a:noFill/>
          </a:ln>
        </p:spPr>
      </p:pic>
      <p:sp>
        <p:nvSpPr>
          <p:cNvPr id="307" name="Google Shape;307;p44"/>
          <p:cNvSpPr txBox="1">
            <a:spLocks noGrp="1"/>
          </p:cNvSpPr>
          <p:nvPr>
            <p:ph type="title"/>
          </p:nvPr>
        </p:nvSpPr>
        <p:spPr>
          <a:xfrm>
            <a:off x="6431200" y="122200"/>
            <a:ext cx="2686500" cy="572700"/>
          </a:xfrm>
          <a:prstGeom prst="rect">
            <a:avLst/>
          </a:prstGeom>
          <a:solidFill>
            <a:srgbClr val="FFFFFF">
              <a:alpha val="85490"/>
            </a:srgbClr>
          </a:solidFill>
        </p:spPr>
        <p:txBody>
          <a:bodyPr spcFirstLastPara="1" wrap="square" lIns="91425" tIns="91425" rIns="91425" bIns="91425" anchor="t" anchorCtr="0">
            <a:noAutofit/>
          </a:bodyPr>
          <a:lstStyle/>
          <a:p>
            <a:pPr marL="0" lvl="0" indent="0" algn="r" rtl="0">
              <a:spcBef>
                <a:spcPts val="0"/>
              </a:spcBef>
              <a:spcAft>
                <a:spcPts val="0"/>
              </a:spcAft>
              <a:buNone/>
            </a:pPr>
            <a:r>
              <a:rPr lang="en"/>
              <a:t>Image Sensor</a:t>
            </a:r>
            <a:endParaRPr/>
          </a:p>
        </p:txBody>
      </p:sp>
      <p:sp>
        <p:nvSpPr>
          <p:cNvPr id="308" name="Google Shape;308;p44"/>
          <p:cNvSpPr txBox="1">
            <a:spLocks noGrp="1"/>
          </p:cNvSpPr>
          <p:nvPr>
            <p:ph type="body" idx="1"/>
          </p:nvPr>
        </p:nvSpPr>
        <p:spPr>
          <a:xfrm>
            <a:off x="0" y="0"/>
            <a:ext cx="2421000" cy="51435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dirty="0">
                <a:solidFill>
                  <a:srgbClr val="000000"/>
                </a:solidFill>
              </a:rPr>
              <a:t>Megapixels how we define </a:t>
            </a:r>
            <a:r>
              <a:rPr lang="en" b="1" dirty="0">
                <a:solidFill>
                  <a:srgbClr val="000000"/>
                </a:solidFill>
              </a:rPr>
              <a:t>Sampling Rate</a:t>
            </a:r>
            <a:r>
              <a:rPr lang="en" dirty="0">
                <a:solidFill>
                  <a:srgbClr val="000000"/>
                </a:solidFill>
              </a:rPr>
              <a:t> in image sensors.</a:t>
            </a:r>
            <a:endParaRPr dirty="0">
              <a:solidFill>
                <a:srgbClr val="000000"/>
              </a:solidFill>
            </a:endParaRPr>
          </a:p>
          <a:p>
            <a:pPr marL="0" lvl="0" indent="0" algn="l" rtl="0">
              <a:lnSpc>
                <a:spcPct val="150000"/>
              </a:lnSpc>
              <a:spcBef>
                <a:spcPts val="0"/>
              </a:spcBef>
              <a:spcAft>
                <a:spcPts val="0"/>
              </a:spcAft>
              <a:buNone/>
            </a:pPr>
            <a:endParaRPr dirty="0">
              <a:solidFill>
                <a:srgbClr val="000000"/>
              </a:solidFill>
            </a:endParaRPr>
          </a:p>
          <a:p>
            <a:pPr marL="0" lvl="0" indent="0" algn="l" rtl="0">
              <a:lnSpc>
                <a:spcPct val="150000"/>
              </a:lnSpc>
              <a:spcBef>
                <a:spcPts val="0"/>
              </a:spcBef>
              <a:spcAft>
                <a:spcPts val="0"/>
              </a:spcAft>
              <a:buNone/>
            </a:pPr>
            <a:r>
              <a:rPr lang="en" dirty="0">
                <a:solidFill>
                  <a:srgbClr val="000000"/>
                </a:solidFill>
              </a:rPr>
              <a:t>Generally more megapixels = higher sampling rate = better image quality.</a:t>
            </a:r>
            <a:endParaRPr dirty="0">
              <a:solidFill>
                <a:srgbClr val="000000"/>
              </a:solidFill>
            </a:endParaRPr>
          </a:p>
          <a:p>
            <a:pPr marL="0" lvl="0" indent="0" algn="l" rtl="0">
              <a:lnSpc>
                <a:spcPct val="150000"/>
              </a:lnSpc>
              <a:spcBef>
                <a:spcPts val="0"/>
              </a:spcBef>
              <a:spcAft>
                <a:spcPts val="0"/>
              </a:spcAft>
              <a:buNone/>
            </a:pPr>
            <a:endParaRPr dirty="0">
              <a:solidFill>
                <a:srgbClr val="000000"/>
              </a:solidFill>
            </a:endParaRPr>
          </a:p>
          <a:p>
            <a:pPr marL="0" lvl="0" indent="0" algn="l" rtl="0">
              <a:lnSpc>
                <a:spcPct val="150000"/>
              </a:lnSpc>
              <a:spcBef>
                <a:spcPts val="0"/>
              </a:spcBef>
              <a:spcAft>
                <a:spcPts val="0"/>
              </a:spcAft>
              <a:buNone/>
            </a:pPr>
            <a:r>
              <a:rPr lang="en" dirty="0">
                <a:solidFill>
                  <a:srgbClr val="000000"/>
                </a:solidFill>
              </a:rPr>
              <a:t>BUT physically larger sensors are also better.</a:t>
            </a:r>
            <a:endParaRPr dirty="0">
              <a:solidFill>
                <a:srgbClr val="000000"/>
              </a:solidFill>
            </a:endParaRPr>
          </a:p>
        </p:txBody>
      </p:sp>
      <p:sp>
        <p:nvSpPr>
          <p:cNvPr id="309" name="Google Shape;309;p44"/>
          <p:cNvSpPr txBox="1"/>
          <p:nvPr/>
        </p:nvSpPr>
        <p:spPr>
          <a:xfrm>
            <a:off x="4993325" y="4742075"/>
            <a:ext cx="4044000" cy="3387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n" sz="1000" u="sng">
                <a:solidFill>
                  <a:schemeClr val="hlink"/>
                </a:solidFill>
                <a:hlinkClick r:id="rId4"/>
              </a:rPr>
              <a:t>根川孝太郎,</a:t>
            </a:r>
            <a:r>
              <a:rPr lang="en" sz="1000">
                <a:solidFill>
                  <a:schemeClr val="dk1"/>
                </a:solidFill>
                <a:uFill>
                  <a:noFill/>
                </a:uFill>
                <a:hlinkClick r:id="rId5">
                  <a:extLst>
                    <a:ext uri="{A12FA001-AC4F-418D-AE19-62706E023703}">
                      <ahyp:hlinkClr xmlns:ahyp="http://schemas.microsoft.com/office/drawing/2018/hyperlinkcolor" val="tx"/>
                    </a:ext>
                  </a:extLst>
                </a:hlinkClick>
              </a:rPr>
              <a:t> </a:t>
            </a:r>
            <a:r>
              <a:rPr lang="en" sz="1000" u="sng">
                <a:solidFill>
                  <a:srgbClr val="DCA10D"/>
                </a:solidFill>
                <a:hlinkClick r:id="rId5">
                  <a:extLst>
                    <a:ext uri="{A12FA001-AC4F-418D-AE19-62706E023703}">
                      <ahyp:hlinkClr xmlns:ahyp="http://schemas.microsoft.com/office/drawing/2018/hyperlinkcolor" val="tx"/>
                    </a:ext>
                  </a:extLst>
                </a:hlinkClick>
              </a:rPr>
              <a:t>CC BY-SA 4.0</a:t>
            </a:r>
            <a:r>
              <a:rPr lang="en" sz="1000">
                <a:solidFill>
                  <a:schemeClr val="dk1"/>
                </a:solidFill>
              </a:rPr>
              <a:t>,</a:t>
            </a:r>
            <a:r>
              <a:rPr lang="en" sz="1000">
                <a:solidFill>
                  <a:schemeClr val="lt1"/>
                </a:solidFill>
              </a:rPr>
              <a:t> via Wikimedia Commons</a:t>
            </a:r>
            <a:endParaRPr sz="10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5"/>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Sensor</a:t>
            </a:r>
            <a:endParaRPr/>
          </a:p>
        </p:txBody>
      </p:sp>
      <p:sp>
        <p:nvSpPr>
          <p:cNvPr id="315" name="Google Shape;315;p45"/>
          <p:cNvSpPr txBox="1">
            <a:spLocks noGrp="1"/>
          </p:cNvSpPr>
          <p:nvPr>
            <p:ph type="body" idx="1"/>
          </p:nvPr>
        </p:nvSpPr>
        <p:spPr>
          <a:xfrm>
            <a:off x="311700" y="1152475"/>
            <a:ext cx="3551100" cy="20463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dirty="0">
                <a:solidFill>
                  <a:srgbClr val="000000"/>
                </a:solidFill>
              </a:rPr>
              <a:t>A Bayer matrix filters the light so each individual light sensor (called a </a:t>
            </a:r>
            <a:r>
              <a:rPr lang="en" dirty="0" err="1">
                <a:solidFill>
                  <a:srgbClr val="000000"/>
                </a:solidFill>
              </a:rPr>
              <a:t>photosite</a:t>
            </a:r>
            <a:r>
              <a:rPr lang="en" dirty="0">
                <a:solidFill>
                  <a:srgbClr val="000000"/>
                </a:solidFill>
              </a:rPr>
              <a:t>) receives red, green or blue light.</a:t>
            </a:r>
            <a:endParaRPr b="1" dirty="0">
              <a:solidFill>
                <a:srgbClr val="000000"/>
              </a:solidFill>
            </a:endParaRPr>
          </a:p>
        </p:txBody>
      </p:sp>
      <p:sp>
        <p:nvSpPr>
          <p:cNvPr id="316" name="Google Shape;316;p45"/>
          <p:cNvSpPr txBox="1"/>
          <p:nvPr/>
        </p:nvSpPr>
        <p:spPr>
          <a:xfrm>
            <a:off x="3078175" y="4707800"/>
            <a:ext cx="59475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000" u="sng">
                <a:solidFill>
                  <a:schemeClr val="hlink"/>
                </a:solidFill>
                <a:hlinkClick r:id="rId3"/>
              </a:rPr>
              <a:t>The original uploader was Interiot at English Wikipedia</a:t>
            </a:r>
            <a:r>
              <a:rPr lang="en" sz="1000">
                <a:solidFill>
                  <a:schemeClr val="dk1"/>
                </a:solidFill>
              </a:rPr>
              <a:t>.,</a:t>
            </a:r>
            <a:r>
              <a:rPr lang="en" sz="1000">
                <a:solidFill>
                  <a:schemeClr val="dk1"/>
                </a:solidFill>
                <a:uFill>
                  <a:noFill/>
                </a:uFill>
                <a:hlinkClick r:id="rId4">
                  <a:extLst>
                    <a:ext uri="{A12FA001-AC4F-418D-AE19-62706E023703}">
                      <ahyp:hlinkClr xmlns:ahyp="http://schemas.microsoft.com/office/drawing/2018/hyperlinkcolor" val="tx"/>
                    </a:ext>
                  </a:extLst>
                </a:hlinkClick>
              </a:rPr>
              <a:t> </a:t>
            </a:r>
            <a:r>
              <a:rPr lang="en" sz="1000" u="sng">
                <a:solidFill>
                  <a:schemeClr val="hlink"/>
                </a:solidFill>
                <a:hlinkClick r:id="rId4"/>
              </a:rPr>
              <a:t>CC BY-SA 3.0</a:t>
            </a:r>
            <a:r>
              <a:rPr lang="en" sz="1000">
                <a:solidFill>
                  <a:schemeClr val="dk1"/>
                </a:solidFill>
              </a:rPr>
              <a:t>, via Wikimedia Commons </a:t>
            </a:r>
            <a:endParaRPr sz="1000">
              <a:solidFill>
                <a:schemeClr val="dk1"/>
              </a:solidFill>
            </a:endParaRPr>
          </a:p>
        </p:txBody>
      </p:sp>
      <p:pic>
        <p:nvPicPr>
          <p:cNvPr id="317" name="Google Shape;317;p45"/>
          <p:cNvPicPr preferRelativeResize="0"/>
          <p:nvPr/>
        </p:nvPicPr>
        <p:blipFill>
          <a:blip r:embed="rId5">
            <a:alphaModFix/>
          </a:blip>
          <a:stretch>
            <a:fillRect/>
          </a:stretch>
        </p:blipFill>
        <p:spPr>
          <a:xfrm>
            <a:off x="4377350" y="0"/>
            <a:ext cx="4565795" cy="4555400"/>
          </a:xfrm>
          <a:prstGeom prst="rect">
            <a:avLst/>
          </a:prstGeom>
          <a:noFill/>
          <a:ln>
            <a:noFill/>
          </a:ln>
        </p:spPr>
      </p:pic>
      <p:sp>
        <p:nvSpPr>
          <p:cNvPr id="2" name="TextBox 1">
            <a:extLst>
              <a:ext uri="{FF2B5EF4-FFF2-40B4-BE49-F238E27FC236}">
                <a16:creationId xmlns:a16="http://schemas.microsoft.com/office/drawing/2014/main" id="{D12A7354-BCFB-C056-B494-707F670A8DB0}"/>
              </a:ext>
            </a:extLst>
          </p:cNvPr>
          <p:cNvSpPr txBox="1"/>
          <p:nvPr/>
        </p:nvSpPr>
        <p:spPr>
          <a:xfrm>
            <a:off x="6648882" y="4257261"/>
            <a:ext cx="896720" cy="615553"/>
          </a:xfrm>
          <a:prstGeom prst="rect">
            <a:avLst/>
          </a:prstGeom>
          <a:noFill/>
        </p:spPr>
        <p:txBody>
          <a:bodyPr wrap="none" rtlCol="0">
            <a:spAutoFit/>
          </a:bodyPr>
          <a:lstStyle/>
          <a:p>
            <a:r>
              <a:rPr lang="en-US" sz="1700" dirty="0"/>
              <a:t>25% are</a:t>
            </a:r>
          </a:p>
          <a:p>
            <a:r>
              <a:rPr lang="en-US" sz="1700" dirty="0"/>
              <a:t>Red</a:t>
            </a:r>
          </a:p>
        </p:txBody>
      </p:sp>
      <p:sp>
        <p:nvSpPr>
          <p:cNvPr id="3" name="TextBox 2">
            <a:extLst>
              <a:ext uri="{FF2B5EF4-FFF2-40B4-BE49-F238E27FC236}">
                <a16:creationId xmlns:a16="http://schemas.microsoft.com/office/drawing/2014/main" id="{6D6FD1AE-90A7-68B9-5151-032805344F8C}"/>
              </a:ext>
            </a:extLst>
          </p:cNvPr>
          <p:cNvSpPr txBox="1"/>
          <p:nvPr/>
        </p:nvSpPr>
        <p:spPr>
          <a:xfrm>
            <a:off x="5537039" y="4289007"/>
            <a:ext cx="896720" cy="615553"/>
          </a:xfrm>
          <a:prstGeom prst="rect">
            <a:avLst/>
          </a:prstGeom>
          <a:noFill/>
        </p:spPr>
        <p:txBody>
          <a:bodyPr wrap="none" rtlCol="0">
            <a:spAutoFit/>
          </a:bodyPr>
          <a:lstStyle/>
          <a:p>
            <a:r>
              <a:rPr lang="en-US" sz="1700" dirty="0"/>
              <a:t>50% are</a:t>
            </a:r>
          </a:p>
          <a:p>
            <a:r>
              <a:rPr lang="en-US" sz="1700" dirty="0"/>
              <a:t>Green</a:t>
            </a:r>
          </a:p>
        </p:txBody>
      </p:sp>
      <p:sp>
        <p:nvSpPr>
          <p:cNvPr id="4" name="TextBox 3">
            <a:extLst>
              <a:ext uri="{FF2B5EF4-FFF2-40B4-BE49-F238E27FC236}">
                <a16:creationId xmlns:a16="http://schemas.microsoft.com/office/drawing/2014/main" id="{10011DF7-3E33-77BA-8F36-F54454EF092F}"/>
              </a:ext>
            </a:extLst>
          </p:cNvPr>
          <p:cNvSpPr txBox="1"/>
          <p:nvPr/>
        </p:nvSpPr>
        <p:spPr>
          <a:xfrm>
            <a:off x="4383044" y="4280183"/>
            <a:ext cx="896720" cy="615553"/>
          </a:xfrm>
          <a:prstGeom prst="rect">
            <a:avLst/>
          </a:prstGeom>
          <a:noFill/>
        </p:spPr>
        <p:txBody>
          <a:bodyPr wrap="none" rtlCol="0">
            <a:spAutoFit/>
          </a:bodyPr>
          <a:lstStyle/>
          <a:p>
            <a:r>
              <a:rPr lang="en-US" sz="1700" dirty="0"/>
              <a:t>25% are</a:t>
            </a:r>
          </a:p>
          <a:p>
            <a:r>
              <a:rPr lang="en-US" sz="1700" dirty="0"/>
              <a:t>Blue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5"/>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Sensor</a:t>
            </a:r>
            <a:endParaRPr/>
          </a:p>
        </p:txBody>
      </p:sp>
      <p:sp>
        <p:nvSpPr>
          <p:cNvPr id="315" name="Google Shape;315;p45"/>
          <p:cNvSpPr txBox="1">
            <a:spLocks noGrp="1"/>
          </p:cNvSpPr>
          <p:nvPr>
            <p:ph type="body" idx="1"/>
          </p:nvPr>
        </p:nvSpPr>
        <p:spPr>
          <a:xfrm>
            <a:off x="311700" y="1152475"/>
            <a:ext cx="3551100" cy="20463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dirty="0">
                <a:solidFill>
                  <a:srgbClr val="000000"/>
                </a:solidFill>
              </a:rPr>
              <a:t>So each </a:t>
            </a:r>
            <a:r>
              <a:rPr lang="en" dirty="0" err="1">
                <a:solidFill>
                  <a:srgbClr val="000000"/>
                </a:solidFill>
              </a:rPr>
              <a:t>photosite</a:t>
            </a:r>
            <a:r>
              <a:rPr lang="en" dirty="0">
                <a:solidFill>
                  <a:srgbClr val="000000"/>
                </a:solidFill>
              </a:rPr>
              <a:t> is only measuring the amount of red, green or blue light depending on where it is in the matrix.</a:t>
            </a:r>
            <a:endParaRPr b="1" dirty="0">
              <a:solidFill>
                <a:srgbClr val="000000"/>
              </a:solidFill>
            </a:endParaRPr>
          </a:p>
        </p:txBody>
      </p:sp>
      <p:sp>
        <p:nvSpPr>
          <p:cNvPr id="316" name="Google Shape;316;p45"/>
          <p:cNvSpPr txBox="1"/>
          <p:nvPr/>
        </p:nvSpPr>
        <p:spPr>
          <a:xfrm>
            <a:off x="3078175" y="4707800"/>
            <a:ext cx="59475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000" u="sng">
                <a:solidFill>
                  <a:schemeClr val="hlink"/>
                </a:solidFill>
                <a:hlinkClick r:id="rId3"/>
              </a:rPr>
              <a:t>The original uploader was Interiot at English Wikipedia</a:t>
            </a:r>
            <a:r>
              <a:rPr lang="en" sz="1000">
                <a:solidFill>
                  <a:schemeClr val="dk1"/>
                </a:solidFill>
              </a:rPr>
              <a:t>.,</a:t>
            </a:r>
            <a:r>
              <a:rPr lang="en" sz="1000">
                <a:solidFill>
                  <a:schemeClr val="dk1"/>
                </a:solidFill>
                <a:uFill>
                  <a:noFill/>
                </a:uFill>
                <a:hlinkClick r:id="rId4">
                  <a:extLst>
                    <a:ext uri="{A12FA001-AC4F-418D-AE19-62706E023703}">
                      <ahyp:hlinkClr xmlns:ahyp="http://schemas.microsoft.com/office/drawing/2018/hyperlinkcolor" val="tx"/>
                    </a:ext>
                  </a:extLst>
                </a:hlinkClick>
              </a:rPr>
              <a:t> </a:t>
            </a:r>
            <a:r>
              <a:rPr lang="en" sz="1000" u="sng">
                <a:solidFill>
                  <a:schemeClr val="hlink"/>
                </a:solidFill>
                <a:hlinkClick r:id="rId4"/>
              </a:rPr>
              <a:t>CC BY-SA 3.0</a:t>
            </a:r>
            <a:r>
              <a:rPr lang="en" sz="1000">
                <a:solidFill>
                  <a:schemeClr val="dk1"/>
                </a:solidFill>
              </a:rPr>
              <a:t>, via Wikimedia Commons </a:t>
            </a:r>
            <a:endParaRPr sz="1000">
              <a:solidFill>
                <a:schemeClr val="dk1"/>
              </a:solidFill>
            </a:endParaRPr>
          </a:p>
        </p:txBody>
      </p:sp>
      <p:pic>
        <p:nvPicPr>
          <p:cNvPr id="317" name="Google Shape;317;p45"/>
          <p:cNvPicPr preferRelativeResize="0"/>
          <p:nvPr/>
        </p:nvPicPr>
        <p:blipFill>
          <a:blip r:embed="rId5">
            <a:alphaModFix/>
          </a:blip>
          <a:stretch>
            <a:fillRect/>
          </a:stretch>
        </p:blipFill>
        <p:spPr>
          <a:xfrm>
            <a:off x="4377350" y="0"/>
            <a:ext cx="4565795" cy="4555400"/>
          </a:xfrm>
          <a:prstGeom prst="rect">
            <a:avLst/>
          </a:prstGeom>
          <a:noFill/>
          <a:ln>
            <a:noFill/>
          </a:ln>
        </p:spPr>
      </p:pic>
    </p:spTree>
    <p:extLst>
      <p:ext uri="{BB962C8B-B14F-4D97-AF65-F5344CB8AC3E}">
        <p14:creationId xmlns:p14="http://schemas.microsoft.com/office/powerpoint/2010/main" val="2268287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46"/>
          <p:cNvPicPr preferRelativeResize="0"/>
          <p:nvPr/>
        </p:nvPicPr>
        <p:blipFill>
          <a:blip r:embed="rId3">
            <a:alphaModFix/>
          </a:blip>
          <a:stretch>
            <a:fillRect/>
          </a:stretch>
        </p:blipFill>
        <p:spPr>
          <a:xfrm>
            <a:off x="1363550" y="2330350"/>
            <a:ext cx="2419350" cy="2419350"/>
          </a:xfrm>
          <a:prstGeom prst="rect">
            <a:avLst/>
          </a:prstGeom>
          <a:noFill/>
          <a:ln>
            <a:noFill/>
          </a:ln>
        </p:spPr>
      </p:pic>
      <p:sp>
        <p:nvSpPr>
          <p:cNvPr id="323" name="Google Shape;323;p46"/>
          <p:cNvSpPr/>
          <p:nvPr/>
        </p:nvSpPr>
        <p:spPr>
          <a:xfrm>
            <a:off x="6961125" y="2900325"/>
            <a:ext cx="819300" cy="819300"/>
          </a:xfrm>
          <a:prstGeom prst="rect">
            <a:avLst/>
          </a:prstGeom>
          <a:solidFill>
            <a:srgbClr val="2841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4" name="Google Shape;324;p46"/>
          <p:cNvPicPr preferRelativeResize="0"/>
          <p:nvPr/>
        </p:nvPicPr>
        <p:blipFill rotWithShape="1">
          <a:blip r:embed="rId4">
            <a:alphaModFix/>
          </a:blip>
          <a:srcRect l="21038" r="4854" b="21036"/>
          <a:stretch/>
        </p:blipFill>
        <p:spPr>
          <a:xfrm>
            <a:off x="4097775" y="2330275"/>
            <a:ext cx="2419500" cy="2419500"/>
          </a:xfrm>
          <a:prstGeom prst="rect">
            <a:avLst/>
          </a:prstGeom>
          <a:noFill/>
          <a:ln>
            <a:noFill/>
          </a:ln>
        </p:spPr>
      </p:pic>
      <p:sp>
        <p:nvSpPr>
          <p:cNvPr id="325" name="Google Shape;325;p46"/>
          <p:cNvSpPr/>
          <p:nvPr/>
        </p:nvSpPr>
        <p:spPr>
          <a:xfrm>
            <a:off x="2377475" y="3339225"/>
            <a:ext cx="269400" cy="2694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Pixels</a:t>
            </a:r>
            <a:endParaRPr/>
          </a:p>
        </p:txBody>
      </p:sp>
      <p:sp>
        <p:nvSpPr>
          <p:cNvPr id="327" name="Google Shape;327;p46"/>
          <p:cNvSpPr txBox="1">
            <a:spLocks noGrp="1"/>
          </p:cNvSpPr>
          <p:nvPr>
            <p:ph type="body" idx="1"/>
          </p:nvPr>
        </p:nvSpPr>
        <p:spPr>
          <a:xfrm>
            <a:off x="311700" y="1152475"/>
            <a:ext cx="8520600" cy="8193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dirty="0">
                <a:solidFill>
                  <a:srgbClr val="000000"/>
                </a:solidFill>
              </a:rPr>
              <a:t>Pixels are the basic unit for </a:t>
            </a:r>
            <a:r>
              <a:rPr lang="en" b="1" dirty="0">
                <a:solidFill>
                  <a:srgbClr val="000000"/>
                </a:solidFill>
              </a:rPr>
              <a:t>raster images </a:t>
            </a:r>
            <a:r>
              <a:rPr lang="en" dirty="0">
                <a:solidFill>
                  <a:srgbClr val="000000"/>
                </a:solidFill>
              </a:rPr>
              <a:t>and </a:t>
            </a:r>
            <a:r>
              <a:rPr lang="en" b="1" dirty="0">
                <a:solidFill>
                  <a:srgbClr val="000000"/>
                </a:solidFill>
              </a:rPr>
              <a:t>digital displays</a:t>
            </a:r>
            <a:r>
              <a:rPr lang="en" dirty="0">
                <a:solidFill>
                  <a:srgbClr val="000000"/>
                </a:solidFill>
              </a:rPr>
              <a:t>. Each pixel is a square with a given color value.</a:t>
            </a:r>
            <a:endParaRPr b="1" dirty="0">
              <a:solidFill>
                <a:srgbClr val="000000"/>
              </a:solidFill>
            </a:endParaRPr>
          </a:p>
        </p:txBody>
      </p:sp>
      <p:sp>
        <p:nvSpPr>
          <p:cNvPr id="328" name="Google Shape;328;p46"/>
          <p:cNvSpPr/>
          <p:nvPr/>
        </p:nvSpPr>
        <p:spPr>
          <a:xfrm>
            <a:off x="6003825" y="3263025"/>
            <a:ext cx="93600" cy="939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6"/>
          <p:cNvSpPr txBox="1"/>
          <p:nvPr/>
        </p:nvSpPr>
        <p:spPr>
          <a:xfrm>
            <a:off x="6961125" y="3814875"/>
            <a:ext cx="1995000" cy="93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i="1"/>
              <a:t>This pixel’s color value is: 40,65,23(rgb)</a:t>
            </a:r>
            <a:endParaRPr i="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RGB</a:t>
            </a:r>
            <a:endParaRPr/>
          </a:p>
        </p:txBody>
      </p:sp>
      <p:sp>
        <p:nvSpPr>
          <p:cNvPr id="258" name="Google Shape;258;p40"/>
          <p:cNvSpPr txBox="1">
            <a:spLocks noGrp="1"/>
          </p:cNvSpPr>
          <p:nvPr>
            <p:ph type="body" idx="1"/>
          </p:nvPr>
        </p:nvSpPr>
        <p:spPr>
          <a:xfrm>
            <a:off x="311700" y="960506"/>
            <a:ext cx="8520600" cy="109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rgbClr val="000000"/>
                </a:solidFill>
              </a:rPr>
              <a:t>RGB is the standard color model for screens and inkjet printing. Each pixel in a RGB image has 3 channels/values: red, green and blue. </a:t>
            </a:r>
            <a:endParaRPr dirty="0">
              <a:solidFill>
                <a:srgbClr val="000000"/>
              </a:solidFill>
            </a:endParaRPr>
          </a:p>
          <a:p>
            <a:pPr marL="0" lvl="0" indent="0" algn="l" rtl="0">
              <a:spcBef>
                <a:spcPts val="0"/>
              </a:spcBef>
              <a:spcAft>
                <a:spcPts val="0"/>
              </a:spcAft>
              <a:buClr>
                <a:schemeClr val="dk1"/>
              </a:buClr>
              <a:buSzPts val="1100"/>
              <a:buFont typeface="Arial"/>
              <a:buNone/>
            </a:pPr>
            <a:r>
              <a:rPr lang="en" dirty="0">
                <a:solidFill>
                  <a:srgbClr val="000000"/>
                </a:solidFill>
              </a:rPr>
              <a:t>The maximum value is 255 and the lowest value is 0.  </a:t>
            </a:r>
            <a:endParaRPr dirty="0">
              <a:solidFill>
                <a:srgbClr val="000000"/>
              </a:solidFill>
            </a:endParaRPr>
          </a:p>
        </p:txBody>
      </p:sp>
      <p:sp>
        <p:nvSpPr>
          <p:cNvPr id="259" name="Google Shape;259;p40"/>
          <p:cNvSpPr/>
          <p:nvPr/>
        </p:nvSpPr>
        <p:spPr>
          <a:xfrm>
            <a:off x="666450" y="2871166"/>
            <a:ext cx="1030200" cy="1030200"/>
          </a:xfrm>
          <a:prstGeom prst="rect">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40"/>
          <p:cNvSpPr/>
          <p:nvPr/>
        </p:nvSpPr>
        <p:spPr>
          <a:xfrm>
            <a:off x="2022625" y="2871166"/>
            <a:ext cx="1030200" cy="1030200"/>
          </a:xfrm>
          <a:prstGeom prst="rect">
            <a:avLst/>
          </a:prstGeom>
          <a:solidFill>
            <a:srgbClr val="00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40"/>
          <p:cNvSpPr txBox="1"/>
          <p:nvPr/>
        </p:nvSpPr>
        <p:spPr>
          <a:xfrm>
            <a:off x="666450" y="3911950"/>
            <a:ext cx="1030200" cy="27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i="1" dirty="0">
                <a:solidFill>
                  <a:schemeClr val="dk1"/>
                </a:solidFill>
              </a:rPr>
              <a:t>255,0,0</a:t>
            </a:r>
            <a:endParaRPr dirty="0"/>
          </a:p>
        </p:txBody>
      </p:sp>
      <p:sp>
        <p:nvSpPr>
          <p:cNvPr id="262" name="Google Shape;262;p40"/>
          <p:cNvSpPr txBox="1"/>
          <p:nvPr/>
        </p:nvSpPr>
        <p:spPr>
          <a:xfrm>
            <a:off x="2022625" y="3911950"/>
            <a:ext cx="1030200" cy="27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i="1">
                <a:solidFill>
                  <a:schemeClr val="dk1"/>
                </a:solidFill>
              </a:rPr>
              <a:t>0,255,0</a:t>
            </a:r>
            <a:endParaRPr/>
          </a:p>
        </p:txBody>
      </p:sp>
      <p:sp>
        <p:nvSpPr>
          <p:cNvPr id="263" name="Google Shape;263;p40"/>
          <p:cNvSpPr/>
          <p:nvPr/>
        </p:nvSpPr>
        <p:spPr>
          <a:xfrm>
            <a:off x="3378800" y="2871166"/>
            <a:ext cx="1030200" cy="1030200"/>
          </a:xfrm>
          <a:prstGeom prst="rect">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40"/>
          <p:cNvSpPr txBox="1"/>
          <p:nvPr/>
        </p:nvSpPr>
        <p:spPr>
          <a:xfrm>
            <a:off x="3378800" y="3911950"/>
            <a:ext cx="1030200" cy="27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i="1">
                <a:solidFill>
                  <a:schemeClr val="dk1"/>
                </a:solidFill>
              </a:rPr>
              <a:t>0,0,255</a:t>
            </a:r>
            <a:endParaRPr/>
          </a:p>
        </p:txBody>
      </p:sp>
      <p:sp>
        <p:nvSpPr>
          <p:cNvPr id="265" name="Google Shape;265;p40"/>
          <p:cNvSpPr/>
          <p:nvPr/>
        </p:nvSpPr>
        <p:spPr>
          <a:xfrm>
            <a:off x="7447325" y="2871166"/>
            <a:ext cx="1030200" cy="1030200"/>
          </a:xfrm>
          <a:prstGeom prst="rect">
            <a:avLst/>
          </a:prstGeom>
          <a:solidFill>
            <a:srgbClr val="2841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40"/>
          <p:cNvSpPr txBox="1"/>
          <p:nvPr/>
        </p:nvSpPr>
        <p:spPr>
          <a:xfrm>
            <a:off x="7447325" y="3911950"/>
            <a:ext cx="1030200" cy="27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i="1" dirty="0">
                <a:solidFill>
                  <a:schemeClr val="dk1"/>
                </a:solidFill>
              </a:rPr>
              <a:t>40,65,23</a:t>
            </a:r>
            <a:endParaRPr dirty="0"/>
          </a:p>
        </p:txBody>
      </p:sp>
      <p:sp>
        <p:nvSpPr>
          <p:cNvPr id="267" name="Google Shape;267;p40"/>
          <p:cNvSpPr/>
          <p:nvPr/>
        </p:nvSpPr>
        <p:spPr>
          <a:xfrm>
            <a:off x="4734975" y="2871166"/>
            <a:ext cx="1030200" cy="1030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0"/>
          <p:cNvSpPr txBox="1"/>
          <p:nvPr/>
        </p:nvSpPr>
        <p:spPr>
          <a:xfrm>
            <a:off x="4734975" y="3911950"/>
            <a:ext cx="1030200" cy="27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i="1">
                <a:solidFill>
                  <a:schemeClr val="dk1"/>
                </a:solidFill>
              </a:rPr>
              <a:t>0,0,0</a:t>
            </a:r>
            <a:endParaRPr/>
          </a:p>
        </p:txBody>
      </p:sp>
      <p:sp>
        <p:nvSpPr>
          <p:cNvPr id="269" name="Google Shape;269;p40"/>
          <p:cNvSpPr/>
          <p:nvPr/>
        </p:nvSpPr>
        <p:spPr>
          <a:xfrm>
            <a:off x="6091150" y="2871166"/>
            <a:ext cx="1030200" cy="10302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40"/>
          <p:cNvSpPr txBox="1"/>
          <p:nvPr/>
        </p:nvSpPr>
        <p:spPr>
          <a:xfrm>
            <a:off x="5915637" y="3911950"/>
            <a:ext cx="1381225" cy="27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i="1" dirty="0">
                <a:solidFill>
                  <a:schemeClr val="dk1"/>
                </a:solidFill>
              </a:rPr>
              <a:t>255,255,255</a:t>
            </a:r>
            <a:endParaRPr dirty="0"/>
          </a:p>
        </p:txBody>
      </p:sp>
      <p:cxnSp>
        <p:nvCxnSpPr>
          <p:cNvPr id="271" name="Google Shape;271;p40"/>
          <p:cNvCxnSpPr/>
          <p:nvPr/>
        </p:nvCxnSpPr>
        <p:spPr>
          <a:xfrm rot="10800000" flipH="1">
            <a:off x="856650" y="4189750"/>
            <a:ext cx="173700" cy="409500"/>
          </a:xfrm>
          <a:prstGeom prst="straightConnector1">
            <a:avLst/>
          </a:prstGeom>
          <a:noFill/>
          <a:ln w="9525" cap="flat" cmpd="sng">
            <a:solidFill>
              <a:srgbClr val="FF0000"/>
            </a:solidFill>
            <a:prstDash val="solid"/>
            <a:round/>
            <a:headEnd type="none" w="med" len="med"/>
            <a:tailEnd type="triangle" w="med" len="med"/>
          </a:ln>
        </p:spPr>
      </p:cxnSp>
      <p:cxnSp>
        <p:nvCxnSpPr>
          <p:cNvPr id="272" name="Google Shape;272;p40"/>
          <p:cNvCxnSpPr/>
          <p:nvPr/>
        </p:nvCxnSpPr>
        <p:spPr>
          <a:xfrm rot="10800000" flipH="1">
            <a:off x="1241550" y="4149225"/>
            <a:ext cx="24600" cy="478500"/>
          </a:xfrm>
          <a:prstGeom prst="straightConnector1">
            <a:avLst/>
          </a:prstGeom>
          <a:noFill/>
          <a:ln w="9525" cap="flat" cmpd="sng">
            <a:solidFill>
              <a:srgbClr val="00FF00"/>
            </a:solidFill>
            <a:prstDash val="solid"/>
            <a:round/>
            <a:headEnd type="none" w="med" len="med"/>
            <a:tailEnd type="triangle" w="med" len="med"/>
          </a:ln>
        </p:spPr>
      </p:cxnSp>
      <p:cxnSp>
        <p:nvCxnSpPr>
          <p:cNvPr id="273" name="Google Shape;273;p40"/>
          <p:cNvCxnSpPr/>
          <p:nvPr/>
        </p:nvCxnSpPr>
        <p:spPr>
          <a:xfrm rot="10800000">
            <a:off x="1433650" y="4149250"/>
            <a:ext cx="205200" cy="456900"/>
          </a:xfrm>
          <a:prstGeom prst="straightConnector1">
            <a:avLst/>
          </a:prstGeom>
          <a:noFill/>
          <a:ln w="9525" cap="flat" cmpd="sng">
            <a:solidFill>
              <a:srgbClr val="0000FF"/>
            </a:solidFill>
            <a:prstDash val="solid"/>
            <a:round/>
            <a:headEnd type="none" w="med" len="med"/>
            <a:tailEnd type="triangle" w="med" len="med"/>
          </a:ln>
        </p:spPr>
      </p:cxnSp>
      <p:sp>
        <p:nvSpPr>
          <p:cNvPr id="274" name="Google Shape;274;p40"/>
          <p:cNvSpPr txBox="1"/>
          <p:nvPr/>
        </p:nvSpPr>
        <p:spPr>
          <a:xfrm>
            <a:off x="311701" y="4540800"/>
            <a:ext cx="49935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t>red</a:t>
            </a:r>
            <a:endParaRPr dirty="0"/>
          </a:p>
        </p:txBody>
      </p:sp>
      <p:sp>
        <p:nvSpPr>
          <p:cNvPr id="275" name="Google Shape;275;p40"/>
          <p:cNvSpPr txBox="1"/>
          <p:nvPr/>
        </p:nvSpPr>
        <p:spPr>
          <a:xfrm>
            <a:off x="911400" y="4540800"/>
            <a:ext cx="72745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t>green</a:t>
            </a:r>
            <a:endParaRPr dirty="0"/>
          </a:p>
        </p:txBody>
      </p:sp>
      <p:sp>
        <p:nvSpPr>
          <p:cNvPr id="276" name="Google Shape;276;p40"/>
          <p:cNvSpPr txBox="1"/>
          <p:nvPr/>
        </p:nvSpPr>
        <p:spPr>
          <a:xfrm>
            <a:off x="1538425" y="4540800"/>
            <a:ext cx="615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t>blue</a:t>
            </a:r>
            <a:endParaRPr dirty="0"/>
          </a:p>
        </p:txBody>
      </p:sp>
      <p:sp>
        <p:nvSpPr>
          <p:cNvPr id="2" name="TextBox 1">
            <a:extLst>
              <a:ext uri="{FF2B5EF4-FFF2-40B4-BE49-F238E27FC236}">
                <a16:creationId xmlns:a16="http://schemas.microsoft.com/office/drawing/2014/main" id="{794BB5AC-2144-410B-906D-06D8E806C571}"/>
              </a:ext>
            </a:extLst>
          </p:cNvPr>
          <p:cNvSpPr txBox="1"/>
          <p:nvPr/>
        </p:nvSpPr>
        <p:spPr>
          <a:xfrm>
            <a:off x="625564" y="2558229"/>
            <a:ext cx="1059264" cy="353943"/>
          </a:xfrm>
          <a:prstGeom prst="rect">
            <a:avLst/>
          </a:prstGeom>
          <a:noFill/>
        </p:spPr>
        <p:txBody>
          <a:bodyPr wrap="none" rtlCol="0">
            <a:spAutoFit/>
          </a:bodyPr>
          <a:lstStyle/>
          <a:p>
            <a:r>
              <a:rPr lang="en-US" sz="1700" dirty="0"/>
              <a:t>100% Red</a:t>
            </a:r>
          </a:p>
        </p:txBody>
      </p:sp>
      <p:sp>
        <p:nvSpPr>
          <p:cNvPr id="3" name="TextBox 2">
            <a:extLst>
              <a:ext uri="{FF2B5EF4-FFF2-40B4-BE49-F238E27FC236}">
                <a16:creationId xmlns:a16="http://schemas.microsoft.com/office/drawing/2014/main" id="{F8A70EA6-8FB5-98E9-721F-9EF511195BD4}"/>
              </a:ext>
            </a:extLst>
          </p:cNvPr>
          <p:cNvSpPr txBox="1"/>
          <p:nvPr/>
        </p:nvSpPr>
        <p:spPr>
          <a:xfrm>
            <a:off x="1873023" y="2583872"/>
            <a:ext cx="1263808" cy="353943"/>
          </a:xfrm>
          <a:prstGeom prst="rect">
            <a:avLst/>
          </a:prstGeom>
          <a:noFill/>
        </p:spPr>
        <p:txBody>
          <a:bodyPr wrap="none" rtlCol="0">
            <a:spAutoFit/>
          </a:bodyPr>
          <a:lstStyle/>
          <a:p>
            <a:r>
              <a:rPr lang="en-US" sz="1700" dirty="0"/>
              <a:t>100% Green</a:t>
            </a:r>
          </a:p>
        </p:txBody>
      </p:sp>
      <p:sp>
        <p:nvSpPr>
          <p:cNvPr id="4" name="TextBox 3">
            <a:extLst>
              <a:ext uri="{FF2B5EF4-FFF2-40B4-BE49-F238E27FC236}">
                <a16:creationId xmlns:a16="http://schemas.microsoft.com/office/drawing/2014/main" id="{92D2C343-C66F-DD4F-F6F4-4BCEBE1AEAAE}"/>
              </a:ext>
            </a:extLst>
          </p:cNvPr>
          <p:cNvSpPr txBox="1"/>
          <p:nvPr/>
        </p:nvSpPr>
        <p:spPr>
          <a:xfrm>
            <a:off x="3249641" y="2558229"/>
            <a:ext cx="1112805" cy="353943"/>
          </a:xfrm>
          <a:prstGeom prst="rect">
            <a:avLst/>
          </a:prstGeom>
          <a:noFill/>
        </p:spPr>
        <p:txBody>
          <a:bodyPr wrap="none" rtlCol="0">
            <a:spAutoFit/>
          </a:bodyPr>
          <a:lstStyle/>
          <a:p>
            <a:r>
              <a:rPr lang="en-US" sz="1700" dirty="0"/>
              <a:t>100% Blue</a:t>
            </a:r>
          </a:p>
        </p:txBody>
      </p:sp>
      <p:sp>
        <p:nvSpPr>
          <p:cNvPr id="5" name="TextBox 4">
            <a:extLst>
              <a:ext uri="{FF2B5EF4-FFF2-40B4-BE49-F238E27FC236}">
                <a16:creationId xmlns:a16="http://schemas.microsoft.com/office/drawing/2014/main" id="{B72646EE-2493-5987-CD47-5CD3E2A9679C}"/>
              </a:ext>
            </a:extLst>
          </p:cNvPr>
          <p:cNvSpPr txBox="1"/>
          <p:nvPr/>
        </p:nvSpPr>
        <p:spPr>
          <a:xfrm>
            <a:off x="4688421" y="2090973"/>
            <a:ext cx="1178271" cy="877163"/>
          </a:xfrm>
          <a:prstGeom prst="rect">
            <a:avLst/>
          </a:prstGeom>
          <a:noFill/>
        </p:spPr>
        <p:txBody>
          <a:bodyPr wrap="none" rtlCol="0">
            <a:spAutoFit/>
          </a:bodyPr>
          <a:lstStyle/>
          <a:p>
            <a:r>
              <a:rPr lang="en-US" sz="1700" dirty="0"/>
              <a:t>0%</a:t>
            </a:r>
          </a:p>
          <a:p>
            <a:r>
              <a:rPr lang="en-US" sz="1700" dirty="0"/>
              <a:t>Everything:</a:t>
            </a:r>
          </a:p>
          <a:p>
            <a:r>
              <a:rPr lang="en-US" sz="1700" dirty="0"/>
              <a:t>Black</a:t>
            </a:r>
          </a:p>
        </p:txBody>
      </p:sp>
      <p:sp>
        <p:nvSpPr>
          <p:cNvPr id="6" name="TextBox 5">
            <a:extLst>
              <a:ext uri="{FF2B5EF4-FFF2-40B4-BE49-F238E27FC236}">
                <a16:creationId xmlns:a16="http://schemas.microsoft.com/office/drawing/2014/main" id="{9601E583-C78A-1039-96A0-BA3CF64631E1}"/>
              </a:ext>
            </a:extLst>
          </p:cNvPr>
          <p:cNvSpPr txBox="1"/>
          <p:nvPr/>
        </p:nvSpPr>
        <p:spPr>
          <a:xfrm>
            <a:off x="6017114" y="2090974"/>
            <a:ext cx="1178271" cy="877163"/>
          </a:xfrm>
          <a:prstGeom prst="rect">
            <a:avLst/>
          </a:prstGeom>
          <a:noFill/>
        </p:spPr>
        <p:txBody>
          <a:bodyPr wrap="none" rtlCol="0">
            <a:spAutoFit/>
          </a:bodyPr>
          <a:lstStyle/>
          <a:p>
            <a:r>
              <a:rPr lang="en-US" sz="1700" dirty="0"/>
              <a:t>100% </a:t>
            </a:r>
          </a:p>
          <a:p>
            <a:r>
              <a:rPr lang="en-US" sz="1700" dirty="0"/>
              <a:t>Everything:</a:t>
            </a:r>
          </a:p>
          <a:p>
            <a:r>
              <a:rPr lang="en-US" sz="1700" dirty="0"/>
              <a:t>White</a:t>
            </a:r>
          </a:p>
        </p:txBody>
      </p:sp>
      <p:sp>
        <p:nvSpPr>
          <p:cNvPr id="7" name="TextBox 6">
            <a:extLst>
              <a:ext uri="{FF2B5EF4-FFF2-40B4-BE49-F238E27FC236}">
                <a16:creationId xmlns:a16="http://schemas.microsoft.com/office/drawing/2014/main" id="{1890C608-7CFF-E875-C198-078E3706A4F8}"/>
              </a:ext>
            </a:extLst>
          </p:cNvPr>
          <p:cNvSpPr txBox="1"/>
          <p:nvPr/>
        </p:nvSpPr>
        <p:spPr>
          <a:xfrm>
            <a:off x="7366039" y="2289795"/>
            <a:ext cx="1419682" cy="615553"/>
          </a:xfrm>
          <a:prstGeom prst="rect">
            <a:avLst/>
          </a:prstGeom>
          <a:noFill/>
        </p:spPr>
        <p:txBody>
          <a:bodyPr wrap="square" rtlCol="0">
            <a:spAutoFit/>
          </a:bodyPr>
          <a:lstStyle/>
          <a:p>
            <a:r>
              <a:rPr lang="en-US" sz="1700" dirty="0"/>
              <a:t>Dark Green example color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9"/>
                                        </p:tgtEl>
                                        <p:attrNameLst>
                                          <p:attrName>style.visibility</p:attrName>
                                        </p:attrNameLst>
                                      </p:cBhvr>
                                      <p:to>
                                        <p:strVal val="visible"/>
                                      </p:to>
                                    </p:set>
                                    <p:anim calcmode="lin" valueType="num">
                                      <p:cBhvr additive="base">
                                        <p:cTn id="13" dur="500" fill="hold"/>
                                        <p:tgtEl>
                                          <p:spTgt spid="259"/>
                                        </p:tgtEl>
                                        <p:attrNameLst>
                                          <p:attrName>ppt_x</p:attrName>
                                        </p:attrNameLst>
                                      </p:cBhvr>
                                      <p:tavLst>
                                        <p:tav tm="0">
                                          <p:val>
                                            <p:strVal val="#ppt_x"/>
                                          </p:val>
                                        </p:tav>
                                        <p:tav tm="100000">
                                          <p:val>
                                            <p:strVal val="#ppt_x"/>
                                          </p:val>
                                        </p:tav>
                                      </p:tavLst>
                                    </p:anim>
                                    <p:anim calcmode="lin" valueType="num">
                                      <p:cBhvr additive="base">
                                        <p:cTn id="14" dur="500" fill="hold"/>
                                        <p:tgtEl>
                                          <p:spTgt spid="259"/>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261"/>
                                        </p:tgtEl>
                                        <p:attrNameLst>
                                          <p:attrName>style.visibility</p:attrName>
                                        </p:attrNameLst>
                                      </p:cBhvr>
                                      <p:to>
                                        <p:strVal val="visible"/>
                                      </p:to>
                                    </p:set>
                                    <p:anim calcmode="lin" valueType="num">
                                      <p:cBhvr additive="base">
                                        <p:cTn id="18" dur="500" fill="hold"/>
                                        <p:tgtEl>
                                          <p:spTgt spid="261"/>
                                        </p:tgtEl>
                                        <p:attrNameLst>
                                          <p:attrName>ppt_x</p:attrName>
                                        </p:attrNameLst>
                                      </p:cBhvr>
                                      <p:tavLst>
                                        <p:tav tm="0">
                                          <p:val>
                                            <p:strVal val="#ppt_x"/>
                                          </p:val>
                                        </p:tav>
                                        <p:tav tm="100000">
                                          <p:val>
                                            <p:strVal val="#ppt_x"/>
                                          </p:val>
                                        </p:tav>
                                      </p:tavLst>
                                    </p:anim>
                                    <p:anim calcmode="lin" valueType="num">
                                      <p:cBhvr additive="base">
                                        <p:cTn id="19" dur="500" fill="hold"/>
                                        <p:tgtEl>
                                          <p:spTgt spid="261"/>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271"/>
                                        </p:tgtEl>
                                        <p:attrNameLst>
                                          <p:attrName>style.visibility</p:attrName>
                                        </p:attrNameLst>
                                      </p:cBhvr>
                                      <p:to>
                                        <p:strVal val="visible"/>
                                      </p:to>
                                    </p:set>
                                    <p:anim calcmode="lin" valueType="num">
                                      <p:cBhvr additive="base">
                                        <p:cTn id="23" dur="500" fill="hold"/>
                                        <p:tgtEl>
                                          <p:spTgt spid="271"/>
                                        </p:tgtEl>
                                        <p:attrNameLst>
                                          <p:attrName>ppt_x</p:attrName>
                                        </p:attrNameLst>
                                      </p:cBhvr>
                                      <p:tavLst>
                                        <p:tav tm="0">
                                          <p:val>
                                            <p:strVal val="#ppt_x"/>
                                          </p:val>
                                        </p:tav>
                                        <p:tav tm="100000">
                                          <p:val>
                                            <p:strVal val="#ppt_x"/>
                                          </p:val>
                                        </p:tav>
                                      </p:tavLst>
                                    </p:anim>
                                    <p:anim calcmode="lin" valueType="num">
                                      <p:cBhvr additive="base">
                                        <p:cTn id="24" dur="500" fill="hold"/>
                                        <p:tgtEl>
                                          <p:spTgt spid="27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274"/>
                                        </p:tgtEl>
                                        <p:attrNameLst>
                                          <p:attrName>style.visibility</p:attrName>
                                        </p:attrNameLst>
                                      </p:cBhvr>
                                      <p:to>
                                        <p:strVal val="visible"/>
                                      </p:to>
                                    </p:set>
                                    <p:anim calcmode="lin" valueType="num">
                                      <p:cBhvr additive="base">
                                        <p:cTn id="28" dur="500" fill="hold"/>
                                        <p:tgtEl>
                                          <p:spTgt spid="274"/>
                                        </p:tgtEl>
                                        <p:attrNameLst>
                                          <p:attrName>ppt_x</p:attrName>
                                        </p:attrNameLst>
                                      </p:cBhvr>
                                      <p:tavLst>
                                        <p:tav tm="0">
                                          <p:val>
                                            <p:strVal val="#ppt_x"/>
                                          </p:val>
                                        </p:tav>
                                        <p:tav tm="100000">
                                          <p:val>
                                            <p:strVal val="#ppt_x"/>
                                          </p:val>
                                        </p:tav>
                                      </p:tavLst>
                                    </p:anim>
                                    <p:anim calcmode="lin" valueType="num">
                                      <p:cBhvr additive="base">
                                        <p:cTn id="29" dur="500" fill="hold"/>
                                        <p:tgtEl>
                                          <p:spTgt spid="27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272"/>
                                        </p:tgtEl>
                                        <p:attrNameLst>
                                          <p:attrName>style.visibility</p:attrName>
                                        </p:attrNameLst>
                                      </p:cBhvr>
                                      <p:to>
                                        <p:strVal val="visible"/>
                                      </p:to>
                                    </p:set>
                                    <p:anim calcmode="lin" valueType="num">
                                      <p:cBhvr additive="base">
                                        <p:cTn id="33" dur="500" fill="hold"/>
                                        <p:tgtEl>
                                          <p:spTgt spid="272"/>
                                        </p:tgtEl>
                                        <p:attrNameLst>
                                          <p:attrName>ppt_x</p:attrName>
                                        </p:attrNameLst>
                                      </p:cBhvr>
                                      <p:tavLst>
                                        <p:tav tm="0">
                                          <p:val>
                                            <p:strVal val="#ppt_x"/>
                                          </p:val>
                                        </p:tav>
                                        <p:tav tm="100000">
                                          <p:val>
                                            <p:strVal val="#ppt_x"/>
                                          </p:val>
                                        </p:tav>
                                      </p:tavLst>
                                    </p:anim>
                                    <p:anim calcmode="lin" valueType="num">
                                      <p:cBhvr additive="base">
                                        <p:cTn id="34" dur="500" fill="hold"/>
                                        <p:tgtEl>
                                          <p:spTgt spid="272"/>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 presetClass="entr" presetSubtype="4" fill="hold" grpId="0" nodeType="afterEffect">
                                  <p:stCondLst>
                                    <p:cond delay="0"/>
                                  </p:stCondLst>
                                  <p:childTnLst>
                                    <p:set>
                                      <p:cBhvr>
                                        <p:cTn id="37" dur="1" fill="hold">
                                          <p:stCondLst>
                                            <p:cond delay="0"/>
                                          </p:stCondLst>
                                        </p:cTn>
                                        <p:tgtEl>
                                          <p:spTgt spid="275"/>
                                        </p:tgtEl>
                                        <p:attrNameLst>
                                          <p:attrName>style.visibility</p:attrName>
                                        </p:attrNameLst>
                                      </p:cBhvr>
                                      <p:to>
                                        <p:strVal val="visible"/>
                                      </p:to>
                                    </p:set>
                                    <p:anim calcmode="lin" valueType="num">
                                      <p:cBhvr additive="base">
                                        <p:cTn id="38" dur="500" fill="hold"/>
                                        <p:tgtEl>
                                          <p:spTgt spid="275"/>
                                        </p:tgtEl>
                                        <p:attrNameLst>
                                          <p:attrName>ppt_x</p:attrName>
                                        </p:attrNameLst>
                                      </p:cBhvr>
                                      <p:tavLst>
                                        <p:tav tm="0">
                                          <p:val>
                                            <p:strVal val="#ppt_x"/>
                                          </p:val>
                                        </p:tav>
                                        <p:tav tm="100000">
                                          <p:val>
                                            <p:strVal val="#ppt_x"/>
                                          </p:val>
                                        </p:tav>
                                      </p:tavLst>
                                    </p:anim>
                                    <p:anim calcmode="lin" valueType="num">
                                      <p:cBhvr additive="base">
                                        <p:cTn id="39" dur="500" fill="hold"/>
                                        <p:tgtEl>
                                          <p:spTgt spid="275"/>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 presetClass="entr" presetSubtype="4" fill="hold" nodeType="afterEffect">
                                  <p:stCondLst>
                                    <p:cond delay="0"/>
                                  </p:stCondLst>
                                  <p:childTnLst>
                                    <p:set>
                                      <p:cBhvr>
                                        <p:cTn id="42" dur="1" fill="hold">
                                          <p:stCondLst>
                                            <p:cond delay="0"/>
                                          </p:stCondLst>
                                        </p:cTn>
                                        <p:tgtEl>
                                          <p:spTgt spid="273"/>
                                        </p:tgtEl>
                                        <p:attrNameLst>
                                          <p:attrName>style.visibility</p:attrName>
                                        </p:attrNameLst>
                                      </p:cBhvr>
                                      <p:to>
                                        <p:strVal val="visible"/>
                                      </p:to>
                                    </p:set>
                                    <p:anim calcmode="lin" valueType="num">
                                      <p:cBhvr additive="base">
                                        <p:cTn id="43" dur="500" fill="hold"/>
                                        <p:tgtEl>
                                          <p:spTgt spid="273"/>
                                        </p:tgtEl>
                                        <p:attrNameLst>
                                          <p:attrName>ppt_x</p:attrName>
                                        </p:attrNameLst>
                                      </p:cBhvr>
                                      <p:tavLst>
                                        <p:tav tm="0">
                                          <p:val>
                                            <p:strVal val="#ppt_x"/>
                                          </p:val>
                                        </p:tav>
                                        <p:tav tm="100000">
                                          <p:val>
                                            <p:strVal val="#ppt_x"/>
                                          </p:val>
                                        </p:tav>
                                      </p:tavLst>
                                    </p:anim>
                                    <p:anim calcmode="lin" valueType="num">
                                      <p:cBhvr additive="base">
                                        <p:cTn id="44" dur="500" fill="hold"/>
                                        <p:tgtEl>
                                          <p:spTgt spid="273"/>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2" presetClass="entr" presetSubtype="4" fill="hold" grpId="0" nodeType="afterEffect">
                                  <p:stCondLst>
                                    <p:cond delay="0"/>
                                  </p:stCondLst>
                                  <p:childTnLst>
                                    <p:set>
                                      <p:cBhvr>
                                        <p:cTn id="47" dur="1" fill="hold">
                                          <p:stCondLst>
                                            <p:cond delay="0"/>
                                          </p:stCondLst>
                                        </p:cTn>
                                        <p:tgtEl>
                                          <p:spTgt spid="276"/>
                                        </p:tgtEl>
                                        <p:attrNameLst>
                                          <p:attrName>style.visibility</p:attrName>
                                        </p:attrNameLst>
                                      </p:cBhvr>
                                      <p:to>
                                        <p:strVal val="visible"/>
                                      </p:to>
                                    </p:set>
                                    <p:anim calcmode="lin" valueType="num">
                                      <p:cBhvr additive="base">
                                        <p:cTn id="48" dur="500" fill="hold"/>
                                        <p:tgtEl>
                                          <p:spTgt spid="276"/>
                                        </p:tgtEl>
                                        <p:attrNameLst>
                                          <p:attrName>ppt_x</p:attrName>
                                        </p:attrNameLst>
                                      </p:cBhvr>
                                      <p:tavLst>
                                        <p:tav tm="0">
                                          <p:val>
                                            <p:strVal val="#ppt_x"/>
                                          </p:val>
                                        </p:tav>
                                        <p:tav tm="100000">
                                          <p:val>
                                            <p:strVal val="#ppt_x"/>
                                          </p:val>
                                        </p:tav>
                                      </p:tavLst>
                                    </p:anim>
                                    <p:anim calcmode="lin" valueType="num">
                                      <p:cBhvr additive="base">
                                        <p:cTn id="49" dur="500" fill="hold"/>
                                        <p:tgtEl>
                                          <p:spTgt spid="276"/>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fill="hold"/>
                                        <p:tgtEl>
                                          <p:spTgt spid="3"/>
                                        </p:tgtEl>
                                        <p:attrNameLst>
                                          <p:attrName>ppt_x</p:attrName>
                                        </p:attrNameLst>
                                      </p:cBhvr>
                                      <p:tavLst>
                                        <p:tav tm="0">
                                          <p:val>
                                            <p:strVal val="#ppt_x"/>
                                          </p:val>
                                        </p:tav>
                                        <p:tav tm="100000">
                                          <p:val>
                                            <p:strVal val="#ppt_x"/>
                                          </p:val>
                                        </p:tav>
                                      </p:tavLst>
                                    </p:anim>
                                    <p:anim calcmode="lin" valueType="num">
                                      <p:cBhvr additive="base">
                                        <p:cTn id="55" dur="500" fill="hold"/>
                                        <p:tgtEl>
                                          <p:spTgt spid="3"/>
                                        </p:tgtEl>
                                        <p:attrNameLst>
                                          <p:attrName>ppt_y</p:attrName>
                                        </p:attrNameLst>
                                      </p:cBhvr>
                                      <p:tavLst>
                                        <p:tav tm="0">
                                          <p:val>
                                            <p:strVal val="1+#ppt_h/2"/>
                                          </p:val>
                                        </p:tav>
                                        <p:tav tm="100000">
                                          <p:val>
                                            <p:strVal val="#ppt_y"/>
                                          </p:val>
                                        </p:tav>
                                      </p:tavLst>
                                    </p:anim>
                                  </p:childTnLst>
                                </p:cTn>
                              </p:par>
                            </p:childTnLst>
                          </p:cTn>
                        </p:par>
                        <p:par>
                          <p:cTn id="56" fill="hold">
                            <p:stCondLst>
                              <p:cond delay="500"/>
                            </p:stCondLst>
                            <p:childTnLst>
                              <p:par>
                                <p:cTn id="57" presetID="2" presetClass="entr" presetSubtype="4" fill="hold" grpId="0" nodeType="afterEffect">
                                  <p:stCondLst>
                                    <p:cond delay="0"/>
                                  </p:stCondLst>
                                  <p:childTnLst>
                                    <p:set>
                                      <p:cBhvr>
                                        <p:cTn id="58" dur="1" fill="hold">
                                          <p:stCondLst>
                                            <p:cond delay="0"/>
                                          </p:stCondLst>
                                        </p:cTn>
                                        <p:tgtEl>
                                          <p:spTgt spid="260"/>
                                        </p:tgtEl>
                                        <p:attrNameLst>
                                          <p:attrName>style.visibility</p:attrName>
                                        </p:attrNameLst>
                                      </p:cBhvr>
                                      <p:to>
                                        <p:strVal val="visible"/>
                                      </p:to>
                                    </p:set>
                                    <p:anim calcmode="lin" valueType="num">
                                      <p:cBhvr additive="base">
                                        <p:cTn id="59" dur="500" fill="hold"/>
                                        <p:tgtEl>
                                          <p:spTgt spid="260"/>
                                        </p:tgtEl>
                                        <p:attrNameLst>
                                          <p:attrName>ppt_x</p:attrName>
                                        </p:attrNameLst>
                                      </p:cBhvr>
                                      <p:tavLst>
                                        <p:tav tm="0">
                                          <p:val>
                                            <p:strVal val="#ppt_x"/>
                                          </p:val>
                                        </p:tav>
                                        <p:tav tm="100000">
                                          <p:val>
                                            <p:strVal val="#ppt_x"/>
                                          </p:val>
                                        </p:tav>
                                      </p:tavLst>
                                    </p:anim>
                                    <p:anim calcmode="lin" valueType="num">
                                      <p:cBhvr additive="base">
                                        <p:cTn id="60" dur="500" fill="hold"/>
                                        <p:tgtEl>
                                          <p:spTgt spid="260"/>
                                        </p:tgtEl>
                                        <p:attrNameLst>
                                          <p:attrName>ppt_y</p:attrName>
                                        </p:attrNameLst>
                                      </p:cBhvr>
                                      <p:tavLst>
                                        <p:tav tm="0">
                                          <p:val>
                                            <p:strVal val="1+#ppt_h/2"/>
                                          </p:val>
                                        </p:tav>
                                        <p:tav tm="100000">
                                          <p:val>
                                            <p:strVal val="#ppt_y"/>
                                          </p:val>
                                        </p:tav>
                                      </p:tavLst>
                                    </p:anim>
                                  </p:childTnLst>
                                </p:cTn>
                              </p:par>
                            </p:childTnLst>
                          </p:cTn>
                        </p:par>
                        <p:par>
                          <p:cTn id="61" fill="hold">
                            <p:stCondLst>
                              <p:cond delay="1000"/>
                            </p:stCondLst>
                            <p:childTnLst>
                              <p:par>
                                <p:cTn id="62" presetID="2" presetClass="entr" presetSubtype="4" fill="hold" grpId="0" nodeType="afterEffect">
                                  <p:stCondLst>
                                    <p:cond delay="0"/>
                                  </p:stCondLst>
                                  <p:childTnLst>
                                    <p:set>
                                      <p:cBhvr>
                                        <p:cTn id="63" dur="1" fill="hold">
                                          <p:stCondLst>
                                            <p:cond delay="0"/>
                                          </p:stCondLst>
                                        </p:cTn>
                                        <p:tgtEl>
                                          <p:spTgt spid="262"/>
                                        </p:tgtEl>
                                        <p:attrNameLst>
                                          <p:attrName>style.visibility</p:attrName>
                                        </p:attrNameLst>
                                      </p:cBhvr>
                                      <p:to>
                                        <p:strVal val="visible"/>
                                      </p:to>
                                    </p:set>
                                    <p:anim calcmode="lin" valueType="num">
                                      <p:cBhvr additive="base">
                                        <p:cTn id="64" dur="500" fill="hold"/>
                                        <p:tgtEl>
                                          <p:spTgt spid="262"/>
                                        </p:tgtEl>
                                        <p:attrNameLst>
                                          <p:attrName>ppt_x</p:attrName>
                                        </p:attrNameLst>
                                      </p:cBhvr>
                                      <p:tavLst>
                                        <p:tav tm="0">
                                          <p:val>
                                            <p:strVal val="#ppt_x"/>
                                          </p:val>
                                        </p:tav>
                                        <p:tav tm="100000">
                                          <p:val>
                                            <p:strVal val="#ppt_x"/>
                                          </p:val>
                                        </p:tav>
                                      </p:tavLst>
                                    </p:anim>
                                    <p:anim calcmode="lin" valueType="num">
                                      <p:cBhvr additive="base">
                                        <p:cTn id="65" dur="500" fill="hold"/>
                                        <p:tgtEl>
                                          <p:spTgt spid="262"/>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4"/>
                                        </p:tgtEl>
                                        <p:attrNameLst>
                                          <p:attrName>style.visibility</p:attrName>
                                        </p:attrNameLst>
                                      </p:cBhvr>
                                      <p:to>
                                        <p:strVal val="visible"/>
                                      </p:to>
                                    </p:set>
                                    <p:anim calcmode="lin" valueType="num">
                                      <p:cBhvr additive="base">
                                        <p:cTn id="70" dur="500" fill="hold"/>
                                        <p:tgtEl>
                                          <p:spTgt spid="4"/>
                                        </p:tgtEl>
                                        <p:attrNameLst>
                                          <p:attrName>ppt_x</p:attrName>
                                        </p:attrNameLst>
                                      </p:cBhvr>
                                      <p:tavLst>
                                        <p:tav tm="0">
                                          <p:val>
                                            <p:strVal val="#ppt_x"/>
                                          </p:val>
                                        </p:tav>
                                        <p:tav tm="100000">
                                          <p:val>
                                            <p:strVal val="#ppt_x"/>
                                          </p:val>
                                        </p:tav>
                                      </p:tavLst>
                                    </p:anim>
                                    <p:anim calcmode="lin" valueType="num">
                                      <p:cBhvr additive="base">
                                        <p:cTn id="71" dur="500" fill="hold"/>
                                        <p:tgtEl>
                                          <p:spTgt spid="4"/>
                                        </p:tgtEl>
                                        <p:attrNameLst>
                                          <p:attrName>ppt_y</p:attrName>
                                        </p:attrNameLst>
                                      </p:cBhvr>
                                      <p:tavLst>
                                        <p:tav tm="0">
                                          <p:val>
                                            <p:strVal val="1+#ppt_h/2"/>
                                          </p:val>
                                        </p:tav>
                                        <p:tav tm="100000">
                                          <p:val>
                                            <p:strVal val="#ppt_y"/>
                                          </p:val>
                                        </p:tav>
                                      </p:tavLst>
                                    </p:anim>
                                  </p:childTnLst>
                                </p:cTn>
                              </p:par>
                            </p:childTnLst>
                          </p:cTn>
                        </p:par>
                        <p:par>
                          <p:cTn id="72" fill="hold">
                            <p:stCondLst>
                              <p:cond delay="500"/>
                            </p:stCondLst>
                            <p:childTnLst>
                              <p:par>
                                <p:cTn id="73" presetID="2" presetClass="entr" presetSubtype="4" fill="hold" grpId="0" nodeType="afterEffect">
                                  <p:stCondLst>
                                    <p:cond delay="0"/>
                                  </p:stCondLst>
                                  <p:childTnLst>
                                    <p:set>
                                      <p:cBhvr>
                                        <p:cTn id="74" dur="1" fill="hold">
                                          <p:stCondLst>
                                            <p:cond delay="0"/>
                                          </p:stCondLst>
                                        </p:cTn>
                                        <p:tgtEl>
                                          <p:spTgt spid="263"/>
                                        </p:tgtEl>
                                        <p:attrNameLst>
                                          <p:attrName>style.visibility</p:attrName>
                                        </p:attrNameLst>
                                      </p:cBhvr>
                                      <p:to>
                                        <p:strVal val="visible"/>
                                      </p:to>
                                    </p:set>
                                    <p:anim calcmode="lin" valueType="num">
                                      <p:cBhvr additive="base">
                                        <p:cTn id="75" dur="500" fill="hold"/>
                                        <p:tgtEl>
                                          <p:spTgt spid="263"/>
                                        </p:tgtEl>
                                        <p:attrNameLst>
                                          <p:attrName>ppt_x</p:attrName>
                                        </p:attrNameLst>
                                      </p:cBhvr>
                                      <p:tavLst>
                                        <p:tav tm="0">
                                          <p:val>
                                            <p:strVal val="#ppt_x"/>
                                          </p:val>
                                        </p:tav>
                                        <p:tav tm="100000">
                                          <p:val>
                                            <p:strVal val="#ppt_x"/>
                                          </p:val>
                                        </p:tav>
                                      </p:tavLst>
                                    </p:anim>
                                    <p:anim calcmode="lin" valueType="num">
                                      <p:cBhvr additive="base">
                                        <p:cTn id="76" dur="500" fill="hold"/>
                                        <p:tgtEl>
                                          <p:spTgt spid="263"/>
                                        </p:tgtEl>
                                        <p:attrNameLst>
                                          <p:attrName>ppt_y</p:attrName>
                                        </p:attrNameLst>
                                      </p:cBhvr>
                                      <p:tavLst>
                                        <p:tav tm="0">
                                          <p:val>
                                            <p:strVal val="1+#ppt_h/2"/>
                                          </p:val>
                                        </p:tav>
                                        <p:tav tm="100000">
                                          <p:val>
                                            <p:strVal val="#ppt_y"/>
                                          </p:val>
                                        </p:tav>
                                      </p:tavLst>
                                    </p:anim>
                                  </p:childTnLst>
                                </p:cTn>
                              </p:par>
                            </p:childTnLst>
                          </p:cTn>
                        </p:par>
                        <p:par>
                          <p:cTn id="77" fill="hold">
                            <p:stCondLst>
                              <p:cond delay="1000"/>
                            </p:stCondLst>
                            <p:childTnLst>
                              <p:par>
                                <p:cTn id="78" presetID="2" presetClass="entr" presetSubtype="4" fill="hold" grpId="0" nodeType="afterEffect">
                                  <p:stCondLst>
                                    <p:cond delay="0"/>
                                  </p:stCondLst>
                                  <p:childTnLst>
                                    <p:set>
                                      <p:cBhvr>
                                        <p:cTn id="79" dur="1" fill="hold">
                                          <p:stCondLst>
                                            <p:cond delay="0"/>
                                          </p:stCondLst>
                                        </p:cTn>
                                        <p:tgtEl>
                                          <p:spTgt spid="264"/>
                                        </p:tgtEl>
                                        <p:attrNameLst>
                                          <p:attrName>style.visibility</p:attrName>
                                        </p:attrNameLst>
                                      </p:cBhvr>
                                      <p:to>
                                        <p:strVal val="visible"/>
                                      </p:to>
                                    </p:set>
                                    <p:anim calcmode="lin" valueType="num">
                                      <p:cBhvr additive="base">
                                        <p:cTn id="80" dur="500" fill="hold"/>
                                        <p:tgtEl>
                                          <p:spTgt spid="264"/>
                                        </p:tgtEl>
                                        <p:attrNameLst>
                                          <p:attrName>ppt_x</p:attrName>
                                        </p:attrNameLst>
                                      </p:cBhvr>
                                      <p:tavLst>
                                        <p:tav tm="0">
                                          <p:val>
                                            <p:strVal val="#ppt_x"/>
                                          </p:val>
                                        </p:tav>
                                        <p:tav tm="100000">
                                          <p:val>
                                            <p:strVal val="#ppt_x"/>
                                          </p:val>
                                        </p:tav>
                                      </p:tavLst>
                                    </p:anim>
                                    <p:anim calcmode="lin" valueType="num">
                                      <p:cBhvr additive="base">
                                        <p:cTn id="81" dur="500" fill="hold"/>
                                        <p:tgtEl>
                                          <p:spTgt spid="264"/>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500" fill="hold"/>
                                        <p:tgtEl>
                                          <p:spTgt spid="5"/>
                                        </p:tgtEl>
                                        <p:attrNameLst>
                                          <p:attrName>ppt_x</p:attrName>
                                        </p:attrNameLst>
                                      </p:cBhvr>
                                      <p:tavLst>
                                        <p:tav tm="0">
                                          <p:val>
                                            <p:strVal val="#ppt_x"/>
                                          </p:val>
                                        </p:tav>
                                        <p:tav tm="100000">
                                          <p:val>
                                            <p:strVal val="#ppt_x"/>
                                          </p:val>
                                        </p:tav>
                                      </p:tavLst>
                                    </p:anim>
                                    <p:anim calcmode="lin" valueType="num">
                                      <p:cBhvr additive="base">
                                        <p:cTn id="87" dur="500" fill="hold"/>
                                        <p:tgtEl>
                                          <p:spTgt spid="5"/>
                                        </p:tgtEl>
                                        <p:attrNameLst>
                                          <p:attrName>ppt_y</p:attrName>
                                        </p:attrNameLst>
                                      </p:cBhvr>
                                      <p:tavLst>
                                        <p:tav tm="0">
                                          <p:val>
                                            <p:strVal val="1+#ppt_h/2"/>
                                          </p:val>
                                        </p:tav>
                                        <p:tav tm="100000">
                                          <p:val>
                                            <p:strVal val="#ppt_y"/>
                                          </p:val>
                                        </p:tav>
                                      </p:tavLst>
                                    </p:anim>
                                  </p:childTnLst>
                                </p:cTn>
                              </p:par>
                            </p:childTnLst>
                          </p:cTn>
                        </p:par>
                        <p:par>
                          <p:cTn id="88" fill="hold">
                            <p:stCondLst>
                              <p:cond delay="500"/>
                            </p:stCondLst>
                            <p:childTnLst>
                              <p:par>
                                <p:cTn id="89" presetID="2" presetClass="entr" presetSubtype="4" fill="hold" grpId="0" nodeType="afterEffect">
                                  <p:stCondLst>
                                    <p:cond delay="0"/>
                                  </p:stCondLst>
                                  <p:childTnLst>
                                    <p:set>
                                      <p:cBhvr>
                                        <p:cTn id="90" dur="1" fill="hold">
                                          <p:stCondLst>
                                            <p:cond delay="0"/>
                                          </p:stCondLst>
                                        </p:cTn>
                                        <p:tgtEl>
                                          <p:spTgt spid="267"/>
                                        </p:tgtEl>
                                        <p:attrNameLst>
                                          <p:attrName>style.visibility</p:attrName>
                                        </p:attrNameLst>
                                      </p:cBhvr>
                                      <p:to>
                                        <p:strVal val="visible"/>
                                      </p:to>
                                    </p:set>
                                    <p:anim calcmode="lin" valueType="num">
                                      <p:cBhvr additive="base">
                                        <p:cTn id="91" dur="500" fill="hold"/>
                                        <p:tgtEl>
                                          <p:spTgt spid="267"/>
                                        </p:tgtEl>
                                        <p:attrNameLst>
                                          <p:attrName>ppt_x</p:attrName>
                                        </p:attrNameLst>
                                      </p:cBhvr>
                                      <p:tavLst>
                                        <p:tav tm="0">
                                          <p:val>
                                            <p:strVal val="#ppt_x"/>
                                          </p:val>
                                        </p:tav>
                                        <p:tav tm="100000">
                                          <p:val>
                                            <p:strVal val="#ppt_x"/>
                                          </p:val>
                                        </p:tav>
                                      </p:tavLst>
                                    </p:anim>
                                    <p:anim calcmode="lin" valueType="num">
                                      <p:cBhvr additive="base">
                                        <p:cTn id="92" dur="500" fill="hold"/>
                                        <p:tgtEl>
                                          <p:spTgt spid="267"/>
                                        </p:tgtEl>
                                        <p:attrNameLst>
                                          <p:attrName>ppt_y</p:attrName>
                                        </p:attrNameLst>
                                      </p:cBhvr>
                                      <p:tavLst>
                                        <p:tav tm="0">
                                          <p:val>
                                            <p:strVal val="1+#ppt_h/2"/>
                                          </p:val>
                                        </p:tav>
                                        <p:tav tm="100000">
                                          <p:val>
                                            <p:strVal val="#ppt_y"/>
                                          </p:val>
                                        </p:tav>
                                      </p:tavLst>
                                    </p:anim>
                                  </p:childTnLst>
                                </p:cTn>
                              </p:par>
                            </p:childTnLst>
                          </p:cTn>
                        </p:par>
                        <p:par>
                          <p:cTn id="93" fill="hold">
                            <p:stCondLst>
                              <p:cond delay="1000"/>
                            </p:stCondLst>
                            <p:childTnLst>
                              <p:par>
                                <p:cTn id="94" presetID="2" presetClass="entr" presetSubtype="4" fill="hold" grpId="0" nodeType="afterEffect">
                                  <p:stCondLst>
                                    <p:cond delay="0"/>
                                  </p:stCondLst>
                                  <p:childTnLst>
                                    <p:set>
                                      <p:cBhvr>
                                        <p:cTn id="95" dur="1" fill="hold">
                                          <p:stCondLst>
                                            <p:cond delay="0"/>
                                          </p:stCondLst>
                                        </p:cTn>
                                        <p:tgtEl>
                                          <p:spTgt spid="268"/>
                                        </p:tgtEl>
                                        <p:attrNameLst>
                                          <p:attrName>style.visibility</p:attrName>
                                        </p:attrNameLst>
                                      </p:cBhvr>
                                      <p:to>
                                        <p:strVal val="visible"/>
                                      </p:to>
                                    </p:set>
                                    <p:anim calcmode="lin" valueType="num">
                                      <p:cBhvr additive="base">
                                        <p:cTn id="96" dur="500" fill="hold"/>
                                        <p:tgtEl>
                                          <p:spTgt spid="268"/>
                                        </p:tgtEl>
                                        <p:attrNameLst>
                                          <p:attrName>ppt_x</p:attrName>
                                        </p:attrNameLst>
                                      </p:cBhvr>
                                      <p:tavLst>
                                        <p:tav tm="0">
                                          <p:val>
                                            <p:strVal val="#ppt_x"/>
                                          </p:val>
                                        </p:tav>
                                        <p:tav tm="100000">
                                          <p:val>
                                            <p:strVal val="#ppt_x"/>
                                          </p:val>
                                        </p:tav>
                                      </p:tavLst>
                                    </p:anim>
                                    <p:anim calcmode="lin" valueType="num">
                                      <p:cBhvr additive="base">
                                        <p:cTn id="97" dur="500" fill="hold"/>
                                        <p:tgtEl>
                                          <p:spTgt spid="268"/>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6"/>
                                        </p:tgtEl>
                                        <p:attrNameLst>
                                          <p:attrName>style.visibility</p:attrName>
                                        </p:attrNameLst>
                                      </p:cBhvr>
                                      <p:to>
                                        <p:strVal val="visible"/>
                                      </p:to>
                                    </p:set>
                                    <p:anim calcmode="lin" valueType="num">
                                      <p:cBhvr additive="base">
                                        <p:cTn id="102" dur="500" fill="hold"/>
                                        <p:tgtEl>
                                          <p:spTgt spid="6"/>
                                        </p:tgtEl>
                                        <p:attrNameLst>
                                          <p:attrName>ppt_x</p:attrName>
                                        </p:attrNameLst>
                                      </p:cBhvr>
                                      <p:tavLst>
                                        <p:tav tm="0">
                                          <p:val>
                                            <p:strVal val="#ppt_x"/>
                                          </p:val>
                                        </p:tav>
                                        <p:tav tm="100000">
                                          <p:val>
                                            <p:strVal val="#ppt_x"/>
                                          </p:val>
                                        </p:tav>
                                      </p:tavLst>
                                    </p:anim>
                                    <p:anim calcmode="lin" valueType="num">
                                      <p:cBhvr additive="base">
                                        <p:cTn id="103" dur="500" fill="hold"/>
                                        <p:tgtEl>
                                          <p:spTgt spid="6"/>
                                        </p:tgtEl>
                                        <p:attrNameLst>
                                          <p:attrName>ppt_y</p:attrName>
                                        </p:attrNameLst>
                                      </p:cBhvr>
                                      <p:tavLst>
                                        <p:tav tm="0">
                                          <p:val>
                                            <p:strVal val="1+#ppt_h/2"/>
                                          </p:val>
                                        </p:tav>
                                        <p:tav tm="100000">
                                          <p:val>
                                            <p:strVal val="#ppt_y"/>
                                          </p:val>
                                        </p:tav>
                                      </p:tavLst>
                                    </p:anim>
                                  </p:childTnLst>
                                </p:cTn>
                              </p:par>
                            </p:childTnLst>
                          </p:cTn>
                        </p:par>
                        <p:par>
                          <p:cTn id="104" fill="hold">
                            <p:stCondLst>
                              <p:cond delay="500"/>
                            </p:stCondLst>
                            <p:childTnLst>
                              <p:par>
                                <p:cTn id="105" presetID="2" presetClass="entr" presetSubtype="4" fill="hold" grpId="0" nodeType="afterEffect">
                                  <p:stCondLst>
                                    <p:cond delay="0"/>
                                  </p:stCondLst>
                                  <p:childTnLst>
                                    <p:set>
                                      <p:cBhvr>
                                        <p:cTn id="106" dur="1" fill="hold">
                                          <p:stCondLst>
                                            <p:cond delay="0"/>
                                          </p:stCondLst>
                                        </p:cTn>
                                        <p:tgtEl>
                                          <p:spTgt spid="269"/>
                                        </p:tgtEl>
                                        <p:attrNameLst>
                                          <p:attrName>style.visibility</p:attrName>
                                        </p:attrNameLst>
                                      </p:cBhvr>
                                      <p:to>
                                        <p:strVal val="visible"/>
                                      </p:to>
                                    </p:set>
                                    <p:anim calcmode="lin" valueType="num">
                                      <p:cBhvr additive="base">
                                        <p:cTn id="107" dur="500" fill="hold"/>
                                        <p:tgtEl>
                                          <p:spTgt spid="269"/>
                                        </p:tgtEl>
                                        <p:attrNameLst>
                                          <p:attrName>ppt_x</p:attrName>
                                        </p:attrNameLst>
                                      </p:cBhvr>
                                      <p:tavLst>
                                        <p:tav tm="0">
                                          <p:val>
                                            <p:strVal val="#ppt_x"/>
                                          </p:val>
                                        </p:tav>
                                        <p:tav tm="100000">
                                          <p:val>
                                            <p:strVal val="#ppt_x"/>
                                          </p:val>
                                        </p:tav>
                                      </p:tavLst>
                                    </p:anim>
                                    <p:anim calcmode="lin" valueType="num">
                                      <p:cBhvr additive="base">
                                        <p:cTn id="108" dur="500" fill="hold"/>
                                        <p:tgtEl>
                                          <p:spTgt spid="269"/>
                                        </p:tgtEl>
                                        <p:attrNameLst>
                                          <p:attrName>ppt_y</p:attrName>
                                        </p:attrNameLst>
                                      </p:cBhvr>
                                      <p:tavLst>
                                        <p:tav tm="0">
                                          <p:val>
                                            <p:strVal val="1+#ppt_h/2"/>
                                          </p:val>
                                        </p:tav>
                                        <p:tav tm="100000">
                                          <p:val>
                                            <p:strVal val="#ppt_y"/>
                                          </p:val>
                                        </p:tav>
                                      </p:tavLst>
                                    </p:anim>
                                  </p:childTnLst>
                                </p:cTn>
                              </p:par>
                            </p:childTnLst>
                          </p:cTn>
                        </p:par>
                        <p:par>
                          <p:cTn id="109" fill="hold">
                            <p:stCondLst>
                              <p:cond delay="1000"/>
                            </p:stCondLst>
                            <p:childTnLst>
                              <p:par>
                                <p:cTn id="110" presetID="2" presetClass="entr" presetSubtype="4" fill="hold" grpId="0" nodeType="afterEffect">
                                  <p:stCondLst>
                                    <p:cond delay="0"/>
                                  </p:stCondLst>
                                  <p:childTnLst>
                                    <p:set>
                                      <p:cBhvr>
                                        <p:cTn id="111" dur="1" fill="hold">
                                          <p:stCondLst>
                                            <p:cond delay="0"/>
                                          </p:stCondLst>
                                        </p:cTn>
                                        <p:tgtEl>
                                          <p:spTgt spid="270"/>
                                        </p:tgtEl>
                                        <p:attrNameLst>
                                          <p:attrName>style.visibility</p:attrName>
                                        </p:attrNameLst>
                                      </p:cBhvr>
                                      <p:to>
                                        <p:strVal val="visible"/>
                                      </p:to>
                                    </p:set>
                                    <p:anim calcmode="lin" valueType="num">
                                      <p:cBhvr additive="base">
                                        <p:cTn id="112" dur="500" fill="hold"/>
                                        <p:tgtEl>
                                          <p:spTgt spid="270"/>
                                        </p:tgtEl>
                                        <p:attrNameLst>
                                          <p:attrName>ppt_x</p:attrName>
                                        </p:attrNameLst>
                                      </p:cBhvr>
                                      <p:tavLst>
                                        <p:tav tm="0">
                                          <p:val>
                                            <p:strVal val="#ppt_x"/>
                                          </p:val>
                                        </p:tav>
                                        <p:tav tm="100000">
                                          <p:val>
                                            <p:strVal val="#ppt_x"/>
                                          </p:val>
                                        </p:tav>
                                      </p:tavLst>
                                    </p:anim>
                                    <p:anim calcmode="lin" valueType="num">
                                      <p:cBhvr additive="base">
                                        <p:cTn id="113" dur="500" fill="hold"/>
                                        <p:tgtEl>
                                          <p:spTgt spid="270"/>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7"/>
                                        </p:tgtEl>
                                        <p:attrNameLst>
                                          <p:attrName>style.visibility</p:attrName>
                                        </p:attrNameLst>
                                      </p:cBhvr>
                                      <p:to>
                                        <p:strVal val="visible"/>
                                      </p:to>
                                    </p:set>
                                    <p:anim calcmode="lin" valueType="num">
                                      <p:cBhvr additive="base">
                                        <p:cTn id="118" dur="500" fill="hold"/>
                                        <p:tgtEl>
                                          <p:spTgt spid="7"/>
                                        </p:tgtEl>
                                        <p:attrNameLst>
                                          <p:attrName>ppt_x</p:attrName>
                                        </p:attrNameLst>
                                      </p:cBhvr>
                                      <p:tavLst>
                                        <p:tav tm="0">
                                          <p:val>
                                            <p:strVal val="#ppt_x"/>
                                          </p:val>
                                        </p:tav>
                                        <p:tav tm="100000">
                                          <p:val>
                                            <p:strVal val="#ppt_x"/>
                                          </p:val>
                                        </p:tav>
                                      </p:tavLst>
                                    </p:anim>
                                    <p:anim calcmode="lin" valueType="num">
                                      <p:cBhvr additive="base">
                                        <p:cTn id="119" dur="500" fill="hold"/>
                                        <p:tgtEl>
                                          <p:spTgt spid="7"/>
                                        </p:tgtEl>
                                        <p:attrNameLst>
                                          <p:attrName>ppt_y</p:attrName>
                                        </p:attrNameLst>
                                      </p:cBhvr>
                                      <p:tavLst>
                                        <p:tav tm="0">
                                          <p:val>
                                            <p:strVal val="1+#ppt_h/2"/>
                                          </p:val>
                                        </p:tav>
                                        <p:tav tm="100000">
                                          <p:val>
                                            <p:strVal val="#ppt_y"/>
                                          </p:val>
                                        </p:tav>
                                      </p:tavLst>
                                    </p:anim>
                                  </p:childTnLst>
                                </p:cTn>
                              </p:par>
                            </p:childTnLst>
                          </p:cTn>
                        </p:par>
                        <p:par>
                          <p:cTn id="120" fill="hold">
                            <p:stCondLst>
                              <p:cond delay="500"/>
                            </p:stCondLst>
                            <p:childTnLst>
                              <p:par>
                                <p:cTn id="121" presetID="2" presetClass="entr" presetSubtype="4" fill="hold" grpId="0" nodeType="afterEffect">
                                  <p:stCondLst>
                                    <p:cond delay="0"/>
                                  </p:stCondLst>
                                  <p:childTnLst>
                                    <p:set>
                                      <p:cBhvr>
                                        <p:cTn id="122" dur="1" fill="hold">
                                          <p:stCondLst>
                                            <p:cond delay="0"/>
                                          </p:stCondLst>
                                        </p:cTn>
                                        <p:tgtEl>
                                          <p:spTgt spid="265"/>
                                        </p:tgtEl>
                                        <p:attrNameLst>
                                          <p:attrName>style.visibility</p:attrName>
                                        </p:attrNameLst>
                                      </p:cBhvr>
                                      <p:to>
                                        <p:strVal val="visible"/>
                                      </p:to>
                                    </p:set>
                                    <p:anim calcmode="lin" valueType="num">
                                      <p:cBhvr additive="base">
                                        <p:cTn id="123" dur="500" fill="hold"/>
                                        <p:tgtEl>
                                          <p:spTgt spid="265"/>
                                        </p:tgtEl>
                                        <p:attrNameLst>
                                          <p:attrName>ppt_x</p:attrName>
                                        </p:attrNameLst>
                                      </p:cBhvr>
                                      <p:tavLst>
                                        <p:tav tm="0">
                                          <p:val>
                                            <p:strVal val="#ppt_x"/>
                                          </p:val>
                                        </p:tav>
                                        <p:tav tm="100000">
                                          <p:val>
                                            <p:strVal val="#ppt_x"/>
                                          </p:val>
                                        </p:tav>
                                      </p:tavLst>
                                    </p:anim>
                                    <p:anim calcmode="lin" valueType="num">
                                      <p:cBhvr additive="base">
                                        <p:cTn id="124" dur="500" fill="hold"/>
                                        <p:tgtEl>
                                          <p:spTgt spid="265"/>
                                        </p:tgtEl>
                                        <p:attrNameLst>
                                          <p:attrName>ppt_y</p:attrName>
                                        </p:attrNameLst>
                                      </p:cBhvr>
                                      <p:tavLst>
                                        <p:tav tm="0">
                                          <p:val>
                                            <p:strVal val="1+#ppt_h/2"/>
                                          </p:val>
                                        </p:tav>
                                        <p:tav tm="100000">
                                          <p:val>
                                            <p:strVal val="#ppt_y"/>
                                          </p:val>
                                        </p:tav>
                                      </p:tavLst>
                                    </p:anim>
                                  </p:childTnLst>
                                </p:cTn>
                              </p:par>
                            </p:childTnLst>
                          </p:cTn>
                        </p:par>
                        <p:par>
                          <p:cTn id="125" fill="hold">
                            <p:stCondLst>
                              <p:cond delay="1000"/>
                            </p:stCondLst>
                            <p:childTnLst>
                              <p:par>
                                <p:cTn id="126" presetID="2" presetClass="entr" presetSubtype="4" fill="hold" grpId="0" nodeType="afterEffect">
                                  <p:stCondLst>
                                    <p:cond delay="0"/>
                                  </p:stCondLst>
                                  <p:childTnLst>
                                    <p:set>
                                      <p:cBhvr>
                                        <p:cTn id="127" dur="1" fill="hold">
                                          <p:stCondLst>
                                            <p:cond delay="0"/>
                                          </p:stCondLst>
                                        </p:cTn>
                                        <p:tgtEl>
                                          <p:spTgt spid="266"/>
                                        </p:tgtEl>
                                        <p:attrNameLst>
                                          <p:attrName>style.visibility</p:attrName>
                                        </p:attrNameLst>
                                      </p:cBhvr>
                                      <p:to>
                                        <p:strVal val="visible"/>
                                      </p:to>
                                    </p:set>
                                    <p:anim calcmode="lin" valueType="num">
                                      <p:cBhvr additive="base">
                                        <p:cTn id="128" dur="500" fill="hold"/>
                                        <p:tgtEl>
                                          <p:spTgt spid="266"/>
                                        </p:tgtEl>
                                        <p:attrNameLst>
                                          <p:attrName>ppt_x</p:attrName>
                                        </p:attrNameLst>
                                      </p:cBhvr>
                                      <p:tavLst>
                                        <p:tav tm="0">
                                          <p:val>
                                            <p:strVal val="#ppt_x"/>
                                          </p:val>
                                        </p:tav>
                                        <p:tav tm="100000">
                                          <p:val>
                                            <p:strVal val="#ppt_x"/>
                                          </p:val>
                                        </p:tav>
                                      </p:tavLst>
                                    </p:anim>
                                    <p:anim calcmode="lin" valueType="num">
                                      <p:cBhvr additive="base">
                                        <p:cTn id="129" dur="500" fill="hold"/>
                                        <p:tgtEl>
                                          <p:spTgt spid="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 grpId="0" animBg="1"/>
      <p:bldP spid="260" grpId="0" animBg="1"/>
      <p:bldP spid="261" grpId="0"/>
      <p:bldP spid="262" grpId="0"/>
      <p:bldP spid="263" grpId="0" animBg="1"/>
      <p:bldP spid="264" grpId="0"/>
      <p:bldP spid="265" grpId="0" animBg="1"/>
      <p:bldP spid="266" grpId="0"/>
      <p:bldP spid="267" grpId="0" animBg="1"/>
      <p:bldP spid="268" grpId="0"/>
      <p:bldP spid="269" grpId="0" animBg="1"/>
      <p:bldP spid="270" grpId="0"/>
      <p:bldP spid="274" grpId="0"/>
      <p:bldP spid="275" grpId="0"/>
      <p:bldP spid="276" grpId="0"/>
      <p:bldP spid="2" grpId="0"/>
      <p:bldP spid="3" grpId="0"/>
      <p:bldP spid="4" grpId="0"/>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41"/>
          <p:cNvPicPr preferRelativeResize="0"/>
          <p:nvPr/>
        </p:nvPicPr>
        <p:blipFill rotWithShape="1">
          <a:blip r:embed="rId3">
            <a:alphaModFix/>
          </a:blip>
          <a:srcRect t="7812" b="7820"/>
          <a:stretch/>
        </p:blipFill>
        <p:spPr>
          <a:xfrm>
            <a:off x="3047650" y="0"/>
            <a:ext cx="6096348" cy="5143501"/>
          </a:xfrm>
          <a:prstGeom prst="rect">
            <a:avLst/>
          </a:prstGeom>
          <a:noFill/>
          <a:ln>
            <a:noFill/>
          </a:ln>
        </p:spPr>
      </p:pic>
      <p:sp>
        <p:nvSpPr>
          <p:cNvPr id="282" name="Google Shape;282;p41"/>
          <p:cNvSpPr txBox="1">
            <a:spLocks noGrp="1"/>
          </p:cNvSpPr>
          <p:nvPr>
            <p:ph type="title"/>
          </p:nvPr>
        </p:nvSpPr>
        <p:spPr>
          <a:xfrm>
            <a:off x="185350" y="189200"/>
            <a:ext cx="2683200" cy="1042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RGB</a:t>
            </a:r>
            <a:endParaRPr/>
          </a:p>
        </p:txBody>
      </p:sp>
      <p:sp>
        <p:nvSpPr>
          <p:cNvPr id="283" name="Google Shape;283;p41"/>
          <p:cNvSpPr txBox="1">
            <a:spLocks noGrp="1"/>
          </p:cNvSpPr>
          <p:nvPr>
            <p:ph type="body" idx="1"/>
          </p:nvPr>
        </p:nvSpPr>
        <p:spPr>
          <a:xfrm>
            <a:off x="185350" y="1258225"/>
            <a:ext cx="2683200" cy="1355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dirty="0"/>
              <a:t>In a typical file each color has 8 bits (256 values) Each pixel has all three colors (24 bits) and 16,777,216 possible colors.</a:t>
            </a:r>
            <a:endParaRPr dirty="0"/>
          </a:p>
        </p:txBody>
      </p:sp>
      <p:sp>
        <p:nvSpPr>
          <p:cNvPr id="284" name="Google Shape;284;p41"/>
          <p:cNvSpPr txBox="1"/>
          <p:nvPr/>
        </p:nvSpPr>
        <p:spPr>
          <a:xfrm>
            <a:off x="47650" y="4184000"/>
            <a:ext cx="3000000" cy="515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000">
                <a:solidFill>
                  <a:schemeClr val="dk1"/>
                </a:solidFill>
              </a:rPr>
              <a:t>"</a:t>
            </a:r>
            <a:r>
              <a:rPr lang="en" sz="1000" u="sng">
                <a:solidFill>
                  <a:schemeClr val="hlink"/>
                </a:solidFill>
                <a:hlinkClick r:id="rId4"/>
              </a:rPr>
              <a:t>File:RGB color wheel 10.svg</a:t>
            </a:r>
            <a:r>
              <a:rPr lang="en" sz="1000">
                <a:solidFill>
                  <a:schemeClr val="dk1"/>
                </a:solidFill>
              </a:rPr>
              <a:t>" by </a:t>
            </a:r>
            <a:r>
              <a:rPr lang="en" sz="1000" u="sng">
                <a:solidFill>
                  <a:schemeClr val="hlink"/>
                </a:solidFill>
                <a:hlinkClick r:id="rId5"/>
              </a:rPr>
              <a:t>László Németh</a:t>
            </a:r>
            <a:r>
              <a:rPr lang="en" sz="1000">
                <a:solidFill>
                  <a:schemeClr val="dk1"/>
                </a:solidFill>
              </a:rPr>
              <a:t>. </a:t>
            </a:r>
            <a:r>
              <a:rPr lang="en" sz="1000" u="sng">
                <a:solidFill>
                  <a:schemeClr val="accent5"/>
                </a:solidFill>
                <a:hlinkClick r:id="rId6">
                  <a:extLst>
                    <a:ext uri="{A12FA001-AC4F-418D-AE19-62706E023703}">
                      <ahyp:hlinkClr xmlns:ahyp="http://schemas.microsoft.com/office/drawing/2018/hyperlinkcolor" val="tx"/>
                    </a:ext>
                  </a:extLst>
                </a:hlinkClick>
              </a:rPr>
              <a:t>CC0 1.0</a:t>
            </a:r>
            <a:r>
              <a:rPr lang="en" sz="1000">
                <a:solidFill>
                  <a:schemeClr val="dk1"/>
                </a:solidFill>
              </a:rPr>
              <a:t>.</a:t>
            </a:r>
            <a:endParaRPr sz="1000">
              <a:solidFill>
                <a:schemeClr val="dk1"/>
              </a:solidFill>
            </a:endParaRPr>
          </a:p>
        </p:txBody>
      </p:sp>
      <p:sp>
        <p:nvSpPr>
          <p:cNvPr id="285" name="Google Shape;285;p41"/>
          <p:cNvSpPr txBox="1"/>
          <p:nvPr/>
        </p:nvSpPr>
        <p:spPr>
          <a:xfrm>
            <a:off x="185350" y="3198562"/>
            <a:ext cx="2841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dirty="0">
                <a:solidFill>
                  <a:schemeClr val="hlink"/>
                </a:solidFill>
                <a:hlinkClick r:id="rId7"/>
              </a:rPr>
              <a:t>Wikipedia Color Depth</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7"/>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Bit depth</a:t>
            </a:r>
            <a:endParaRPr/>
          </a:p>
        </p:txBody>
      </p:sp>
      <p:sp>
        <p:nvSpPr>
          <p:cNvPr id="335" name="Google Shape;335;p47"/>
          <p:cNvSpPr txBox="1">
            <a:spLocks noGrp="1"/>
          </p:cNvSpPr>
          <p:nvPr>
            <p:ph type="body" idx="1"/>
          </p:nvPr>
        </p:nvSpPr>
        <p:spPr>
          <a:xfrm>
            <a:off x="311700" y="1152475"/>
            <a:ext cx="8520600" cy="81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rgbClr val="000000"/>
                </a:solidFill>
              </a:rPr>
              <a:t>The bit depth refers to the number of bits used to describe the color of a pixel. Bits are the basic unit of all digital files. A bit can only be one of two things: a 1 or a 0</a:t>
            </a:r>
            <a:endParaRPr dirty="0">
              <a:solidFill>
                <a:srgbClr val="000000"/>
              </a:solidFill>
            </a:endParaRPr>
          </a:p>
          <a:p>
            <a:pPr marL="0" lvl="0" indent="0" algn="l" rtl="0">
              <a:spcBef>
                <a:spcPts val="0"/>
              </a:spcBef>
              <a:spcAft>
                <a:spcPts val="0"/>
              </a:spcAft>
              <a:buClr>
                <a:schemeClr val="dk1"/>
              </a:buClr>
              <a:buSzPts val="1100"/>
              <a:buFont typeface="Arial"/>
              <a:buNone/>
            </a:pPr>
            <a:r>
              <a:rPr lang="en" dirty="0">
                <a:solidFill>
                  <a:srgbClr val="000000"/>
                </a:solidFill>
              </a:rPr>
              <a:t> </a:t>
            </a:r>
            <a:endParaRPr dirty="0">
              <a:solidFill>
                <a:srgbClr val="000000"/>
              </a:solidFill>
            </a:endParaRPr>
          </a:p>
          <a:p>
            <a:pPr marL="0" lvl="0" indent="0" algn="l" rtl="0">
              <a:spcBef>
                <a:spcPts val="0"/>
              </a:spcBef>
              <a:spcAft>
                <a:spcPts val="0"/>
              </a:spcAft>
              <a:buClr>
                <a:schemeClr val="dk1"/>
              </a:buClr>
              <a:buSzPts val="1100"/>
              <a:buFont typeface="Arial"/>
              <a:buNone/>
            </a:pPr>
            <a:r>
              <a:rPr lang="en" sz="1400" dirty="0">
                <a:solidFill>
                  <a:srgbClr val="000000"/>
                </a:solidFill>
              </a:rPr>
              <a:t>1 bit = 2 possible values (black or white)</a:t>
            </a:r>
            <a:endParaRPr sz="1400" dirty="0">
              <a:solidFill>
                <a:srgbClr val="000000"/>
              </a:solidFill>
            </a:endParaRPr>
          </a:p>
          <a:p>
            <a:pPr marL="0" lvl="0" indent="0" algn="l" rtl="0">
              <a:spcBef>
                <a:spcPts val="0"/>
              </a:spcBef>
              <a:spcAft>
                <a:spcPts val="0"/>
              </a:spcAft>
              <a:buClr>
                <a:schemeClr val="dk1"/>
              </a:buClr>
              <a:buSzPts val="1100"/>
              <a:buFont typeface="Arial"/>
              <a:buNone/>
            </a:pPr>
            <a:r>
              <a:rPr lang="en" sz="1400" dirty="0">
                <a:solidFill>
                  <a:srgbClr val="000000"/>
                </a:solidFill>
              </a:rPr>
              <a:t>2 bits = 4 possible values (grayscale)</a:t>
            </a:r>
            <a:endParaRPr sz="1400" dirty="0">
              <a:solidFill>
                <a:srgbClr val="000000"/>
              </a:solidFill>
            </a:endParaRPr>
          </a:p>
          <a:p>
            <a:pPr marL="0" lvl="0" indent="0" algn="l" rtl="0">
              <a:spcBef>
                <a:spcPts val="0"/>
              </a:spcBef>
              <a:spcAft>
                <a:spcPts val="0"/>
              </a:spcAft>
              <a:buNone/>
            </a:pPr>
            <a:r>
              <a:rPr lang="en" sz="1400" dirty="0">
                <a:solidFill>
                  <a:srgbClr val="000000"/>
                </a:solidFill>
              </a:rPr>
              <a:t>...</a:t>
            </a:r>
            <a:endParaRPr sz="1400" dirty="0">
              <a:solidFill>
                <a:srgbClr val="000000"/>
              </a:solidFill>
            </a:endParaRPr>
          </a:p>
          <a:p>
            <a:pPr marL="0" lvl="0" indent="0" algn="l" rtl="0">
              <a:spcBef>
                <a:spcPts val="0"/>
              </a:spcBef>
              <a:spcAft>
                <a:spcPts val="0"/>
              </a:spcAft>
              <a:buClr>
                <a:schemeClr val="dk1"/>
              </a:buClr>
              <a:buSzPts val="1100"/>
              <a:buFont typeface="Arial"/>
              <a:buNone/>
            </a:pPr>
            <a:r>
              <a:rPr lang="en" sz="1400" dirty="0">
                <a:solidFill>
                  <a:srgbClr val="000000"/>
                </a:solidFill>
              </a:rPr>
              <a:t>8 bits = 256 possible values (most RGB images have 8 bits per channel)</a:t>
            </a:r>
            <a:endParaRPr sz="1400" dirty="0">
              <a:solidFill>
                <a:srgbClr val="000000"/>
              </a:solidFill>
            </a:endParaRPr>
          </a:p>
          <a:p>
            <a:pPr marL="0" lvl="0" indent="0" algn="l" rtl="0">
              <a:spcBef>
                <a:spcPts val="0"/>
              </a:spcBef>
              <a:spcAft>
                <a:spcPts val="0"/>
              </a:spcAft>
              <a:buNone/>
            </a:pPr>
            <a:r>
              <a:rPr lang="en" sz="1400" dirty="0">
                <a:solidFill>
                  <a:srgbClr val="000000"/>
                </a:solidFill>
              </a:rPr>
              <a:t>16 bits =  65,536 possible values</a:t>
            </a:r>
            <a:endParaRPr sz="1400" dirty="0">
              <a:solidFill>
                <a:srgbClr val="000000"/>
              </a:solidFill>
            </a:endParaRPr>
          </a:p>
          <a:p>
            <a:pPr marL="0" lvl="0" indent="0" algn="l" rtl="0">
              <a:spcBef>
                <a:spcPts val="0"/>
              </a:spcBef>
              <a:spcAft>
                <a:spcPts val="0"/>
              </a:spcAft>
              <a:buNone/>
            </a:pPr>
            <a:endParaRPr dirty="0">
              <a:solidFill>
                <a:srgbClr val="000000"/>
              </a:solidFill>
            </a:endParaRPr>
          </a:p>
          <a:p>
            <a:pPr marL="0" lvl="0" indent="0" algn="l" rtl="0">
              <a:spcBef>
                <a:spcPts val="0"/>
              </a:spcBef>
              <a:spcAft>
                <a:spcPts val="0"/>
              </a:spcAft>
              <a:buNone/>
            </a:pPr>
            <a:r>
              <a:rPr lang="en" dirty="0">
                <a:solidFill>
                  <a:srgbClr val="000000"/>
                </a:solidFill>
              </a:rPr>
              <a:t>Each pixel has 3 channels: red, green and blue. Each channel has a value. With 16 bits per channel, there are  65,536 x 65,536 x 65,536 = over 281 trillion possible colors for each pixel.</a:t>
            </a:r>
            <a:endParaRPr dirty="0">
              <a:solidFill>
                <a:srgbClr val="000000"/>
              </a:solidFill>
            </a:endParaRPr>
          </a:p>
          <a:p>
            <a:pPr marL="0" lvl="0" indent="0" algn="l" rtl="0">
              <a:lnSpc>
                <a:spcPct val="150000"/>
              </a:lnSpc>
              <a:spcBef>
                <a:spcPts val="0"/>
              </a:spcBef>
              <a:spcAft>
                <a:spcPts val="0"/>
              </a:spcAft>
              <a:buNone/>
            </a:pPr>
            <a:endParaRPr dirty="0">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2" name="Rectangle 1">
            <a:extLst>
              <a:ext uri="{FF2B5EF4-FFF2-40B4-BE49-F238E27FC236}">
                <a16:creationId xmlns:a16="http://schemas.microsoft.com/office/drawing/2014/main" id="{3201A43C-2509-0801-0B25-3D3B5871D350}"/>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Google Shape;340;p48"/>
          <p:cNvSpPr txBox="1">
            <a:spLocks noGrp="1"/>
          </p:cNvSpPr>
          <p:nvPr>
            <p:ph type="title"/>
          </p:nvPr>
        </p:nvSpPr>
        <p:spPr>
          <a:xfrm>
            <a:off x="284100" y="307975"/>
            <a:ext cx="2479800" cy="87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Bit depth</a:t>
            </a:r>
            <a:endParaRPr/>
          </a:p>
        </p:txBody>
      </p:sp>
      <p:sp>
        <p:nvSpPr>
          <p:cNvPr id="341" name="Google Shape;341;p48"/>
          <p:cNvSpPr txBox="1">
            <a:spLocks noGrp="1"/>
          </p:cNvSpPr>
          <p:nvPr>
            <p:ph type="body" idx="1"/>
          </p:nvPr>
        </p:nvSpPr>
        <p:spPr>
          <a:xfrm>
            <a:off x="3381100" y="307975"/>
            <a:ext cx="3564600" cy="138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Bits are the basic unit of all digital files. </a:t>
            </a:r>
            <a:endParaRPr/>
          </a:p>
          <a:p>
            <a:pPr marL="0" lvl="0" indent="0" algn="l" rtl="0">
              <a:spcBef>
                <a:spcPts val="1600"/>
              </a:spcBef>
              <a:spcAft>
                <a:spcPts val="0"/>
              </a:spcAft>
              <a:buClr>
                <a:schemeClr val="dk1"/>
              </a:buClr>
              <a:buSzPts val="1100"/>
              <a:buFont typeface="Arial"/>
              <a:buNone/>
            </a:pPr>
            <a:r>
              <a:rPr lang="en"/>
              <a:t>A bit can only be one of two things: 1 or 0</a:t>
            </a:r>
            <a:endParaRPr/>
          </a:p>
          <a:p>
            <a:pPr marL="0" lvl="0" indent="0" algn="l" rtl="0">
              <a:spcBef>
                <a:spcPts val="1600"/>
              </a:spcBef>
              <a:spcAft>
                <a:spcPts val="0"/>
              </a:spcAft>
              <a:buClr>
                <a:schemeClr val="dk1"/>
              </a:buClr>
              <a:buSzPts val="1100"/>
              <a:buFont typeface="Arial"/>
              <a:buNone/>
            </a:pPr>
            <a:r>
              <a:rPr lang="en"/>
              <a:t> </a:t>
            </a:r>
            <a:endParaRPr/>
          </a:p>
          <a:p>
            <a:pPr marL="0" lvl="0" indent="0" algn="l" rtl="0">
              <a:spcBef>
                <a:spcPts val="1600"/>
              </a:spcBef>
              <a:spcAft>
                <a:spcPts val="0"/>
              </a:spcAft>
              <a:buClr>
                <a:schemeClr val="dk1"/>
              </a:buClr>
              <a:buSzPts val="1100"/>
              <a:buFont typeface="Arial"/>
              <a:buNone/>
            </a:pPr>
            <a:endParaRPr/>
          </a:p>
          <a:p>
            <a:pPr marL="0" lvl="0" indent="0" algn="l" rtl="0">
              <a:spcBef>
                <a:spcPts val="1600"/>
              </a:spcBef>
              <a:spcAft>
                <a:spcPts val="0"/>
              </a:spcAft>
              <a:buClr>
                <a:schemeClr val="dk1"/>
              </a:buClr>
              <a:buSzPts val="1100"/>
              <a:buFont typeface="Arial"/>
              <a:buNone/>
            </a:pPr>
            <a:endParaRPr/>
          </a:p>
          <a:p>
            <a:pPr marL="0" lvl="0" indent="0" algn="l" rtl="0">
              <a:spcBef>
                <a:spcPts val="1600"/>
              </a:spcBef>
              <a:spcAft>
                <a:spcPts val="1600"/>
              </a:spcAft>
              <a:buNone/>
            </a:pPr>
            <a:endParaRPr/>
          </a:p>
        </p:txBody>
      </p:sp>
      <p:sp>
        <p:nvSpPr>
          <p:cNvPr id="342" name="Google Shape;342;p48"/>
          <p:cNvSpPr txBox="1">
            <a:spLocks noGrp="1"/>
          </p:cNvSpPr>
          <p:nvPr>
            <p:ph type="body" idx="2"/>
          </p:nvPr>
        </p:nvSpPr>
        <p:spPr>
          <a:xfrm>
            <a:off x="3432875" y="1794025"/>
            <a:ext cx="3564600" cy="278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1 bit = 2 possible values (black or white)</a:t>
            </a:r>
            <a:endParaRPr/>
          </a:p>
          <a:p>
            <a:pPr marL="0" lvl="0" indent="0" algn="l" rtl="0">
              <a:spcBef>
                <a:spcPts val="1600"/>
              </a:spcBef>
              <a:spcAft>
                <a:spcPts val="0"/>
              </a:spcAft>
              <a:buClr>
                <a:schemeClr val="dk1"/>
              </a:buClr>
              <a:buSzPts val="1100"/>
              <a:buFont typeface="Arial"/>
              <a:buNone/>
            </a:pPr>
            <a:r>
              <a:rPr lang="en"/>
              <a:t>2 bits = 4 possible values (grayscale)</a:t>
            </a:r>
            <a:endParaRPr/>
          </a:p>
          <a:p>
            <a:pPr marL="0" lvl="0" indent="0" algn="l" rtl="0">
              <a:spcBef>
                <a:spcPts val="1600"/>
              </a:spcBef>
              <a:spcAft>
                <a:spcPts val="0"/>
              </a:spcAft>
              <a:buClr>
                <a:schemeClr val="dk1"/>
              </a:buClr>
              <a:buSzPts val="1100"/>
              <a:buFont typeface="Arial"/>
              <a:buNone/>
            </a:pPr>
            <a:r>
              <a:rPr lang="en"/>
              <a:t>...</a:t>
            </a:r>
            <a:endParaRPr/>
          </a:p>
          <a:p>
            <a:pPr marL="0" lvl="0" indent="0" algn="l" rtl="0">
              <a:spcBef>
                <a:spcPts val="1600"/>
              </a:spcBef>
              <a:spcAft>
                <a:spcPts val="0"/>
              </a:spcAft>
              <a:buNone/>
            </a:pPr>
            <a:r>
              <a:rPr lang="en"/>
              <a:t>8 bits = 256 possible values </a:t>
            </a:r>
            <a:endParaRPr/>
          </a:p>
          <a:p>
            <a:pPr marL="0" lvl="0" indent="0" algn="l" rtl="0">
              <a:spcBef>
                <a:spcPts val="1600"/>
              </a:spcBef>
              <a:spcAft>
                <a:spcPts val="0"/>
              </a:spcAft>
              <a:buClr>
                <a:schemeClr val="dk1"/>
              </a:buClr>
              <a:buSzPts val="1100"/>
              <a:buFont typeface="Arial"/>
              <a:buNone/>
            </a:pPr>
            <a:r>
              <a:rPr lang="en"/>
              <a:t>16 bits =  65,536 possible values</a:t>
            </a:r>
            <a:endParaRPr/>
          </a:p>
          <a:p>
            <a:pPr marL="0" lvl="0" indent="0" algn="l" rtl="0">
              <a:spcBef>
                <a:spcPts val="1600"/>
              </a:spcBef>
              <a:spcAft>
                <a:spcPts val="1600"/>
              </a:spcAft>
              <a:buNone/>
            </a:pPr>
            <a:endParaRPr/>
          </a:p>
        </p:txBody>
      </p:sp>
      <p:sp>
        <p:nvSpPr>
          <p:cNvPr id="343" name="Google Shape;343;p48"/>
          <p:cNvSpPr txBox="1"/>
          <p:nvPr/>
        </p:nvSpPr>
        <p:spPr>
          <a:xfrm>
            <a:off x="284100" y="1688500"/>
            <a:ext cx="2614800" cy="1623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 sz="2100">
                <a:solidFill>
                  <a:schemeClr val="lt1"/>
                </a:solidFill>
              </a:rPr>
              <a:t>The bit depth refers to the number of bits used to store the color of a pixel.</a:t>
            </a:r>
            <a:endParaRPr sz="21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2" name="Rectangle 1">
            <a:extLst>
              <a:ext uri="{FF2B5EF4-FFF2-40B4-BE49-F238E27FC236}">
                <a16:creationId xmlns:a16="http://schemas.microsoft.com/office/drawing/2014/main" id="{C4F2DBD3-416D-C819-513F-C0F34982936B}"/>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Google Shape;348;p49"/>
          <p:cNvSpPr txBox="1">
            <a:spLocks noGrp="1"/>
          </p:cNvSpPr>
          <p:nvPr>
            <p:ph type="title"/>
          </p:nvPr>
        </p:nvSpPr>
        <p:spPr>
          <a:xfrm>
            <a:off x="284100" y="307975"/>
            <a:ext cx="2479800" cy="87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Bit depth</a:t>
            </a:r>
            <a:endParaRPr/>
          </a:p>
        </p:txBody>
      </p:sp>
      <p:sp>
        <p:nvSpPr>
          <p:cNvPr id="349" name="Google Shape;349;p49"/>
          <p:cNvSpPr txBox="1">
            <a:spLocks noGrp="1"/>
          </p:cNvSpPr>
          <p:nvPr>
            <p:ph type="body" idx="1"/>
          </p:nvPr>
        </p:nvSpPr>
        <p:spPr>
          <a:xfrm>
            <a:off x="6791274" y="1401750"/>
            <a:ext cx="2046000" cy="3041100"/>
          </a:xfrm>
          <a:prstGeom prst="rect">
            <a:avLst/>
          </a:prstGeom>
        </p:spPr>
        <p:txBody>
          <a:bodyPr spcFirstLastPara="1" wrap="square" lIns="91425" tIns="91425" rIns="91425" bIns="91425" anchor="t" anchorCtr="0">
            <a:spAutoFit/>
          </a:bodyPr>
          <a:lstStyle/>
          <a:p>
            <a:pPr marL="0" lvl="0" indent="0" algn="l" rtl="0">
              <a:spcBef>
                <a:spcPts val="0"/>
              </a:spcBef>
              <a:spcAft>
                <a:spcPts val="0"/>
              </a:spcAft>
              <a:buNone/>
            </a:pPr>
            <a:r>
              <a:rPr lang="en" dirty="0"/>
              <a:t>There are cameras and systems with more than 8 bits. </a:t>
            </a:r>
            <a:endParaRPr dirty="0"/>
          </a:p>
          <a:p>
            <a:pPr marL="0" lvl="0" indent="0" algn="l" rtl="0">
              <a:spcBef>
                <a:spcPts val="1600"/>
              </a:spcBef>
              <a:spcAft>
                <a:spcPts val="0"/>
              </a:spcAft>
              <a:buNone/>
            </a:pPr>
            <a:r>
              <a:rPr lang="en" dirty="0"/>
              <a:t>In the case of a 16 bit/channel image, there are  65,536 x 65,536 x 65,536 = over 281 trillion possible colors for each pixel.</a:t>
            </a:r>
            <a:endParaRPr dirty="0"/>
          </a:p>
          <a:p>
            <a:pPr marL="0" lvl="0" indent="0" algn="l" rtl="0">
              <a:spcBef>
                <a:spcPts val="1600"/>
              </a:spcBef>
              <a:spcAft>
                <a:spcPts val="1600"/>
              </a:spcAft>
              <a:buNone/>
            </a:pPr>
            <a:endParaRPr dirty="0"/>
          </a:p>
        </p:txBody>
      </p:sp>
      <p:sp>
        <p:nvSpPr>
          <p:cNvPr id="350" name="Google Shape;350;p49"/>
          <p:cNvSpPr txBox="1"/>
          <p:nvPr/>
        </p:nvSpPr>
        <p:spPr>
          <a:xfrm>
            <a:off x="284100" y="1688500"/>
            <a:ext cx="2614800" cy="1623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 sz="2100">
                <a:solidFill>
                  <a:schemeClr val="lt1"/>
                </a:solidFill>
              </a:rPr>
              <a:t>The bit depth refers to the number of bits used to store the color of a pixel.</a:t>
            </a:r>
            <a:endParaRPr sz="2100">
              <a:solidFill>
                <a:schemeClr val="lt1"/>
              </a:solidFill>
            </a:endParaRPr>
          </a:p>
        </p:txBody>
      </p:sp>
      <p:sp>
        <p:nvSpPr>
          <p:cNvPr id="351" name="Google Shape;351;p49"/>
          <p:cNvSpPr txBox="1"/>
          <p:nvPr/>
        </p:nvSpPr>
        <p:spPr>
          <a:xfrm>
            <a:off x="3520779" y="507162"/>
            <a:ext cx="2700300" cy="398567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dirty="0">
                <a:solidFill>
                  <a:schemeClr val="dk2"/>
                </a:solidFill>
              </a:rPr>
              <a:t>In RGB images each pixel has 3 channels: red, green and blue. </a:t>
            </a:r>
            <a:endParaRPr dirty="0">
              <a:solidFill>
                <a:schemeClr val="dk2"/>
              </a:solidFill>
            </a:endParaRPr>
          </a:p>
          <a:p>
            <a:pPr marL="0" lvl="0" indent="0" algn="l" rtl="0">
              <a:lnSpc>
                <a:spcPct val="115000"/>
              </a:lnSpc>
              <a:spcBef>
                <a:spcPts val="1600"/>
              </a:spcBef>
              <a:spcAft>
                <a:spcPts val="0"/>
              </a:spcAft>
              <a:buNone/>
            </a:pPr>
            <a:r>
              <a:rPr lang="en" dirty="0">
                <a:solidFill>
                  <a:schemeClr val="dk2"/>
                </a:solidFill>
              </a:rPr>
              <a:t>Normally each channel uses 8 bits which is 256 possible values.  </a:t>
            </a:r>
            <a:endParaRPr dirty="0">
              <a:solidFill>
                <a:schemeClr val="dk2"/>
              </a:solidFill>
            </a:endParaRPr>
          </a:p>
          <a:p>
            <a:pPr marL="0" lvl="0" indent="0" algn="l" rtl="0">
              <a:lnSpc>
                <a:spcPct val="115000"/>
              </a:lnSpc>
              <a:spcBef>
                <a:spcPts val="1600"/>
              </a:spcBef>
              <a:spcAft>
                <a:spcPts val="1600"/>
              </a:spcAft>
              <a:buNone/>
            </a:pPr>
            <a:r>
              <a:rPr lang="en" dirty="0">
                <a:solidFill>
                  <a:schemeClr val="dk2"/>
                </a:solidFill>
              </a:rPr>
              <a:t>Since each pixel has 3 channels there are 256 x 256 x 256 = 16,777,216 possible colors.</a:t>
            </a:r>
            <a:endParaRPr dirty="0">
              <a:solidFill>
                <a:schemeClr val="dk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0"/>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Bit depth</a:t>
            </a:r>
            <a:endParaRPr/>
          </a:p>
        </p:txBody>
      </p:sp>
      <p:sp>
        <p:nvSpPr>
          <p:cNvPr id="357" name="Google Shape;357;p50"/>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Some examples and explanations:</a:t>
            </a:r>
            <a:endParaRPr/>
          </a:p>
        </p:txBody>
      </p:sp>
      <p:sp>
        <p:nvSpPr>
          <p:cNvPr id="358" name="Google Shape;358;p50"/>
          <p:cNvSpPr txBox="1">
            <a:spLocks noGrp="1"/>
          </p:cNvSpPr>
          <p:nvPr>
            <p:ph type="body" idx="2"/>
          </p:nvPr>
        </p:nvSpPr>
        <p:spPr>
          <a:xfrm>
            <a:off x="6220463" y="2530150"/>
            <a:ext cx="2465100" cy="648000"/>
          </a:xfrm>
          <a:prstGeom prst="rect">
            <a:avLst/>
          </a:prstGeom>
        </p:spPr>
        <p:txBody>
          <a:bodyPr spcFirstLastPara="1" wrap="square" lIns="91425" tIns="91425" rIns="91425" bIns="91425" anchor="t" anchorCtr="0">
            <a:spAutoFit/>
          </a:bodyPr>
          <a:lstStyle/>
          <a:p>
            <a:pPr marL="0" lvl="0" indent="0" algn="l" rtl="0">
              <a:spcBef>
                <a:spcPts val="0"/>
              </a:spcBef>
              <a:spcAft>
                <a:spcPts val="1600"/>
              </a:spcAft>
              <a:buNone/>
            </a:pPr>
            <a:r>
              <a:rPr lang="en" u="sng" dirty="0">
                <a:solidFill>
                  <a:schemeClr val="hlink"/>
                </a:solidFill>
                <a:hlinkClick r:id="rId3"/>
              </a:rPr>
              <a:t>Bit Depth and Photoshop Prefs</a:t>
            </a:r>
            <a:endParaRPr dirty="0"/>
          </a:p>
        </p:txBody>
      </p:sp>
      <p:sp>
        <p:nvSpPr>
          <p:cNvPr id="359" name="Google Shape;359;p50"/>
          <p:cNvSpPr txBox="1">
            <a:spLocks noGrp="1"/>
          </p:cNvSpPr>
          <p:nvPr>
            <p:ph type="body" idx="3"/>
          </p:nvPr>
        </p:nvSpPr>
        <p:spPr>
          <a:xfrm>
            <a:off x="3516063" y="2530138"/>
            <a:ext cx="2102417" cy="416262"/>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u="sng" dirty="0">
                <a:solidFill>
                  <a:schemeClr val="hlink"/>
                </a:solidFill>
                <a:hlinkClick r:id="rId4"/>
              </a:rPr>
              <a:t>Bit Depth Tutorial</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1"/>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size</a:t>
            </a:r>
            <a:endParaRPr/>
          </a:p>
        </p:txBody>
      </p:sp>
      <p:sp>
        <p:nvSpPr>
          <p:cNvPr id="365" name="Google Shape;365;p51"/>
          <p:cNvSpPr txBox="1">
            <a:spLocks noGrp="1"/>
          </p:cNvSpPr>
          <p:nvPr>
            <p:ph type="body" idx="1"/>
          </p:nvPr>
        </p:nvSpPr>
        <p:spPr>
          <a:xfrm>
            <a:off x="311700" y="1152475"/>
            <a:ext cx="8520600" cy="176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000000"/>
                </a:solidFill>
              </a:rPr>
              <a:t>The total number of pixels in an image is known as the image size.</a:t>
            </a:r>
            <a:endParaRPr>
              <a:solidFill>
                <a:srgbClr val="000000"/>
              </a:solidFill>
            </a:endParaRPr>
          </a:p>
          <a:p>
            <a:pPr marL="0" lvl="0" indent="0" algn="l" rtl="0">
              <a:spcBef>
                <a:spcPts val="0"/>
              </a:spcBef>
              <a:spcAft>
                <a:spcPts val="0"/>
              </a:spcAft>
              <a:buClr>
                <a:schemeClr val="dk1"/>
              </a:buClr>
              <a:buSzPts val="1100"/>
              <a:buFont typeface="Arial"/>
              <a:buNone/>
            </a:pPr>
            <a:endParaRPr>
              <a:solidFill>
                <a:srgbClr val="000000"/>
              </a:solidFill>
            </a:endParaRPr>
          </a:p>
          <a:p>
            <a:pPr marL="0" lvl="0" indent="0" algn="l" rtl="0">
              <a:spcBef>
                <a:spcPts val="0"/>
              </a:spcBef>
              <a:spcAft>
                <a:spcPts val="0"/>
              </a:spcAft>
              <a:buClr>
                <a:schemeClr val="dk1"/>
              </a:buClr>
              <a:buSzPts val="1100"/>
              <a:buFont typeface="Arial"/>
              <a:buNone/>
            </a:pPr>
            <a:r>
              <a:rPr lang="en">
                <a:solidFill>
                  <a:srgbClr val="000000"/>
                </a:solidFill>
              </a:rPr>
              <a:t>When sizing an image to display on a screen, you should always set dimensions of the image in terms of pixels (not inches).</a:t>
            </a:r>
            <a:endParaRPr>
              <a:solidFill>
                <a:srgbClr val="000000"/>
              </a:solidFill>
            </a:endParaRPr>
          </a:p>
          <a:p>
            <a:pPr marL="0" lvl="0" indent="0" algn="l" rtl="0">
              <a:spcBef>
                <a:spcPts val="0"/>
              </a:spcBef>
              <a:spcAft>
                <a:spcPts val="0"/>
              </a:spcAft>
              <a:buNone/>
            </a:pPr>
            <a:endParaRPr>
              <a:solidFill>
                <a:srgbClr val="000000"/>
              </a:solidFill>
            </a:endParaRPr>
          </a:p>
          <a:p>
            <a:pPr marL="0" lvl="0" indent="0" algn="l" rtl="0">
              <a:lnSpc>
                <a:spcPct val="150000"/>
              </a:lnSpc>
              <a:spcBef>
                <a:spcPts val="0"/>
              </a:spcBef>
              <a:spcAft>
                <a:spcPts val="0"/>
              </a:spcAft>
              <a:buNone/>
            </a:pPr>
            <a:endParaRPr>
              <a:solidFill>
                <a:srgbClr val="000000"/>
              </a:solidFill>
            </a:endParaRPr>
          </a:p>
        </p:txBody>
      </p:sp>
      <p:pic>
        <p:nvPicPr>
          <p:cNvPr id="366" name="Google Shape;366;p51"/>
          <p:cNvPicPr preferRelativeResize="0"/>
          <p:nvPr/>
        </p:nvPicPr>
        <p:blipFill rotWithShape="1">
          <a:blip r:embed="rId3">
            <a:alphaModFix/>
          </a:blip>
          <a:srcRect l="10833" t="10145" b="23973"/>
          <a:stretch/>
        </p:blipFill>
        <p:spPr>
          <a:xfrm>
            <a:off x="4307500" y="2463500"/>
            <a:ext cx="4836499" cy="2679998"/>
          </a:xfrm>
          <a:prstGeom prst="rect">
            <a:avLst/>
          </a:prstGeom>
          <a:noFill/>
          <a:ln>
            <a:noFill/>
          </a:ln>
        </p:spPr>
      </p:pic>
      <p:sp>
        <p:nvSpPr>
          <p:cNvPr id="367" name="Google Shape;367;p51"/>
          <p:cNvSpPr txBox="1"/>
          <p:nvPr/>
        </p:nvSpPr>
        <p:spPr>
          <a:xfrm>
            <a:off x="1014475" y="2976525"/>
            <a:ext cx="3351900" cy="93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i="1"/>
              <a:t>App icons on an iPhone 7 screen are </a:t>
            </a:r>
            <a:endParaRPr i="1"/>
          </a:p>
          <a:p>
            <a:pPr marL="0" lvl="0" indent="0" algn="l" rtl="0">
              <a:spcBef>
                <a:spcPts val="0"/>
              </a:spcBef>
              <a:spcAft>
                <a:spcPts val="0"/>
              </a:spcAft>
              <a:buNone/>
            </a:pPr>
            <a:r>
              <a:rPr lang="en" i="1"/>
              <a:t>120 x 120 pixels (14,440px total) </a:t>
            </a:r>
            <a:endParaRPr i="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71"/>
        <p:cNvGrpSpPr/>
        <p:nvPr/>
      </p:nvGrpSpPr>
      <p:grpSpPr>
        <a:xfrm>
          <a:off x="0" y="0"/>
          <a:ext cx="0" cy="0"/>
          <a:chOff x="0" y="0"/>
          <a:chExt cx="0" cy="0"/>
        </a:xfrm>
      </p:grpSpPr>
      <p:sp useBgFill="1">
        <p:nvSpPr>
          <p:cNvPr id="379" name="Rectangle 37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Rectangle 38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Rectangle 38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2" name="Google Shape;372;p52"/>
          <p:cNvSpPr txBox="1">
            <a:spLocks noGrp="1"/>
          </p:cNvSpPr>
          <p:nvPr>
            <p:ph type="title"/>
          </p:nvPr>
        </p:nvSpPr>
        <p:spPr>
          <a:xfrm>
            <a:off x="1028697" y="261648"/>
            <a:ext cx="7533018" cy="658297"/>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000" kern="1200">
                <a:solidFill>
                  <a:srgbClr val="FFFFFF"/>
                </a:solidFill>
                <a:latin typeface="+mj-lt"/>
                <a:ea typeface="+mj-ea"/>
                <a:cs typeface="+mj-cs"/>
              </a:rPr>
              <a:t>Image resolution</a:t>
            </a:r>
          </a:p>
        </p:txBody>
      </p:sp>
      <p:graphicFrame>
        <p:nvGraphicFramePr>
          <p:cNvPr id="375" name="Google Shape;373;p52">
            <a:extLst>
              <a:ext uri="{FF2B5EF4-FFF2-40B4-BE49-F238E27FC236}">
                <a16:creationId xmlns:a16="http://schemas.microsoft.com/office/drawing/2014/main" id="{D5AED2D8-4D31-BBB4-0DC8-00A6525BB08A}"/>
              </a:ext>
            </a:extLst>
          </p:cNvPr>
          <p:cNvGraphicFramePr/>
          <p:nvPr>
            <p:extLst>
              <p:ext uri="{D42A27DB-BD31-4B8C-83A1-F6EECF244321}">
                <p14:modId xmlns:p14="http://schemas.microsoft.com/office/powerpoint/2010/main" val="2517291994"/>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3"/>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Display resolution</a:t>
            </a:r>
            <a:endParaRPr/>
          </a:p>
        </p:txBody>
      </p:sp>
      <p:sp>
        <p:nvSpPr>
          <p:cNvPr id="379" name="Google Shape;379;p53"/>
          <p:cNvSpPr txBox="1">
            <a:spLocks noGrp="1"/>
          </p:cNvSpPr>
          <p:nvPr>
            <p:ph type="body" idx="1"/>
          </p:nvPr>
        </p:nvSpPr>
        <p:spPr>
          <a:xfrm>
            <a:off x="311700" y="1152475"/>
            <a:ext cx="8520600" cy="176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000000"/>
                </a:solidFill>
              </a:rPr>
              <a:t>The resolution of the display/screen is the number of pixels represented on it. On most computers you can increase and decrease that number.</a:t>
            </a:r>
            <a:endParaRPr>
              <a:solidFill>
                <a:srgbClr val="000000"/>
              </a:solidFill>
            </a:endParaRPr>
          </a:p>
          <a:p>
            <a:pPr marL="0" lvl="0" indent="0" algn="l" rtl="0">
              <a:spcBef>
                <a:spcPts val="0"/>
              </a:spcBef>
              <a:spcAft>
                <a:spcPts val="0"/>
              </a:spcAft>
              <a:buClr>
                <a:schemeClr val="dk1"/>
              </a:buClr>
              <a:buSzPts val="1100"/>
              <a:buFont typeface="Arial"/>
              <a:buNone/>
            </a:pPr>
            <a:endParaRPr>
              <a:solidFill>
                <a:srgbClr val="000000"/>
              </a:solidFill>
            </a:endParaRPr>
          </a:p>
          <a:p>
            <a:pPr marL="0" lvl="0" indent="0" algn="l" rtl="0">
              <a:spcBef>
                <a:spcPts val="0"/>
              </a:spcBef>
              <a:spcAft>
                <a:spcPts val="0"/>
              </a:spcAft>
              <a:buClr>
                <a:schemeClr val="dk1"/>
              </a:buClr>
              <a:buSzPts val="1100"/>
              <a:buFont typeface="Arial"/>
              <a:buNone/>
            </a:pPr>
            <a:r>
              <a:rPr lang="en">
                <a:solidFill>
                  <a:srgbClr val="000000"/>
                </a:solidFill>
              </a:rPr>
              <a:t>In general, newer computers/smartphones/tablets have a vastly higher screen resolution than older ones.</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spcBef>
                <a:spcPts val="0"/>
              </a:spcBef>
              <a:spcAft>
                <a:spcPts val="0"/>
              </a:spcAft>
              <a:buNone/>
            </a:pPr>
            <a:endParaRPr>
              <a:solidFill>
                <a:srgbClr val="000000"/>
              </a:solidFill>
            </a:endParaRPr>
          </a:p>
          <a:p>
            <a:pPr marL="0" lvl="0" indent="0" algn="l" rtl="0">
              <a:lnSpc>
                <a:spcPct val="150000"/>
              </a:lnSpc>
              <a:spcBef>
                <a:spcPts val="0"/>
              </a:spcBef>
              <a:spcAft>
                <a:spcPts val="0"/>
              </a:spcAft>
              <a:buClr>
                <a:srgbClr val="000000"/>
              </a:buClr>
              <a:buSzPts val="1100"/>
              <a:buFont typeface="Arial"/>
              <a:buNone/>
            </a:pPr>
            <a:endParaRPr>
              <a:solidFill>
                <a:srgbClr val="000000"/>
              </a:solidFill>
            </a:endParaRPr>
          </a:p>
        </p:txBody>
      </p:sp>
      <p:sp>
        <p:nvSpPr>
          <p:cNvPr id="380" name="Google Shape;380;p53"/>
          <p:cNvSpPr txBox="1"/>
          <p:nvPr/>
        </p:nvSpPr>
        <p:spPr>
          <a:xfrm>
            <a:off x="311700" y="2964950"/>
            <a:ext cx="5640900" cy="93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i="1" dirty="0"/>
              <a:t>The original iPhone’s resolution was 320x480</a:t>
            </a:r>
            <a:endParaRPr i="1" dirty="0"/>
          </a:p>
          <a:p>
            <a:pPr marL="0" lvl="0" indent="0" algn="l" rtl="0">
              <a:spcBef>
                <a:spcPts val="0"/>
              </a:spcBef>
              <a:spcAft>
                <a:spcPts val="0"/>
              </a:spcAft>
              <a:buNone/>
            </a:pPr>
            <a:r>
              <a:rPr lang="en" i="1" dirty="0"/>
              <a:t>The iPhone7’s resolution was 1080x1920</a:t>
            </a:r>
          </a:p>
          <a:p>
            <a:pPr marL="0" lvl="0" indent="0" algn="l" rtl="0">
              <a:spcBef>
                <a:spcPts val="0"/>
              </a:spcBef>
              <a:spcAft>
                <a:spcPts val="0"/>
              </a:spcAft>
              <a:buNone/>
            </a:pPr>
            <a:r>
              <a:rPr lang="en" i="1" dirty="0"/>
              <a:t>The iPhone 16 Pro’s resolution is 1206x2622</a:t>
            </a:r>
            <a:endParaRPr i="1" dirty="0"/>
          </a:p>
        </p:txBody>
      </p:sp>
      <p:pic>
        <p:nvPicPr>
          <p:cNvPr id="381" name="Google Shape;381;p53"/>
          <p:cNvPicPr preferRelativeResize="0"/>
          <p:nvPr/>
        </p:nvPicPr>
        <p:blipFill>
          <a:blip r:embed="rId3">
            <a:alphaModFix/>
          </a:blip>
          <a:stretch>
            <a:fillRect/>
          </a:stretch>
        </p:blipFill>
        <p:spPr>
          <a:xfrm>
            <a:off x="4704475" y="3050025"/>
            <a:ext cx="771525" cy="1457325"/>
          </a:xfrm>
          <a:prstGeom prst="rect">
            <a:avLst/>
          </a:prstGeom>
          <a:noFill/>
          <a:ln>
            <a:noFill/>
          </a:ln>
        </p:spPr>
      </p:pic>
      <p:pic>
        <p:nvPicPr>
          <p:cNvPr id="382" name="Google Shape;382;p53"/>
          <p:cNvPicPr preferRelativeResize="0"/>
          <p:nvPr/>
        </p:nvPicPr>
        <p:blipFill>
          <a:blip r:embed="rId4">
            <a:alphaModFix/>
          </a:blip>
          <a:stretch>
            <a:fillRect/>
          </a:stretch>
        </p:blipFill>
        <p:spPr>
          <a:xfrm>
            <a:off x="5790450" y="2695750"/>
            <a:ext cx="970700" cy="1923425"/>
          </a:xfrm>
          <a:prstGeom prst="rect">
            <a:avLst/>
          </a:prstGeom>
          <a:noFill/>
          <a:ln>
            <a:noFill/>
          </a:ln>
        </p:spPr>
      </p:pic>
      <p:sp>
        <p:nvSpPr>
          <p:cNvPr id="383" name="Google Shape;383;p53"/>
          <p:cNvSpPr txBox="1"/>
          <p:nvPr/>
        </p:nvSpPr>
        <p:spPr>
          <a:xfrm>
            <a:off x="4548950" y="4507350"/>
            <a:ext cx="1029900" cy="44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chemeClr val="dk1"/>
                </a:solidFill>
                <a:latin typeface="Source Sans Pro"/>
                <a:ea typeface="Source Sans Pro"/>
                <a:cs typeface="Source Sans Pro"/>
                <a:sym typeface="Source Sans Pro"/>
              </a:rPr>
              <a:t>iPhone (2007)</a:t>
            </a:r>
            <a:endParaRPr sz="1000">
              <a:solidFill>
                <a:schemeClr val="dk1"/>
              </a:solidFill>
              <a:latin typeface="Source Sans Pro"/>
              <a:ea typeface="Source Sans Pro"/>
              <a:cs typeface="Source Sans Pro"/>
              <a:sym typeface="Source Sans Pro"/>
            </a:endParaRPr>
          </a:p>
          <a:p>
            <a:pPr marL="0" lvl="0" indent="0" algn="ctr" rtl="0">
              <a:spcBef>
                <a:spcPts val="0"/>
              </a:spcBef>
              <a:spcAft>
                <a:spcPts val="0"/>
              </a:spcAft>
              <a:buNone/>
            </a:pPr>
            <a:endParaRPr sz="1000">
              <a:latin typeface="Source Sans Pro"/>
              <a:ea typeface="Source Sans Pro"/>
              <a:cs typeface="Source Sans Pro"/>
              <a:sym typeface="Source Sans Pro"/>
            </a:endParaRPr>
          </a:p>
        </p:txBody>
      </p:sp>
      <p:sp>
        <p:nvSpPr>
          <p:cNvPr id="384" name="Google Shape;384;p53"/>
          <p:cNvSpPr txBox="1"/>
          <p:nvPr/>
        </p:nvSpPr>
        <p:spPr>
          <a:xfrm>
            <a:off x="5737575" y="4619175"/>
            <a:ext cx="1113000" cy="44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chemeClr val="dk1"/>
                </a:solidFill>
                <a:latin typeface="Source Sans Pro"/>
                <a:ea typeface="Source Sans Pro"/>
                <a:cs typeface="Source Sans Pro"/>
                <a:sym typeface="Source Sans Pro"/>
              </a:rPr>
              <a:t>iPhone7 (2016)</a:t>
            </a:r>
            <a:endParaRPr sz="1000">
              <a:solidFill>
                <a:schemeClr val="dk1"/>
              </a:solidFill>
              <a:latin typeface="Source Sans Pro"/>
              <a:ea typeface="Source Sans Pro"/>
              <a:cs typeface="Source Sans Pro"/>
              <a:sym typeface="Source Sans Pro"/>
            </a:endParaRPr>
          </a:p>
          <a:p>
            <a:pPr marL="0" lvl="0" indent="0" algn="ctr" rtl="0">
              <a:spcBef>
                <a:spcPts val="0"/>
              </a:spcBef>
              <a:spcAft>
                <a:spcPts val="0"/>
              </a:spcAft>
              <a:buNone/>
            </a:pPr>
            <a:endParaRPr sz="1000">
              <a:latin typeface="Source Sans Pro"/>
              <a:ea typeface="Source Sans Pro"/>
              <a:cs typeface="Source Sans Pro"/>
              <a:sym typeface="Source Sans Pro"/>
            </a:endParaRPr>
          </a:p>
        </p:txBody>
      </p:sp>
      <p:sp>
        <p:nvSpPr>
          <p:cNvPr id="385" name="Google Shape;385;p53"/>
          <p:cNvSpPr txBox="1"/>
          <p:nvPr/>
        </p:nvSpPr>
        <p:spPr>
          <a:xfrm>
            <a:off x="5868350" y="3435175"/>
            <a:ext cx="822000" cy="44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chemeClr val="dk1"/>
                </a:solidFill>
                <a:latin typeface="Source Sans Pro"/>
                <a:ea typeface="Source Sans Pro"/>
                <a:cs typeface="Source Sans Pro"/>
                <a:sym typeface="Source Sans Pro"/>
              </a:rPr>
              <a:t>1080x1920</a:t>
            </a:r>
            <a:endParaRPr/>
          </a:p>
        </p:txBody>
      </p:sp>
      <p:sp>
        <p:nvSpPr>
          <p:cNvPr id="386" name="Google Shape;386;p53"/>
          <p:cNvSpPr txBox="1"/>
          <p:nvPr/>
        </p:nvSpPr>
        <p:spPr>
          <a:xfrm>
            <a:off x="4766088" y="3556388"/>
            <a:ext cx="648300" cy="44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chemeClr val="dk1"/>
                </a:solidFill>
                <a:latin typeface="Source Sans Pro"/>
                <a:ea typeface="Source Sans Pro"/>
                <a:cs typeface="Source Sans Pro"/>
                <a:sym typeface="Source Sans Pro"/>
              </a:rPr>
              <a:t>320x480</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5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Vector vs. Raster</a:t>
            </a:r>
            <a:endParaRPr/>
          </a:p>
        </p:txBody>
      </p:sp>
      <p:sp>
        <p:nvSpPr>
          <p:cNvPr id="392" name="Google Shape;392;p54"/>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 are two categories of digital images:</a:t>
            </a:r>
            <a:endParaRPr/>
          </a:p>
          <a:p>
            <a:pPr marL="0" lvl="0" indent="0" algn="ctr" rtl="0">
              <a:spcBef>
                <a:spcPts val="1600"/>
              </a:spcBef>
              <a:spcAft>
                <a:spcPts val="1600"/>
              </a:spcAft>
              <a:buNone/>
            </a:pPr>
            <a:r>
              <a:rPr lang="en" sz="6000" b="1">
                <a:latin typeface="Playfair Display"/>
                <a:ea typeface="Playfair Display"/>
                <a:cs typeface="Playfair Display"/>
                <a:sym typeface="Playfair Display"/>
              </a:rPr>
              <a:t>VECTOR 				 RASTER</a:t>
            </a:r>
            <a:r>
              <a:rPr lang="en" b="1">
                <a:latin typeface="Playfair Display"/>
                <a:ea typeface="Playfair Display"/>
                <a:cs typeface="Playfair Display"/>
                <a:sym typeface="Playfair Display"/>
              </a:rPr>
              <a:t> </a:t>
            </a:r>
            <a:endParaRPr b="1">
              <a:latin typeface="Playfair Display"/>
              <a:ea typeface="Playfair Display"/>
              <a:cs typeface="Playfair Display"/>
              <a:sym typeface="Playfair Display"/>
            </a:endParaRPr>
          </a:p>
        </p:txBody>
      </p:sp>
      <p:pic>
        <p:nvPicPr>
          <p:cNvPr id="393" name="Google Shape;393;p54"/>
          <p:cNvPicPr preferRelativeResize="0"/>
          <p:nvPr/>
        </p:nvPicPr>
        <p:blipFill rotWithShape="1">
          <a:blip r:embed="rId3">
            <a:alphaModFix/>
          </a:blip>
          <a:srcRect l="42687" t="43022" r="11237" b="10830"/>
          <a:stretch/>
        </p:blipFill>
        <p:spPr>
          <a:xfrm>
            <a:off x="2186600" y="3047575"/>
            <a:ext cx="1822800" cy="1893300"/>
          </a:xfrm>
          <a:prstGeom prst="ellipse">
            <a:avLst/>
          </a:prstGeom>
          <a:noFill/>
          <a:ln w="19050" cap="flat" cmpd="sng">
            <a:solidFill>
              <a:srgbClr val="FF0000"/>
            </a:solidFill>
            <a:prstDash val="solid"/>
            <a:round/>
            <a:headEnd type="none" w="sm" len="sm"/>
            <a:tailEnd type="none" w="sm" len="sm"/>
          </a:ln>
        </p:spPr>
      </p:pic>
      <p:sp>
        <p:nvSpPr>
          <p:cNvPr id="394" name="Google Shape;394;p54"/>
          <p:cNvSpPr/>
          <p:nvPr/>
        </p:nvSpPr>
        <p:spPr>
          <a:xfrm>
            <a:off x="3405925" y="2295875"/>
            <a:ext cx="303600" cy="303600"/>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5" name="Google Shape;395;p54" descr="Screen Shot 2017-04-29 at 10.03.33 AM.png"/>
          <p:cNvPicPr preferRelativeResize="0"/>
          <p:nvPr/>
        </p:nvPicPr>
        <p:blipFill rotWithShape="1">
          <a:blip r:embed="rId4">
            <a:alphaModFix/>
          </a:blip>
          <a:srcRect l="32517" t="32185" r="14650" b="-6073"/>
          <a:stretch/>
        </p:blipFill>
        <p:spPr>
          <a:xfrm>
            <a:off x="6757700" y="3047575"/>
            <a:ext cx="1822800" cy="1893300"/>
          </a:xfrm>
          <a:prstGeom prst="ellipse">
            <a:avLst/>
          </a:prstGeom>
          <a:noFill/>
          <a:ln w="19050" cap="flat" cmpd="sng">
            <a:solidFill>
              <a:srgbClr val="FF0000"/>
            </a:solidFill>
            <a:prstDash val="solid"/>
            <a:round/>
            <a:headEnd type="none" w="sm" len="sm"/>
            <a:tailEnd type="none" w="sm" len="sm"/>
          </a:ln>
        </p:spPr>
      </p:pic>
      <p:sp>
        <p:nvSpPr>
          <p:cNvPr id="396" name="Google Shape;396;p54"/>
          <p:cNvSpPr/>
          <p:nvPr/>
        </p:nvSpPr>
        <p:spPr>
          <a:xfrm>
            <a:off x="8448375" y="2295875"/>
            <a:ext cx="303600" cy="303600"/>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7" name="Google Shape;397;p54"/>
          <p:cNvCxnSpPr>
            <a:stCxn id="394" idx="4"/>
            <a:endCxn id="393" idx="7"/>
          </p:cNvCxnSpPr>
          <p:nvPr/>
        </p:nvCxnSpPr>
        <p:spPr>
          <a:xfrm>
            <a:off x="3557725" y="2599475"/>
            <a:ext cx="184800" cy="725400"/>
          </a:xfrm>
          <a:prstGeom prst="straightConnector1">
            <a:avLst/>
          </a:prstGeom>
          <a:noFill/>
          <a:ln w="19050" cap="flat" cmpd="sng">
            <a:solidFill>
              <a:srgbClr val="FF0000"/>
            </a:solidFill>
            <a:prstDash val="dash"/>
            <a:round/>
            <a:headEnd type="none" w="med" len="med"/>
            <a:tailEnd type="none" w="med" len="med"/>
          </a:ln>
        </p:spPr>
      </p:cxnSp>
      <p:cxnSp>
        <p:nvCxnSpPr>
          <p:cNvPr id="398" name="Google Shape;398;p54"/>
          <p:cNvCxnSpPr>
            <a:stCxn id="396" idx="4"/>
            <a:endCxn id="395" idx="7"/>
          </p:cNvCxnSpPr>
          <p:nvPr/>
        </p:nvCxnSpPr>
        <p:spPr>
          <a:xfrm flipH="1">
            <a:off x="8313675" y="2599475"/>
            <a:ext cx="286500" cy="725400"/>
          </a:xfrm>
          <a:prstGeom prst="straightConnector1">
            <a:avLst/>
          </a:prstGeom>
          <a:noFill/>
          <a:ln w="19050" cap="flat" cmpd="sng">
            <a:solidFill>
              <a:srgbClr val="FF0000"/>
            </a:solidFill>
            <a:prstDash val="dash"/>
            <a:round/>
            <a:headEnd type="none" w="med" len="med"/>
            <a:tailEnd type="none" w="med" len="med"/>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2" name="Rectangle 1">
            <a:extLst>
              <a:ext uri="{FF2B5EF4-FFF2-40B4-BE49-F238E27FC236}">
                <a16:creationId xmlns:a16="http://schemas.microsoft.com/office/drawing/2014/main" id="{66941B7F-0FD5-DBBA-64B4-1495CC2338E0}"/>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Google Shape;409;p5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t>Raster images...</a:t>
            </a:r>
            <a:endParaRPr sz="4000" dirty="0"/>
          </a:p>
        </p:txBody>
      </p:sp>
      <p:sp>
        <p:nvSpPr>
          <p:cNvPr id="410" name="Google Shape;410;p56"/>
          <p:cNvSpPr txBox="1">
            <a:spLocks noGrp="1"/>
          </p:cNvSpPr>
          <p:nvPr>
            <p:ph type="body" idx="1"/>
          </p:nvPr>
        </p:nvSpPr>
        <p:spPr>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a:t>Are defined by a grid of pixels</a:t>
            </a:r>
            <a:endParaRPr/>
          </a:p>
          <a:p>
            <a:pPr marL="457200" lvl="0" indent="-317500" algn="l" rtl="0">
              <a:spcBef>
                <a:spcPts val="0"/>
              </a:spcBef>
              <a:spcAft>
                <a:spcPts val="0"/>
              </a:spcAft>
              <a:buSzPts val="1400"/>
              <a:buChar char="●"/>
            </a:pPr>
            <a:r>
              <a:rPr lang="en"/>
              <a:t>Cannot be enlarged without losing quality </a:t>
            </a:r>
            <a:endParaRPr/>
          </a:p>
          <a:p>
            <a:pPr marL="457200" lvl="0" indent="-317500" algn="l" rtl="0">
              <a:spcBef>
                <a:spcPts val="0"/>
              </a:spcBef>
              <a:spcAft>
                <a:spcPts val="0"/>
              </a:spcAft>
              <a:buSzPts val="1400"/>
              <a:buChar char="●"/>
            </a:pPr>
            <a:r>
              <a:rPr lang="en" i="1"/>
              <a:t>Adobe Photoshop</a:t>
            </a:r>
            <a:r>
              <a:rPr lang="en"/>
              <a:t> is the industry standard for raster imaging</a:t>
            </a:r>
            <a:endParaRPr/>
          </a:p>
          <a:p>
            <a:pPr marL="457200" lvl="0" indent="-317500" algn="l" rtl="0">
              <a:spcBef>
                <a:spcPts val="0"/>
              </a:spcBef>
              <a:spcAft>
                <a:spcPts val="0"/>
              </a:spcAft>
              <a:buSzPts val="1400"/>
              <a:buChar char="●"/>
            </a:pPr>
            <a:r>
              <a:rPr lang="en"/>
              <a:t>Are saved in the following formats: </a:t>
            </a:r>
            <a:endParaRPr/>
          </a:p>
          <a:p>
            <a:pPr marL="914400" lvl="1" indent="-304800" algn="l" rtl="0">
              <a:spcBef>
                <a:spcPts val="0"/>
              </a:spcBef>
              <a:spcAft>
                <a:spcPts val="0"/>
              </a:spcAft>
              <a:buSzPts val="1200"/>
              <a:buChar char="○"/>
            </a:pPr>
            <a:r>
              <a:rPr lang="en"/>
              <a:t>.jpg (lossy, no transparency, web-ready)</a:t>
            </a:r>
            <a:endParaRPr/>
          </a:p>
          <a:p>
            <a:pPr marL="914400" lvl="1" indent="-304800" algn="l" rtl="0">
              <a:spcBef>
                <a:spcPts val="0"/>
              </a:spcBef>
              <a:spcAft>
                <a:spcPts val="0"/>
              </a:spcAft>
              <a:buSzPts val="1200"/>
              <a:buChar char="○"/>
            </a:pPr>
            <a:r>
              <a:rPr lang="en"/>
              <a:t>.png (lossless, range of transparency, web-ready)</a:t>
            </a:r>
            <a:endParaRPr/>
          </a:p>
          <a:p>
            <a:pPr marL="914400" lvl="1" indent="-304800" algn="l" rtl="0">
              <a:spcBef>
                <a:spcPts val="0"/>
              </a:spcBef>
              <a:spcAft>
                <a:spcPts val="0"/>
              </a:spcAft>
              <a:buSzPts val="1200"/>
              <a:buChar char="○"/>
            </a:pPr>
            <a:r>
              <a:rPr lang="en"/>
              <a:t>.gif (lossless, limited palette, 2-level of transparency, web-ready, allows short animation)</a:t>
            </a:r>
            <a:endParaRPr/>
          </a:p>
          <a:p>
            <a:pPr marL="914400" lvl="1" indent="-304800" algn="l" rtl="0">
              <a:spcBef>
                <a:spcPts val="0"/>
              </a:spcBef>
              <a:spcAft>
                <a:spcPts val="0"/>
              </a:spcAft>
              <a:buSzPts val="1200"/>
              <a:buChar char="○"/>
            </a:pPr>
            <a:r>
              <a:rPr lang="en"/>
              <a:t>.tiff (uncompressed)</a:t>
            </a:r>
            <a:endParaRPr/>
          </a:p>
          <a:p>
            <a:pPr marL="914400" lvl="1" indent="-304800" algn="l" rtl="0">
              <a:spcBef>
                <a:spcPts val="0"/>
              </a:spcBef>
              <a:spcAft>
                <a:spcPts val="0"/>
              </a:spcAft>
              <a:buSzPts val="1200"/>
              <a:buChar char="○"/>
            </a:pPr>
            <a:r>
              <a:rPr lang="en"/>
              <a:t>.psd (Photoshop’s proprietary format)</a:t>
            </a:r>
            <a:endParaRPr/>
          </a:p>
          <a:p>
            <a:pPr marL="0" lvl="0" indent="0" algn="l" rtl="0">
              <a:spcBef>
                <a:spcPts val="1600"/>
              </a:spcBef>
              <a:spcAft>
                <a:spcPts val="0"/>
              </a:spcAft>
              <a:buNone/>
            </a:pPr>
            <a:endParaRPr/>
          </a:p>
          <a:p>
            <a:pPr marL="0" lvl="0" indent="0" algn="l" rtl="0">
              <a:spcBef>
                <a:spcPts val="1600"/>
              </a:spcBef>
              <a:spcAft>
                <a:spcPts val="1600"/>
              </a:spcAft>
              <a:buNone/>
            </a:pPr>
            <a:endParaRPr b="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2" name="Rectangle 1">
            <a:extLst>
              <a:ext uri="{FF2B5EF4-FFF2-40B4-BE49-F238E27FC236}">
                <a16:creationId xmlns:a16="http://schemas.microsoft.com/office/drawing/2014/main" id="{91EF59CD-B369-CC9F-CF4B-F2C4D0BBCCAE}"/>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Google Shape;403;p55"/>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t>Vector images...</a:t>
            </a:r>
            <a:endParaRPr sz="4000" dirty="0"/>
          </a:p>
        </p:txBody>
      </p:sp>
      <p:sp>
        <p:nvSpPr>
          <p:cNvPr id="404" name="Google Shape;404;p55"/>
          <p:cNvSpPr txBox="1">
            <a:spLocks noGrp="1"/>
          </p:cNvSpPr>
          <p:nvPr>
            <p:ph type="body" idx="1"/>
          </p:nvPr>
        </p:nvSpPr>
        <p:spPr>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Are defined by a set of coordinates and color information</a:t>
            </a:r>
            <a:endParaRPr/>
          </a:p>
          <a:p>
            <a:pPr marL="457200" lvl="0" indent="-342900" algn="l" rtl="0">
              <a:spcBef>
                <a:spcPts val="0"/>
              </a:spcBef>
              <a:spcAft>
                <a:spcPts val="0"/>
              </a:spcAft>
              <a:buSzPts val="1800"/>
              <a:buChar char="●"/>
            </a:pPr>
            <a:r>
              <a:rPr lang="en"/>
              <a:t>Can be enlarged or reduced without losing quality (resolution independent) </a:t>
            </a:r>
            <a:endParaRPr/>
          </a:p>
          <a:p>
            <a:pPr marL="457200" lvl="0" indent="-342900" algn="l" rtl="0">
              <a:spcBef>
                <a:spcPts val="0"/>
              </a:spcBef>
              <a:spcAft>
                <a:spcPts val="0"/>
              </a:spcAft>
              <a:buSzPts val="1800"/>
              <a:buChar char="●"/>
            </a:pPr>
            <a:r>
              <a:rPr lang="en" i="1"/>
              <a:t>Adobe Illustrator</a:t>
            </a:r>
            <a:r>
              <a:rPr lang="en"/>
              <a:t> is the industry standard for vector imaging</a:t>
            </a:r>
            <a:endParaRPr/>
          </a:p>
          <a:p>
            <a:pPr marL="457200" lvl="0" indent="-342900" algn="l" rtl="0">
              <a:spcBef>
                <a:spcPts val="0"/>
              </a:spcBef>
              <a:spcAft>
                <a:spcPts val="0"/>
              </a:spcAft>
              <a:buSzPts val="1800"/>
              <a:buChar char="●"/>
            </a:pPr>
            <a:r>
              <a:rPr lang="en"/>
              <a:t>Are saved in the following formats: </a:t>
            </a:r>
            <a:endParaRPr/>
          </a:p>
          <a:p>
            <a:pPr marL="914400" lvl="1" indent="-317500" algn="l" rtl="0">
              <a:spcBef>
                <a:spcPts val="0"/>
              </a:spcBef>
              <a:spcAft>
                <a:spcPts val="0"/>
              </a:spcAft>
              <a:buSzPts val="1400"/>
              <a:buChar char="○"/>
            </a:pPr>
            <a:r>
              <a:rPr lang="en"/>
              <a:t>.ai (Illustrator’s proprietary file format)</a:t>
            </a:r>
            <a:endParaRPr/>
          </a:p>
          <a:p>
            <a:pPr marL="914400" lvl="1" indent="-317500" algn="l" rtl="0">
              <a:spcBef>
                <a:spcPts val="0"/>
              </a:spcBef>
              <a:spcAft>
                <a:spcPts val="0"/>
              </a:spcAft>
              <a:buSzPts val="1400"/>
              <a:buChar char="○"/>
            </a:pPr>
            <a:r>
              <a:rPr lang="en"/>
              <a:t>.svg (web-ready)</a:t>
            </a:r>
            <a:endParaRPr/>
          </a:p>
          <a:p>
            <a:pPr marL="0" lvl="0" indent="0" algn="l" rtl="0">
              <a:spcBef>
                <a:spcPts val="1600"/>
              </a:spcBef>
              <a:spcAft>
                <a:spcPts val="0"/>
              </a:spcAft>
              <a:buNone/>
            </a:pPr>
            <a:endParaRPr/>
          </a:p>
          <a:p>
            <a:pPr marL="0" lvl="0" indent="0" algn="l" rtl="0">
              <a:spcBef>
                <a:spcPts val="1600"/>
              </a:spcBef>
              <a:spcAft>
                <a:spcPts val="1600"/>
              </a:spcAft>
              <a:buNone/>
            </a:pPr>
            <a:endParaRPr b="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57"/>
          <p:cNvPicPr preferRelativeResize="0"/>
          <p:nvPr/>
        </p:nvPicPr>
        <p:blipFill rotWithShape="1">
          <a:blip r:embed="rId3">
            <a:alphaModFix/>
          </a:blip>
          <a:srcRect t="21933" b="21927"/>
          <a:stretch/>
        </p:blipFill>
        <p:spPr>
          <a:xfrm>
            <a:off x="388277" y="1853101"/>
            <a:ext cx="4147948" cy="2328598"/>
          </a:xfrm>
          <a:prstGeom prst="rect">
            <a:avLst/>
          </a:prstGeom>
          <a:noFill/>
          <a:ln>
            <a:noFill/>
          </a:ln>
        </p:spPr>
      </p:pic>
      <p:pic>
        <p:nvPicPr>
          <p:cNvPr id="416" name="Google Shape;416;p57"/>
          <p:cNvPicPr preferRelativeResize="0"/>
          <p:nvPr/>
        </p:nvPicPr>
        <p:blipFill rotWithShape="1">
          <a:blip r:embed="rId4">
            <a:alphaModFix/>
          </a:blip>
          <a:srcRect t="12574" b="12574"/>
          <a:stretch/>
        </p:blipFill>
        <p:spPr>
          <a:xfrm>
            <a:off x="4574327" y="1853100"/>
            <a:ext cx="4147948" cy="2328599"/>
          </a:xfrm>
          <a:prstGeom prst="rect">
            <a:avLst/>
          </a:prstGeom>
          <a:noFill/>
          <a:ln>
            <a:noFill/>
          </a:ln>
        </p:spPr>
      </p:pic>
      <p:sp>
        <p:nvSpPr>
          <p:cNvPr id="417" name="Google Shape;417;p57"/>
          <p:cNvSpPr txBox="1">
            <a:spLocks noGrp="1"/>
          </p:cNvSpPr>
          <p:nvPr>
            <p:ph type="title"/>
          </p:nvPr>
        </p:nvSpPr>
        <p:spPr>
          <a:xfrm>
            <a:off x="388277" y="374401"/>
            <a:ext cx="7341300" cy="58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b="1" dirty="0"/>
              <a:t>Examples</a:t>
            </a:r>
            <a:endParaRPr sz="3200" b="1" dirty="0"/>
          </a:p>
        </p:txBody>
      </p:sp>
      <p:sp>
        <p:nvSpPr>
          <p:cNvPr id="418" name="Google Shape;418;p57"/>
          <p:cNvSpPr txBox="1">
            <a:spLocks noGrp="1"/>
          </p:cNvSpPr>
          <p:nvPr>
            <p:ph type="body" idx="1"/>
          </p:nvPr>
        </p:nvSpPr>
        <p:spPr>
          <a:xfrm>
            <a:off x="405002" y="4181700"/>
            <a:ext cx="4114500" cy="96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t>A drawing created in Illustrator. </a:t>
            </a:r>
            <a:endParaRPr i="1"/>
          </a:p>
          <a:p>
            <a:pPr marL="0" lvl="0" indent="0" algn="l" rtl="0">
              <a:spcBef>
                <a:spcPts val="1600"/>
              </a:spcBef>
              <a:spcAft>
                <a:spcPts val="1600"/>
              </a:spcAft>
              <a:buNone/>
            </a:pPr>
            <a:endParaRPr i="1"/>
          </a:p>
        </p:txBody>
      </p:sp>
      <p:sp>
        <p:nvSpPr>
          <p:cNvPr id="419" name="Google Shape;419;p57"/>
          <p:cNvSpPr txBox="1">
            <a:spLocks noGrp="1"/>
          </p:cNvSpPr>
          <p:nvPr>
            <p:ph type="body" idx="2"/>
          </p:nvPr>
        </p:nvSpPr>
        <p:spPr>
          <a:xfrm>
            <a:off x="4591051" y="4181700"/>
            <a:ext cx="4114500" cy="961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i="1" dirty="0"/>
              <a:t>A photo taken with a DSLR camera and adjusted in Photoshop.</a:t>
            </a:r>
            <a:endParaRPr i="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2" name="Rectangle 1">
            <a:extLst>
              <a:ext uri="{FF2B5EF4-FFF2-40B4-BE49-F238E27FC236}">
                <a16:creationId xmlns:a16="http://schemas.microsoft.com/office/drawing/2014/main" id="{A90A8255-AE88-4F6A-E7F3-2887817D0F6F}"/>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Google Shape;424;p58"/>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practice: images for screens</a:t>
            </a:r>
            <a:endParaRPr/>
          </a:p>
        </p:txBody>
      </p:sp>
      <p:sp>
        <p:nvSpPr>
          <p:cNvPr id="425" name="Google Shape;425;p58"/>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dirty="0"/>
              <a:t>Whenever you are creating/saving an image for digital displays/the web you must:</a:t>
            </a:r>
            <a:endParaRPr sz="2000" dirty="0"/>
          </a:p>
          <a:p>
            <a:pPr marL="457200" lvl="0" indent="-317500" algn="l" rtl="0">
              <a:spcBef>
                <a:spcPts val="1600"/>
              </a:spcBef>
              <a:spcAft>
                <a:spcPts val="0"/>
              </a:spcAft>
              <a:buSzPts val="1400"/>
              <a:buChar char="●"/>
            </a:pPr>
            <a:r>
              <a:rPr lang="en" sz="2000" dirty="0"/>
              <a:t>Base the image size on how big the display is and how much space you want your image to occupy on it.</a:t>
            </a:r>
            <a:endParaRPr sz="2000" dirty="0"/>
          </a:p>
          <a:p>
            <a:pPr marL="457200" lvl="0" indent="-317500" algn="l" rtl="0">
              <a:spcBef>
                <a:spcPts val="0"/>
              </a:spcBef>
              <a:spcAft>
                <a:spcPts val="0"/>
              </a:spcAft>
              <a:buSzPts val="1400"/>
              <a:buChar char="●"/>
            </a:pPr>
            <a:r>
              <a:rPr lang="en" sz="2000" dirty="0"/>
              <a:t>Base the image resolution on the targeted device (start at least 300ppi and </a:t>
            </a:r>
            <a:r>
              <a:rPr lang="en" sz="2000" dirty="0" err="1"/>
              <a:t>downsample</a:t>
            </a:r>
            <a:r>
              <a:rPr lang="en" sz="2000" dirty="0"/>
              <a:t> later if necessary)</a:t>
            </a:r>
            <a:endParaRPr sz="2000" dirty="0"/>
          </a:p>
          <a:p>
            <a:pPr marL="457200" lvl="0" indent="-317500" algn="l" rtl="0">
              <a:spcBef>
                <a:spcPts val="0"/>
              </a:spcBef>
              <a:spcAft>
                <a:spcPts val="0"/>
              </a:spcAft>
              <a:buSzPts val="1400"/>
              <a:buChar char="●"/>
            </a:pPr>
            <a:r>
              <a:rPr lang="en" sz="2000" dirty="0"/>
              <a:t>Select an appropriate format (.jpg, .</a:t>
            </a:r>
            <a:r>
              <a:rPr lang="en" sz="2000" dirty="0" err="1"/>
              <a:t>png</a:t>
            </a:r>
            <a:r>
              <a:rPr lang="en" sz="2000" dirty="0"/>
              <a:t>, .gif or .</a:t>
            </a:r>
            <a:r>
              <a:rPr lang="en" sz="2000" dirty="0" err="1"/>
              <a:t>svg</a:t>
            </a:r>
            <a:r>
              <a:rPr lang="en" sz="2000" dirty="0"/>
              <a:t>) (see slides 10 &amp; 11 for more information)</a:t>
            </a: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1600"/>
              </a:spcAft>
              <a:buNone/>
            </a:pPr>
            <a:endParaRPr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2" name="Rectangle 1">
            <a:extLst>
              <a:ext uri="{FF2B5EF4-FFF2-40B4-BE49-F238E27FC236}">
                <a16:creationId xmlns:a16="http://schemas.microsoft.com/office/drawing/2014/main" id="{EE8143B0-613A-EA31-E229-FC57C2D300DA}"/>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Google Shape;430;p5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practice: images for print</a:t>
            </a:r>
            <a:endParaRPr/>
          </a:p>
        </p:txBody>
      </p:sp>
      <p:sp>
        <p:nvSpPr>
          <p:cNvPr id="431" name="Google Shape;431;p59"/>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dirty="0"/>
              <a:t>Whenever you are creating/saving an image for print you must:</a:t>
            </a:r>
            <a:endParaRPr sz="2000" dirty="0"/>
          </a:p>
          <a:p>
            <a:pPr marL="457200" lvl="0" indent="-317500" algn="l" rtl="0">
              <a:spcBef>
                <a:spcPts val="1600"/>
              </a:spcBef>
              <a:spcAft>
                <a:spcPts val="0"/>
              </a:spcAft>
              <a:buSzPts val="1400"/>
              <a:buChar char="●"/>
            </a:pPr>
            <a:r>
              <a:rPr lang="en" sz="2000" dirty="0"/>
              <a:t>Base the image size on how big you want to print it (in inches)</a:t>
            </a:r>
            <a:endParaRPr sz="2000" dirty="0"/>
          </a:p>
          <a:p>
            <a:pPr marL="457200" lvl="0" indent="-317500" algn="l" rtl="0">
              <a:spcBef>
                <a:spcPts val="0"/>
              </a:spcBef>
              <a:spcAft>
                <a:spcPts val="0"/>
              </a:spcAft>
              <a:buSzPts val="1400"/>
              <a:buChar char="●"/>
            </a:pPr>
            <a:r>
              <a:rPr lang="en" sz="2000" dirty="0"/>
              <a:t>Set the image resolution to 300ppi</a:t>
            </a:r>
            <a:endParaRPr sz="2000" dirty="0"/>
          </a:p>
          <a:p>
            <a:pPr marL="457200" lvl="0" indent="-317500" algn="l" rtl="0">
              <a:spcBef>
                <a:spcPts val="0"/>
              </a:spcBef>
              <a:spcAft>
                <a:spcPts val="0"/>
              </a:spcAft>
              <a:buSzPts val="1400"/>
              <a:buChar char="●"/>
            </a:pPr>
            <a:r>
              <a:rPr lang="en" sz="2000" dirty="0"/>
              <a:t>Save as .jpg or .pdf</a:t>
            </a: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0"/>
              </a:spcAft>
              <a:buNone/>
            </a:pPr>
            <a:endParaRPr sz="2000" dirty="0"/>
          </a:p>
          <a:p>
            <a:pPr marL="0" lvl="0" indent="0" algn="l" rtl="0">
              <a:spcBef>
                <a:spcPts val="1600"/>
              </a:spcBef>
              <a:spcAft>
                <a:spcPts val="1600"/>
              </a:spcAft>
              <a:buNone/>
            </a:pPr>
            <a:endParaRPr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2" name="Rectangle 1">
            <a:extLst>
              <a:ext uri="{FF2B5EF4-FFF2-40B4-BE49-F238E27FC236}">
                <a16:creationId xmlns:a16="http://schemas.microsoft.com/office/drawing/2014/main" id="{F7D0C5AA-972B-745B-34F0-9D6B404F099B}"/>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Google Shape;436;p6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practice: for all images</a:t>
            </a:r>
            <a:endParaRPr/>
          </a:p>
        </p:txBody>
      </p:sp>
      <p:sp>
        <p:nvSpPr>
          <p:cNvPr id="437" name="Google Shape;437;p60"/>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dirty="0"/>
              <a:t>ALWAYS start with the highest resolution possible.</a:t>
            </a:r>
            <a:endParaRPr sz="3300" dirty="0"/>
          </a:p>
          <a:p>
            <a:pPr marL="0" lvl="0" indent="0" algn="l" rtl="0">
              <a:spcBef>
                <a:spcPts val="1600"/>
              </a:spcBef>
              <a:spcAft>
                <a:spcPts val="0"/>
              </a:spcAft>
              <a:buNone/>
            </a:pPr>
            <a:endParaRPr dirty="0"/>
          </a:p>
          <a:p>
            <a:pPr marL="0" lvl="0" indent="0" algn="l" rtl="0">
              <a:spcBef>
                <a:spcPts val="1600"/>
              </a:spcBef>
              <a:spcAft>
                <a:spcPts val="0"/>
              </a:spcAft>
              <a:buNone/>
            </a:pPr>
            <a:r>
              <a:rPr lang="en" sz="2000" dirty="0"/>
              <a:t>You can reduce the resolution when exporting for final use.</a:t>
            </a:r>
            <a:endParaRPr sz="2000"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2" name="Rectangle 1">
            <a:extLst>
              <a:ext uri="{FF2B5EF4-FFF2-40B4-BE49-F238E27FC236}">
                <a16:creationId xmlns:a16="http://schemas.microsoft.com/office/drawing/2014/main" id="{04D997D0-780B-32A7-D21D-BF95A541A393}"/>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Google Shape;442;p61"/>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FILE NAMING</a:t>
            </a:r>
            <a:endParaRPr dirty="0"/>
          </a:p>
        </p:txBody>
      </p:sp>
      <p:sp>
        <p:nvSpPr>
          <p:cNvPr id="443" name="Google Shape;443;p61"/>
          <p:cNvSpPr txBox="1">
            <a:spLocks noGrp="1"/>
          </p:cNvSpPr>
          <p:nvPr>
            <p:ph type="body" idx="1"/>
          </p:nvPr>
        </p:nvSpPr>
        <p:spPr>
          <a:xfrm>
            <a:off x="3216442" y="280737"/>
            <a:ext cx="5823284" cy="432476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200" dirty="0"/>
              <a:t>You should always pay attention to the way you name your digital files. Here are best practice rules to follow:</a:t>
            </a:r>
            <a:endParaRPr sz="2200" dirty="0"/>
          </a:p>
          <a:p>
            <a:pPr marL="457200" lvl="0" indent="-317500" algn="l" rtl="0">
              <a:spcBef>
                <a:spcPts val="1600"/>
              </a:spcBef>
              <a:spcAft>
                <a:spcPts val="0"/>
              </a:spcAft>
              <a:buSzPts val="1400"/>
              <a:buChar char="●"/>
            </a:pPr>
            <a:r>
              <a:rPr lang="en" sz="2000" dirty="0"/>
              <a:t>Use a name that refers to the content of the file. </a:t>
            </a:r>
            <a:endParaRPr sz="2000" dirty="0"/>
          </a:p>
          <a:p>
            <a:pPr marL="457200" lvl="0" indent="-317500" algn="l" rtl="0">
              <a:spcBef>
                <a:spcPts val="0"/>
              </a:spcBef>
              <a:spcAft>
                <a:spcPts val="0"/>
              </a:spcAft>
              <a:buSzPts val="1400"/>
              <a:buChar char="●"/>
            </a:pPr>
            <a:r>
              <a:rPr lang="en" sz="2000" dirty="0"/>
              <a:t>Abbreviate words whenever possible. (</a:t>
            </a:r>
            <a:r>
              <a:rPr lang="en" sz="2000" dirty="0" err="1">
                <a:solidFill>
                  <a:schemeClr val="dk1"/>
                </a:solidFill>
              </a:rPr>
              <a:t>nyc.jpg</a:t>
            </a:r>
            <a:r>
              <a:rPr lang="en" sz="2000" dirty="0"/>
              <a:t>)</a:t>
            </a:r>
            <a:endParaRPr sz="2000" dirty="0"/>
          </a:p>
          <a:p>
            <a:pPr marL="457200" lvl="0" indent="-317500" algn="l" rtl="0">
              <a:spcBef>
                <a:spcPts val="0"/>
              </a:spcBef>
              <a:spcAft>
                <a:spcPts val="0"/>
              </a:spcAft>
              <a:buSzPts val="1400"/>
              <a:buChar char="●"/>
            </a:pPr>
            <a:r>
              <a:rPr lang="en" sz="2000" dirty="0"/>
              <a:t>Never use spaces.</a:t>
            </a:r>
            <a:endParaRPr sz="2000" dirty="0"/>
          </a:p>
          <a:p>
            <a:pPr marL="457200" lvl="0" indent="-317500" algn="l" rtl="0">
              <a:spcBef>
                <a:spcPts val="0"/>
              </a:spcBef>
              <a:spcAft>
                <a:spcPts val="0"/>
              </a:spcAft>
              <a:buSzPts val="1400"/>
              <a:buChar char="●"/>
            </a:pPr>
            <a:r>
              <a:rPr lang="en" sz="2000" dirty="0"/>
              <a:t>Use capitalization to separate two words within an element (</a:t>
            </a:r>
            <a:r>
              <a:rPr lang="en" sz="2000" dirty="0" err="1">
                <a:solidFill>
                  <a:schemeClr val="dk1"/>
                </a:solidFill>
              </a:rPr>
              <a:t>selfPortrait.jpg</a:t>
            </a:r>
            <a:r>
              <a:rPr lang="en" sz="2000" dirty="0"/>
              <a:t>)</a:t>
            </a:r>
            <a:endParaRPr sz="2000" dirty="0"/>
          </a:p>
          <a:p>
            <a:pPr marL="457200" lvl="0" indent="-317500" algn="l" rtl="0">
              <a:spcBef>
                <a:spcPts val="0"/>
              </a:spcBef>
              <a:spcAft>
                <a:spcPts val="0"/>
              </a:spcAft>
              <a:buSzPts val="1400"/>
              <a:buChar char="●"/>
            </a:pPr>
            <a:r>
              <a:rPr lang="en" sz="2000" dirty="0"/>
              <a:t>Use an underscore to separate two elements (</a:t>
            </a:r>
            <a:r>
              <a:rPr lang="en" sz="2000" dirty="0" err="1">
                <a:solidFill>
                  <a:schemeClr val="dk1"/>
                </a:solidFill>
              </a:rPr>
              <a:t>selfPortrait_raster.jpg</a:t>
            </a:r>
            <a:r>
              <a:rPr lang="en" sz="2000" dirty="0"/>
              <a:t>)</a:t>
            </a:r>
            <a:endParaRPr sz="2000" dirty="0"/>
          </a:p>
          <a:p>
            <a:pPr marL="457200" lvl="0" indent="-317500" algn="l" rtl="0">
              <a:spcBef>
                <a:spcPts val="0"/>
              </a:spcBef>
              <a:spcAft>
                <a:spcPts val="0"/>
              </a:spcAft>
              <a:buSzPts val="1400"/>
              <a:buChar char="●"/>
            </a:pPr>
            <a:r>
              <a:rPr lang="en" sz="2000" dirty="0"/>
              <a:t>Avoid calling any file “final”. Use V+2 digits for version control  (</a:t>
            </a:r>
            <a:r>
              <a:rPr lang="en" sz="2000" dirty="0">
                <a:solidFill>
                  <a:schemeClr val="dk1"/>
                </a:solidFill>
              </a:rPr>
              <a:t>selfPortrait_raster_V02.jpg</a:t>
            </a:r>
            <a:r>
              <a:rPr lang="en" sz="2000" dirty="0"/>
              <a:t>)</a:t>
            </a:r>
            <a:endParaRPr sz="2000" dirty="0"/>
          </a:p>
          <a:p>
            <a:pPr marL="0" lvl="0" indent="0" algn="l" rtl="0">
              <a:spcBef>
                <a:spcPts val="1600"/>
              </a:spcBef>
              <a:spcAft>
                <a:spcPts val="0"/>
              </a:spcAft>
              <a:buClr>
                <a:schemeClr val="dk1"/>
              </a:buClr>
              <a:buSzPts val="1100"/>
              <a:buFont typeface="Arial"/>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2" name="Rectangle 1">
            <a:extLst>
              <a:ext uri="{FF2B5EF4-FFF2-40B4-BE49-F238E27FC236}">
                <a16:creationId xmlns:a16="http://schemas.microsoft.com/office/drawing/2014/main" id="{571EE3C7-464D-E13E-A84D-F5860214C23C}"/>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Google Shape;448;p6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Copyright</a:t>
            </a:r>
            <a:endParaRPr/>
          </a:p>
        </p:txBody>
      </p:sp>
      <p:sp>
        <p:nvSpPr>
          <p:cNvPr id="449" name="Google Shape;449;p62"/>
          <p:cNvSpPr txBox="1">
            <a:spLocks noGrp="1"/>
          </p:cNvSpPr>
          <p:nvPr>
            <p:ph type="body" idx="1"/>
          </p:nvPr>
        </p:nvSpPr>
        <p:spPr>
          <a:xfrm>
            <a:off x="3352800" y="428200"/>
            <a:ext cx="5442900" cy="417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000" dirty="0"/>
              <a:t>Although using the web to source images for your projects is very tempting, you must pay attention to whether or not you have the right to use a specific image. </a:t>
            </a:r>
            <a:endParaRPr sz="2000" dirty="0"/>
          </a:p>
          <a:p>
            <a:pPr marL="0" lvl="0" indent="0" algn="l" rtl="0">
              <a:spcBef>
                <a:spcPts val="1600"/>
              </a:spcBef>
              <a:spcAft>
                <a:spcPts val="0"/>
              </a:spcAft>
              <a:buClr>
                <a:schemeClr val="dk1"/>
              </a:buClr>
              <a:buSzPts val="1100"/>
              <a:buFont typeface="Arial"/>
              <a:buNone/>
            </a:pPr>
            <a:r>
              <a:rPr lang="en" sz="2000" dirty="0"/>
              <a:t>Unless an image is explicitly in the public domain or under a Creative Commons (CC) license, </a:t>
            </a:r>
            <a:r>
              <a:rPr lang="en" sz="2000" b="1" dirty="0"/>
              <a:t>assume it is under copyright and that you do not have the rights to use it</a:t>
            </a:r>
            <a:r>
              <a:rPr lang="en" sz="2000" dirty="0"/>
              <a:t>.</a:t>
            </a:r>
            <a:endParaRPr sz="2000" dirty="0"/>
          </a:p>
          <a:p>
            <a:pPr marL="0" lvl="0" indent="0" algn="l" rtl="0">
              <a:spcBef>
                <a:spcPts val="1600"/>
              </a:spcBef>
              <a:spcAft>
                <a:spcPts val="0"/>
              </a:spcAft>
              <a:buClr>
                <a:schemeClr val="dk1"/>
              </a:buClr>
              <a:buSzPts val="1100"/>
              <a:buFont typeface="Arial"/>
              <a:buNone/>
            </a:pPr>
            <a:r>
              <a:rPr lang="en" sz="2000" dirty="0"/>
              <a:t>In the case of CC content, make sure you credit the original author. </a:t>
            </a:r>
            <a:endParaRPr sz="2000" dirty="0"/>
          </a:p>
          <a:p>
            <a:pPr marL="0" lvl="0" indent="0" algn="l" rtl="0">
              <a:spcBef>
                <a:spcPts val="1600"/>
              </a:spcBef>
              <a:spcAft>
                <a:spcPts val="0"/>
              </a:spcAft>
              <a:buClr>
                <a:schemeClr val="dk1"/>
              </a:buClr>
              <a:buSzPts val="1100"/>
              <a:buFont typeface="Arial"/>
              <a:buNone/>
            </a:pPr>
            <a:endParaRPr sz="2000" dirty="0"/>
          </a:p>
          <a:p>
            <a:pPr marL="0" lvl="0" indent="0" algn="l" rtl="0">
              <a:spcBef>
                <a:spcPts val="1600"/>
              </a:spcBef>
              <a:spcAft>
                <a:spcPts val="1600"/>
              </a:spcAft>
              <a:buNone/>
            </a:pPr>
            <a:endParaRPr sz="2000" dirty="0"/>
          </a:p>
        </p:txBody>
      </p:sp>
      <p:pic>
        <p:nvPicPr>
          <p:cNvPr id="450" name="Google Shape;450;p62"/>
          <p:cNvPicPr preferRelativeResize="0"/>
          <p:nvPr/>
        </p:nvPicPr>
        <p:blipFill>
          <a:blip r:embed="rId3">
            <a:alphaModFix/>
          </a:blip>
          <a:stretch>
            <a:fillRect/>
          </a:stretch>
        </p:blipFill>
        <p:spPr>
          <a:xfrm>
            <a:off x="7276035" y="4561711"/>
            <a:ext cx="405588" cy="405597"/>
          </a:xfrm>
          <a:prstGeom prst="rect">
            <a:avLst/>
          </a:prstGeom>
          <a:noFill/>
          <a:ln>
            <a:noFill/>
          </a:ln>
        </p:spPr>
      </p:pic>
      <p:pic>
        <p:nvPicPr>
          <p:cNvPr id="451" name="Google Shape;451;p62"/>
          <p:cNvPicPr preferRelativeResize="0"/>
          <p:nvPr/>
        </p:nvPicPr>
        <p:blipFill>
          <a:blip r:embed="rId4">
            <a:alphaModFix/>
          </a:blip>
          <a:stretch>
            <a:fillRect/>
          </a:stretch>
        </p:blipFill>
        <p:spPr>
          <a:xfrm>
            <a:off x="3626226" y="4561711"/>
            <a:ext cx="1699754" cy="40559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2" name="Rectangle 1">
            <a:extLst>
              <a:ext uri="{FF2B5EF4-FFF2-40B4-BE49-F238E27FC236}">
                <a16:creationId xmlns:a16="http://schemas.microsoft.com/office/drawing/2014/main" id="{838686D9-0670-925B-9C06-A0AEEB17080A}"/>
              </a:ext>
            </a:extLst>
          </p:cNvPr>
          <p:cNvSpPr/>
          <p:nvPr/>
        </p:nvSpPr>
        <p:spPr>
          <a:xfrm>
            <a:off x="0" y="0"/>
            <a:ext cx="3063925" cy="51435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 name="Google Shape;456;p63"/>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Citing sources</a:t>
            </a:r>
            <a:endParaRPr/>
          </a:p>
        </p:txBody>
      </p:sp>
      <p:sp>
        <p:nvSpPr>
          <p:cNvPr id="457" name="Google Shape;457;p63"/>
          <p:cNvSpPr txBox="1">
            <a:spLocks noGrp="1"/>
          </p:cNvSpPr>
          <p:nvPr>
            <p:ph type="body" idx="1"/>
          </p:nvPr>
        </p:nvSpPr>
        <p:spPr>
          <a:xfrm>
            <a:off x="3248526" y="593900"/>
            <a:ext cx="5630779" cy="423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Here's an example of how to cite a CC licensed or public domain web source:</a:t>
            </a:r>
            <a:endParaRPr dirty="0"/>
          </a:p>
          <a:p>
            <a:pPr marL="457200" lvl="0" indent="0" algn="l" rtl="0">
              <a:spcBef>
                <a:spcPts val="1600"/>
              </a:spcBef>
              <a:spcAft>
                <a:spcPts val="0"/>
              </a:spcAft>
              <a:buNone/>
            </a:pPr>
            <a:r>
              <a:rPr lang="en" sz="2000" dirty="0">
                <a:solidFill>
                  <a:schemeClr val="accent1"/>
                </a:solidFill>
              </a:rPr>
              <a:t>“Title of Work or Page” </a:t>
            </a:r>
            <a:r>
              <a:rPr lang="en" sz="2000" dirty="0">
                <a:solidFill>
                  <a:schemeClr val="tx1"/>
                </a:solidFill>
              </a:rPr>
              <a:t>by Author's last name, first name (or username).  </a:t>
            </a:r>
            <a:r>
              <a:rPr lang="en" sz="2000" dirty="0">
                <a:solidFill>
                  <a:srgbClr val="C00000"/>
                </a:solidFill>
              </a:rPr>
              <a:t>CC License (or CC0 for Public Domain)</a:t>
            </a:r>
            <a:r>
              <a:rPr lang="en" sz="2000" dirty="0"/>
              <a:t>. </a:t>
            </a:r>
            <a:r>
              <a:rPr lang="en" sz="2000" dirty="0">
                <a:solidFill>
                  <a:srgbClr val="7030A0"/>
                </a:solidFill>
              </a:rPr>
              <a:t>Title of Website. </a:t>
            </a:r>
            <a:r>
              <a:rPr lang="en" sz="2000" dirty="0">
                <a:solidFill>
                  <a:schemeClr val="accent6">
                    <a:lumMod val="75000"/>
                  </a:schemeClr>
                </a:solidFill>
              </a:rPr>
              <a:t>Date uploaded/updated</a:t>
            </a:r>
            <a:r>
              <a:rPr lang="en" sz="2000" dirty="0"/>
              <a:t>. </a:t>
            </a:r>
            <a:r>
              <a:rPr lang="en" sz="2000" dirty="0">
                <a:solidFill>
                  <a:schemeClr val="accent1"/>
                </a:solidFill>
              </a:rPr>
              <a:t>URL</a:t>
            </a:r>
            <a:endParaRPr sz="2000" dirty="0">
              <a:solidFill>
                <a:schemeClr val="accent1"/>
              </a:solidFill>
            </a:endParaRPr>
          </a:p>
          <a:p>
            <a:pPr marL="0" lvl="0" indent="0" algn="l" rtl="0">
              <a:spcBef>
                <a:spcPts val="1600"/>
              </a:spcBef>
              <a:spcAft>
                <a:spcPts val="0"/>
              </a:spcAft>
              <a:buNone/>
            </a:pPr>
            <a:r>
              <a:rPr lang="en" dirty="0"/>
              <a:t>Here's an example of an image citation. You don’t have to use these colors, they are to help you see the different pieces of information:</a:t>
            </a:r>
            <a:endParaRPr dirty="0"/>
          </a:p>
          <a:p>
            <a:pPr marL="457200" lvl="0" indent="0" algn="l" rtl="0">
              <a:spcBef>
                <a:spcPts val="1600"/>
              </a:spcBef>
              <a:spcAft>
                <a:spcPts val="0"/>
              </a:spcAft>
              <a:buNone/>
            </a:pPr>
            <a:r>
              <a:rPr lang="en" sz="2000" i="1" dirty="0">
                <a:solidFill>
                  <a:schemeClr val="accent1"/>
                </a:solidFill>
              </a:rPr>
              <a:t>"Cat" </a:t>
            </a:r>
            <a:r>
              <a:rPr lang="en" sz="2000" i="1" dirty="0">
                <a:solidFill>
                  <a:schemeClr val="tx1"/>
                </a:solidFill>
              </a:rPr>
              <a:t>by Tony. </a:t>
            </a:r>
            <a:r>
              <a:rPr lang="en" sz="2000" i="1" dirty="0">
                <a:solidFill>
                  <a:srgbClr val="C00000"/>
                </a:solidFill>
              </a:rPr>
              <a:t>CC BY 2.0. </a:t>
            </a:r>
            <a:r>
              <a:rPr lang="en" sz="2000" i="1" dirty="0">
                <a:solidFill>
                  <a:srgbClr val="7030A0"/>
                </a:solidFill>
              </a:rPr>
              <a:t>Flickr. </a:t>
            </a:r>
            <a:r>
              <a:rPr lang="en" sz="2000" i="1" dirty="0">
                <a:solidFill>
                  <a:schemeClr val="accent6">
                    <a:lumMod val="75000"/>
                  </a:schemeClr>
                </a:solidFill>
              </a:rPr>
              <a:t>9/13/2014</a:t>
            </a:r>
            <a:r>
              <a:rPr lang="en" sz="2000" i="1" dirty="0"/>
              <a:t> </a:t>
            </a:r>
            <a:r>
              <a:rPr lang="en" i="1" dirty="0">
                <a:solidFill>
                  <a:schemeClr val="accent1"/>
                </a:solidFill>
              </a:rPr>
              <a:t>https://</a:t>
            </a:r>
            <a:r>
              <a:rPr lang="en" i="1" dirty="0" err="1">
                <a:solidFill>
                  <a:schemeClr val="accent1"/>
                </a:solidFill>
              </a:rPr>
              <a:t>www.flickr.com</a:t>
            </a:r>
            <a:r>
              <a:rPr lang="en" i="1" dirty="0">
                <a:solidFill>
                  <a:schemeClr val="accent1"/>
                </a:solidFill>
              </a:rPr>
              <a:t>/photos/7788419@N05/15218475961</a:t>
            </a:r>
            <a:endParaRPr b="1" i="1" dirty="0">
              <a:solidFill>
                <a:schemeClr val="accent1"/>
              </a:solidFill>
            </a:endParaRPr>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1"/>
        <p:cNvGrpSpPr/>
        <p:nvPr/>
      </p:nvGrpSpPr>
      <p:grpSpPr>
        <a:xfrm>
          <a:off x="0" y="0"/>
          <a:ext cx="0" cy="0"/>
          <a:chOff x="0" y="0"/>
          <a:chExt cx="0" cy="0"/>
        </a:xfrm>
      </p:grpSpPr>
      <p:sp useBgFill="1">
        <p:nvSpPr>
          <p:cNvPr id="467" name="Rectangle 46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9" name="Freeform: Shape 46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71" name="Freeform: Shape 47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2" name="Google Shape;462;p64"/>
          <p:cNvSpPr txBox="1">
            <a:spLocks noGrp="1"/>
          </p:cNvSpPr>
          <p:nvPr>
            <p:ph type="ctrTitle"/>
          </p:nvPr>
        </p:nvSpPr>
        <p:spPr>
          <a:xfrm>
            <a:off x="1143002" y="1499711"/>
            <a:ext cx="6858000" cy="2073021"/>
          </a:xfrm>
          <a:prstGeom prst="rect">
            <a:avLst/>
          </a:prstGeom>
        </p:spPr>
        <p:txBody>
          <a:bodyPr spcFirstLastPara="1" vert="horz" lIns="91440" tIns="45720" rIns="91440" bIns="45720" rtlCol="0" anchor="ctr" anchorCtr="0">
            <a:normAutofit/>
          </a:bodyPr>
          <a:lstStyle/>
          <a:p>
            <a:pPr marL="0" lvl="0" indent="0" algn="ctr" defTabSz="914400">
              <a:lnSpc>
                <a:spcPct val="90000"/>
              </a:lnSpc>
              <a:spcBef>
                <a:spcPct val="0"/>
              </a:spcBef>
              <a:spcAft>
                <a:spcPts val="0"/>
              </a:spcAft>
            </a:pPr>
            <a:r>
              <a:rPr lang="en-US" sz="4600" kern="1200">
                <a:solidFill>
                  <a:schemeClr val="tx1"/>
                </a:solidFill>
                <a:latin typeface="+mj-lt"/>
                <a:ea typeface="+mj-ea"/>
                <a:cs typeface="+mj-cs"/>
              </a:rPr>
              <a:t>All images by anna pinkas or in the public domain unless otherwise noted</a:t>
            </a:r>
          </a:p>
        </p:txBody>
      </p:sp>
      <p:sp>
        <p:nvSpPr>
          <p:cNvPr id="473" name="Rectangle 47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4143589"/>
            <a:ext cx="3566160" cy="20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7925</TotalTime>
  <Words>2076</Words>
  <Application>Microsoft Macintosh PowerPoint</Application>
  <PresentationFormat>On-screen Show (16:9)</PresentationFormat>
  <Paragraphs>237</Paragraphs>
  <Slides>40</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Playfair Display</vt:lpstr>
      <vt:lpstr>Calibri Light</vt:lpstr>
      <vt:lpstr>Arial</vt:lpstr>
      <vt:lpstr>Calibri</vt:lpstr>
      <vt:lpstr>Source Sans Pro</vt:lpstr>
      <vt:lpstr>Office Theme</vt:lpstr>
      <vt:lpstr> DIGITAL IMAGING MMP100</vt:lpstr>
      <vt:lpstr>Eye and Vision</vt:lpstr>
      <vt:lpstr>Eye and Vision</vt:lpstr>
      <vt:lpstr>Eye and Vision</vt:lpstr>
      <vt:lpstr>Color Vision: Electromagnetic Spectrum</vt:lpstr>
      <vt:lpstr>Color Vision: Electromagnetic Spectrum</vt:lpstr>
      <vt:lpstr>Color Vision: Electromagnetic Spectrum</vt:lpstr>
      <vt:lpstr>PowerPoint Presentation</vt:lpstr>
      <vt:lpstr>Photo by Wilmer Martinez on Unsplash</vt:lpstr>
      <vt:lpstr>Color Vision: Rods and Cones and RGB</vt:lpstr>
      <vt:lpstr>Color Vision: Rods and Cones and RGB</vt:lpstr>
      <vt:lpstr>Color Vision: Simulator</vt:lpstr>
      <vt:lpstr>Rods and Cones and RGB</vt:lpstr>
      <vt:lpstr>Sampling &amp; quantization</vt:lpstr>
      <vt:lpstr>Sampling &amp; quantization</vt:lpstr>
      <vt:lpstr>Image Sensor</vt:lpstr>
      <vt:lpstr>Image Sensor</vt:lpstr>
      <vt:lpstr>Image Sensor</vt:lpstr>
      <vt:lpstr>Image Sensor</vt:lpstr>
      <vt:lpstr>Pixels</vt:lpstr>
      <vt:lpstr>RGB</vt:lpstr>
      <vt:lpstr>RGB</vt:lpstr>
      <vt:lpstr>Bit depth</vt:lpstr>
      <vt:lpstr>Bit depth</vt:lpstr>
      <vt:lpstr>Bit depth</vt:lpstr>
      <vt:lpstr>Bit depth</vt:lpstr>
      <vt:lpstr>Image size</vt:lpstr>
      <vt:lpstr>Image resolution</vt:lpstr>
      <vt:lpstr>Display resolution</vt:lpstr>
      <vt:lpstr>Vector vs. Raster</vt:lpstr>
      <vt:lpstr>Raster images...</vt:lpstr>
      <vt:lpstr>Vector images...</vt:lpstr>
      <vt:lpstr>Examples</vt:lpstr>
      <vt:lpstr>In practice: images for screens</vt:lpstr>
      <vt:lpstr>In practice: images for print</vt:lpstr>
      <vt:lpstr>In practice: for all images</vt:lpstr>
      <vt:lpstr>FILE NAMING</vt:lpstr>
      <vt:lpstr>Copyright</vt:lpstr>
      <vt:lpstr>Citing sources</vt:lpstr>
      <vt:lpstr>All images by anna pinkas or in the public domain unless otherwise noted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DIGITAL IMAGING MMP100</dc:title>
  <cp:lastModifiedBy>Christopher Stein</cp:lastModifiedBy>
  <cp:revision>9</cp:revision>
  <dcterms:modified xsi:type="dcterms:W3CDTF">2025-02-18T15:19:36Z</dcterms:modified>
</cp:coreProperties>
</file>