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3" r:id="rId15"/>
    <p:sldId id="269" r:id="rId16"/>
    <p:sldId id="270" r:id="rId17"/>
    <p:sldId id="280" r:id="rId18"/>
    <p:sldId id="279" r:id="rId19"/>
    <p:sldId id="274" r:id="rId20"/>
    <p:sldId id="275" r:id="rId21"/>
    <p:sldId id="276" r:id="rId22"/>
    <p:sldId id="277"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sol.carmenatty@stu.bmcc.cuny.edu" userId="4461d6db-a3ea-4f3e-bb40-60efb3a81d41" providerId="ADAL" clId="{4AF26BF2-58D5-D740-8EA1-C24869AF50D3}"/>
    <pc:docChg chg="undo custSel addSld delSld modSld sldOrd">
      <pc:chgData name="marisol.carmenatty@stu.bmcc.cuny.edu" userId="4461d6db-a3ea-4f3e-bb40-60efb3a81d41" providerId="ADAL" clId="{4AF26BF2-58D5-D740-8EA1-C24869AF50D3}" dt="2020-11-24T05:54:39.177" v="322" actId="2696"/>
      <pc:docMkLst>
        <pc:docMk/>
      </pc:docMkLst>
      <pc:sldChg chg="addSp delSp modSp mod setBg setClrOvrMap">
        <pc:chgData name="marisol.carmenatty@stu.bmcc.cuny.edu" userId="4461d6db-a3ea-4f3e-bb40-60efb3a81d41" providerId="ADAL" clId="{4AF26BF2-58D5-D740-8EA1-C24869AF50D3}" dt="2020-11-24T05:08:01.683" v="53" actId="26606"/>
        <pc:sldMkLst>
          <pc:docMk/>
          <pc:sldMk cId="4248249315" sldId="257"/>
        </pc:sldMkLst>
        <pc:spChg chg="mod">
          <ac:chgData name="marisol.carmenatty@stu.bmcc.cuny.edu" userId="4461d6db-a3ea-4f3e-bb40-60efb3a81d41" providerId="ADAL" clId="{4AF26BF2-58D5-D740-8EA1-C24869AF50D3}" dt="2020-11-24T05:08:01.683" v="53" actId="26606"/>
          <ac:spMkLst>
            <pc:docMk/>
            <pc:sldMk cId="4248249315" sldId="257"/>
            <ac:spMk id="2" creationId="{BBFC9B56-4F3B-914D-AB14-4E28DBECF723}"/>
          </ac:spMkLst>
        </pc:spChg>
        <pc:spChg chg="mod ord">
          <ac:chgData name="marisol.carmenatty@stu.bmcc.cuny.edu" userId="4461d6db-a3ea-4f3e-bb40-60efb3a81d41" providerId="ADAL" clId="{4AF26BF2-58D5-D740-8EA1-C24869AF50D3}" dt="2020-11-24T05:08:01.683" v="53" actId="26606"/>
          <ac:spMkLst>
            <pc:docMk/>
            <pc:sldMk cId="4248249315" sldId="257"/>
            <ac:spMk id="3" creationId="{ED2C4D2C-E4E9-AE45-B6C5-547AB409DBFB}"/>
          </ac:spMkLst>
        </pc:spChg>
        <pc:spChg chg="add del">
          <ac:chgData name="marisol.carmenatty@stu.bmcc.cuny.edu" userId="4461d6db-a3ea-4f3e-bb40-60efb3a81d41" providerId="ADAL" clId="{4AF26BF2-58D5-D740-8EA1-C24869AF50D3}" dt="2020-11-24T05:08:01.683" v="53" actId="26606"/>
          <ac:spMkLst>
            <pc:docMk/>
            <pc:sldMk cId="4248249315" sldId="257"/>
            <ac:spMk id="8" creationId="{CFC012A5-170D-4B0F-A916-A8EE2C6CE94A}"/>
          </ac:spMkLst>
        </pc:spChg>
        <pc:spChg chg="add del">
          <ac:chgData name="marisol.carmenatty@stu.bmcc.cuny.edu" userId="4461d6db-a3ea-4f3e-bb40-60efb3a81d41" providerId="ADAL" clId="{4AF26BF2-58D5-D740-8EA1-C24869AF50D3}" dt="2020-11-24T05:08:01.683" v="53" actId="26606"/>
          <ac:spMkLst>
            <pc:docMk/>
            <pc:sldMk cId="4248249315" sldId="257"/>
            <ac:spMk id="10" creationId="{37F40654-5E8C-468A-9596-50927AF198AB}"/>
          </ac:spMkLst>
        </pc:spChg>
        <pc:spChg chg="add del">
          <ac:chgData name="marisol.carmenatty@stu.bmcc.cuny.edu" userId="4461d6db-a3ea-4f3e-bb40-60efb3a81d41" providerId="ADAL" clId="{4AF26BF2-58D5-D740-8EA1-C24869AF50D3}" dt="2020-11-24T05:08:01.683" v="53" actId="26606"/>
          <ac:spMkLst>
            <pc:docMk/>
            <pc:sldMk cId="4248249315" sldId="257"/>
            <ac:spMk id="12" creationId="{50B1BD4A-8DE6-4266-9C27-59260F938ED8}"/>
          </ac:spMkLst>
        </pc:spChg>
        <pc:spChg chg="add del">
          <ac:chgData name="marisol.carmenatty@stu.bmcc.cuny.edu" userId="4461d6db-a3ea-4f3e-bb40-60efb3a81d41" providerId="ADAL" clId="{4AF26BF2-58D5-D740-8EA1-C24869AF50D3}" dt="2020-11-24T05:07:54.072" v="50" actId="26606"/>
          <ac:spMkLst>
            <pc:docMk/>
            <pc:sldMk cId="4248249315" sldId="257"/>
            <ac:spMk id="14" creationId="{2D6CE9D5-28BB-4329-B5E2-B06131F27F5B}"/>
          </ac:spMkLst>
        </pc:spChg>
        <pc:spChg chg="add del">
          <ac:chgData name="marisol.carmenatty@stu.bmcc.cuny.edu" userId="4461d6db-a3ea-4f3e-bb40-60efb3a81d41" providerId="ADAL" clId="{4AF26BF2-58D5-D740-8EA1-C24869AF50D3}" dt="2020-11-24T05:07:54.072" v="50" actId="26606"/>
          <ac:spMkLst>
            <pc:docMk/>
            <pc:sldMk cId="4248249315" sldId="257"/>
            <ac:spMk id="15" creationId="{8D9F7D40-5D59-4F59-A331-D8F7710AC903}"/>
          </ac:spMkLst>
        </pc:spChg>
        <pc:spChg chg="add del">
          <ac:chgData name="marisol.carmenatty@stu.bmcc.cuny.edu" userId="4461d6db-a3ea-4f3e-bb40-60efb3a81d41" providerId="ADAL" clId="{4AF26BF2-58D5-D740-8EA1-C24869AF50D3}" dt="2020-11-24T05:07:54.072" v="50" actId="26606"/>
          <ac:spMkLst>
            <pc:docMk/>
            <pc:sldMk cId="4248249315" sldId="257"/>
            <ac:spMk id="16" creationId="{E2B1BC2F-AEBF-4990-A7F9-197AAF28BC7A}"/>
          </ac:spMkLst>
        </pc:spChg>
        <pc:spChg chg="add del">
          <ac:chgData name="marisol.carmenatty@stu.bmcc.cuny.edu" userId="4461d6db-a3ea-4f3e-bb40-60efb3a81d41" providerId="ADAL" clId="{4AF26BF2-58D5-D740-8EA1-C24869AF50D3}" dt="2020-11-24T05:07:47.173" v="46" actId="26606"/>
          <ac:spMkLst>
            <pc:docMk/>
            <pc:sldMk cId="4248249315" sldId="257"/>
            <ac:spMk id="17" creationId="{93B3D315-2706-4149-873C-331EDFAFEF5A}"/>
          </ac:spMkLst>
        </pc:spChg>
        <pc:spChg chg="add del">
          <ac:chgData name="marisol.carmenatty@stu.bmcc.cuny.edu" userId="4461d6db-a3ea-4f3e-bb40-60efb3a81d41" providerId="ADAL" clId="{4AF26BF2-58D5-D740-8EA1-C24869AF50D3}" dt="2020-11-24T05:08:01.661" v="52" actId="26606"/>
          <ac:spMkLst>
            <pc:docMk/>
            <pc:sldMk cId="4248249315" sldId="257"/>
            <ac:spMk id="18" creationId="{374BD3A9-25D1-4691-BE05-149182EC4C13}"/>
          </ac:spMkLst>
        </pc:spChg>
        <pc:spChg chg="add del">
          <ac:chgData name="marisol.carmenatty@stu.bmcc.cuny.edu" userId="4461d6db-a3ea-4f3e-bb40-60efb3a81d41" providerId="ADAL" clId="{4AF26BF2-58D5-D740-8EA1-C24869AF50D3}" dt="2020-11-24T05:07:47.173" v="46" actId="26606"/>
          <ac:spMkLst>
            <pc:docMk/>
            <pc:sldMk cId="4248249315" sldId="257"/>
            <ac:spMk id="19" creationId="{8D04E398-086D-467C-B390-9F9079FA7ABA}"/>
          </ac:spMkLst>
        </pc:spChg>
        <pc:spChg chg="add del">
          <ac:chgData name="marisol.carmenatty@stu.bmcc.cuny.edu" userId="4461d6db-a3ea-4f3e-bb40-60efb3a81d41" providerId="ADAL" clId="{4AF26BF2-58D5-D740-8EA1-C24869AF50D3}" dt="2020-11-24T05:08:01.661" v="52" actId="26606"/>
          <ac:spMkLst>
            <pc:docMk/>
            <pc:sldMk cId="4248249315" sldId="257"/>
            <ac:spMk id="20" creationId="{8D49CF1A-01DD-4115-A6BB-CFA8F704534E}"/>
          </ac:spMkLst>
        </pc:spChg>
        <pc:spChg chg="add del">
          <ac:chgData name="marisol.carmenatty@stu.bmcc.cuny.edu" userId="4461d6db-a3ea-4f3e-bb40-60efb3a81d41" providerId="ADAL" clId="{4AF26BF2-58D5-D740-8EA1-C24869AF50D3}" dt="2020-11-24T05:07:47.173" v="46" actId="26606"/>
          <ac:spMkLst>
            <pc:docMk/>
            <pc:sldMk cId="4248249315" sldId="257"/>
            <ac:spMk id="21" creationId="{20E344BB-E23E-4198-B2C7-8E752C6A956A}"/>
          </ac:spMkLst>
        </pc:spChg>
        <pc:spChg chg="add del">
          <ac:chgData name="marisol.carmenatty@stu.bmcc.cuny.edu" userId="4461d6db-a3ea-4f3e-bb40-60efb3a81d41" providerId="ADAL" clId="{4AF26BF2-58D5-D740-8EA1-C24869AF50D3}" dt="2020-11-24T05:08:01.661" v="52" actId="26606"/>
          <ac:spMkLst>
            <pc:docMk/>
            <pc:sldMk cId="4248249315" sldId="257"/>
            <ac:spMk id="22" creationId="{5FDAFA16-9D2D-4BEC-89D0-B4EABEE911B1}"/>
          </ac:spMkLst>
        </pc:spChg>
        <pc:spChg chg="add">
          <ac:chgData name="marisol.carmenatty@stu.bmcc.cuny.edu" userId="4461d6db-a3ea-4f3e-bb40-60efb3a81d41" providerId="ADAL" clId="{4AF26BF2-58D5-D740-8EA1-C24869AF50D3}" dt="2020-11-24T05:08:01.683" v="53" actId="26606"/>
          <ac:spMkLst>
            <pc:docMk/>
            <pc:sldMk cId="4248249315" sldId="257"/>
            <ac:spMk id="24" creationId="{93B3D315-2706-4149-873C-331EDFAFEF5A}"/>
          </ac:spMkLst>
        </pc:spChg>
        <pc:spChg chg="add">
          <ac:chgData name="marisol.carmenatty@stu.bmcc.cuny.edu" userId="4461d6db-a3ea-4f3e-bb40-60efb3a81d41" providerId="ADAL" clId="{4AF26BF2-58D5-D740-8EA1-C24869AF50D3}" dt="2020-11-24T05:08:01.683" v="53" actId="26606"/>
          <ac:spMkLst>
            <pc:docMk/>
            <pc:sldMk cId="4248249315" sldId="257"/>
            <ac:spMk id="25" creationId="{8D04E398-086D-467C-B390-9F9079FA7ABA}"/>
          </ac:spMkLst>
        </pc:spChg>
        <pc:spChg chg="add">
          <ac:chgData name="marisol.carmenatty@stu.bmcc.cuny.edu" userId="4461d6db-a3ea-4f3e-bb40-60efb3a81d41" providerId="ADAL" clId="{4AF26BF2-58D5-D740-8EA1-C24869AF50D3}" dt="2020-11-24T05:08:01.683" v="53" actId="26606"/>
          <ac:spMkLst>
            <pc:docMk/>
            <pc:sldMk cId="4248249315" sldId="257"/>
            <ac:spMk id="26" creationId="{20E344BB-E23E-4198-B2C7-8E752C6A956A}"/>
          </ac:spMkLst>
        </pc:spChg>
        <pc:picChg chg="add mod">
          <ac:chgData name="marisol.carmenatty@stu.bmcc.cuny.edu" userId="4461d6db-a3ea-4f3e-bb40-60efb3a81d41" providerId="ADAL" clId="{4AF26BF2-58D5-D740-8EA1-C24869AF50D3}" dt="2020-11-24T05:08:01.683" v="53" actId="26606"/>
          <ac:picMkLst>
            <pc:docMk/>
            <pc:sldMk cId="4248249315" sldId="257"/>
            <ac:picMk id="4" creationId="{A549DFF2-F2D9-AD45-834F-1CED3F0EC8BF}"/>
          </ac:picMkLst>
        </pc:picChg>
      </pc:sldChg>
      <pc:sldChg chg="addSp delSp modSp mod setBg setClrOvrMap">
        <pc:chgData name="marisol.carmenatty@stu.bmcc.cuny.edu" userId="4461d6db-a3ea-4f3e-bb40-60efb3a81d41" providerId="ADAL" clId="{4AF26BF2-58D5-D740-8EA1-C24869AF50D3}" dt="2020-11-24T05:19:11.290" v="76" actId="21"/>
        <pc:sldMkLst>
          <pc:docMk/>
          <pc:sldMk cId="2412521915" sldId="259"/>
        </pc:sldMkLst>
        <pc:spChg chg="mod">
          <ac:chgData name="marisol.carmenatty@stu.bmcc.cuny.edu" userId="4461d6db-a3ea-4f3e-bb40-60efb3a81d41" providerId="ADAL" clId="{4AF26BF2-58D5-D740-8EA1-C24869AF50D3}" dt="2020-11-24T05:00:56.520" v="5" actId="26606"/>
          <ac:spMkLst>
            <pc:docMk/>
            <pc:sldMk cId="2412521915" sldId="259"/>
            <ac:spMk id="2" creationId="{88B6B884-8B99-664A-A670-B4FC8B8A8012}"/>
          </ac:spMkLst>
        </pc:spChg>
        <pc:spChg chg="mod">
          <ac:chgData name="marisol.carmenatty@stu.bmcc.cuny.edu" userId="4461d6db-a3ea-4f3e-bb40-60efb3a81d41" providerId="ADAL" clId="{4AF26BF2-58D5-D740-8EA1-C24869AF50D3}" dt="2020-11-24T05:00:56.520" v="5" actId="26606"/>
          <ac:spMkLst>
            <pc:docMk/>
            <pc:sldMk cId="2412521915" sldId="259"/>
            <ac:spMk id="4" creationId="{984744C8-2EA6-F64E-BF5B-00EFEE3BA3EB}"/>
          </ac:spMkLst>
        </pc:spChg>
        <pc:spChg chg="add">
          <ac:chgData name="marisol.carmenatty@stu.bmcc.cuny.edu" userId="4461d6db-a3ea-4f3e-bb40-60efb3a81d41" providerId="ADAL" clId="{4AF26BF2-58D5-D740-8EA1-C24869AF50D3}" dt="2020-11-24T05:00:56.520" v="5" actId="26606"/>
          <ac:spMkLst>
            <pc:docMk/>
            <pc:sldMk cId="2412521915" sldId="259"/>
            <ac:spMk id="9" creationId="{310A4E0E-502E-444B-B37E-40557A266237}"/>
          </ac:spMkLst>
        </pc:spChg>
        <pc:spChg chg="add">
          <ac:chgData name="marisol.carmenatty@stu.bmcc.cuny.edu" userId="4461d6db-a3ea-4f3e-bb40-60efb3a81d41" providerId="ADAL" clId="{4AF26BF2-58D5-D740-8EA1-C24869AF50D3}" dt="2020-11-24T05:00:56.520" v="5" actId="26606"/>
          <ac:spMkLst>
            <pc:docMk/>
            <pc:sldMk cId="2412521915" sldId="259"/>
            <ac:spMk id="11" creationId="{0BA68F03-D88C-4F27-AD65-034133F1A840}"/>
          </ac:spMkLst>
        </pc:spChg>
        <pc:spChg chg="add">
          <ac:chgData name="marisol.carmenatty@stu.bmcc.cuny.edu" userId="4461d6db-a3ea-4f3e-bb40-60efb3a81d41" providerId="ADAL" clId="{4AF26BF2-58D5-D740-8EA1-C24869AF50D3}" dt="2020-11-24T05:00:56.520" v="5" actId="26606"/>
          <ac:spMkLst>
            <pc:docMk/>
            <pc:sldMk cId="2412521915" sldId="259"/>
            <ac:spMk id="13" creationId="{B4DB13C2-D61D-4A8D-B973-BE6546C7BEBE}"/>
          </ac:spMkLst>
        </pc:spChg>
        <pc:picChg chg="add del mod">
          <ac:chgData name="marisol.carmenatty@stu.bmcc.cuny.edu" userId="4461d6db-a3ea-4f3e-bb40-60efb3a81d41" providerId="ADAL" clId="{4AF26BF2-58D5-D740-8EA1-C24869AF50D3}" dt="2020-11-24T05:18:53.694" v="71" actId="21"/>
          <ac:picMkLst>
            <pc:docMk/>
            <pc:sldMk cId="2412521915" sldId="259"/>
            <ac:picMk id="3" creationId="{DA36962F-D58B-D747-8561-61F2CE49E52B}"/>
          </ac:picMkLst>
        </pc:picChg>
        <pc:picChg chg="add del">
          <ac:chgData name="marisol.carmenatty@stu.bmcc.cuny.edu" userId="4461d6db-a3ea-4f3e-bb40-60efb3a81d41" providerId="ADAL" clId="{4AF26BF2-58D5-D740-8EA1-C24869AF50D3}" dt="2020-11-24T05:19:11.290" v="76" actId="21"/>
          <ac:picMkLst>
            <pc:docMk/>
            <pc:sldMk cId="2412521915" sldId="259"/>
            <ac:picMk id="5" creationId="{35681E0C-49B5-4746-B8A1-F9423BACC407}"/>
          </ac:picMkLst>
        </pc:picChg>
        <pc:picChg chg="add mod">
          <ac:chgData name="marisol.carmenatty@stu.bmcc.cuny.edu" userId="4461d6db-a3ea-4f3e-bb40-60efb3a81d41" providerId="ADAL" clId="{4AF26BF2-58D5-D740-8EA1-C24869AF50D3}" dt="2020-11-24T05:19:02.971" v="75" actId="1076"/>
          <ac:picMkLst>
            <pc:docMk/>
            <pc:sldMk cId="2412521915" sldId="259"/>
            <ac:picMk id="6" creationId="{8115E592-1DE7-B848-BC48-EDB283B1D838}"/>
          </ac:picMkLst>
        </pc:picChg>
      </pc:sldChg>
      <pc:sldChg chg="addSp delSp modSp mod setBg">
        <pc:chgData name="marisol.carmenatty@stu.bmcc.cuny.edu" userId="4461d6db-a3ea-4f3e-bb40-60efb3a81d41" providerId="ADAL" clId="{4AF26BF2-58D5-D740-8EA1-C24869AF50D3}" dt="2020-11-24T05:11:35.675" v="55" actId="26606"/>
        <pc:sldMkLst>
          <pc:docMk/>
          <pc:sldMk cId="1826909125" sldId="260"/>
        </pc:sldMkLst>
        <pc:spChg chg="mod">
          <ac:chgData name="marisol.carmenatty@stu.bmcc.cuny.edu" userId="4461d6db-a3ea-4f3e-bb40-60efb3a81d41" providerId="ADAL" clId="{4AF26BF2-58D5-D740-8EA1-C24869AF50D3}" dt="2020-11-24T05:11:35.675" v="55" actId="26606"/>
          <ac:spMkLst>
            <pc:docMk/>
            <pc:sldMk cId="1826909125" sldId="260"/>
            <ac:spMk id="2" creationId="{EA2F296A-ABE9-DF41-8E11-382B966B8F31}"/>
          </ac:spMkLst>
        </pc:spChg>
        <pc:spChg chg="mod ord">
          <ac:chgData name="marisol.carmenatty@stu.bmcc.cuny.edu" userId="4461d6db-a3ea-4f3e-bb40-60efb3a81d41" providerId="ADAL" clId="{4AF26BF2-58D5-D740-8EA1-C24869AF50D3}" dt="2020-11-24T05:11:35.675" v="55" actId="26606"/>
          <ac:spMkLst>
            <pc:docMk/>
            <pc:sldMk cId="1826909125" sldId="260"/>
            <ac:spMk id="3" creationId="{404AF03E-AC55-9D4F-B2E4-DE393AFE1DF5}"/>
          </ac:spMkLst>
        </pc:spChg>
        <pc:spChg chg="add del">
          <ac:chgData name="marisol.carmenatty@stu.bmcc.cuny.edu" userId="4461d6db-a3ea-4f3e-bb40-60efb3a81d41" providerId="ADAL" clId="{4AF26BF2-58D5-D740-8EA1-C24869AF50D3}" dt="2020-11-24T05:11:35.675" v="55" actId="26606"/>
          <ac:spMkLst>
            <pc:docMk/>
            <pc:sldMk cId="1826909125" sldId="260"/>
            <ac:spMk id="8" creationId="{89DBA3C2-C92B-4CEB-868F-52A62295B3EC}"/>
          </ac:spMkLst>
        </pc:spChg>
        <pc:spChg chg="add del">
          <ac:chgData name="marisol.carmenatty@stu.bmcc.cuny.edu" userId="4461d6db-a3ea-4f3e-bb40-60efb3a81d41" providerId="ADAL" clId="{4AF26BF2-58D5-D740-8EA1-C24869AF50D3}" dt="2020-11-24T05:11:35.675" v="55" actId="26606"/>
          <ac:spMkLst>
            <pc:docMk/>
            <pc:sldMk cId="1826909125" sldId="260"/>
            <ac:spMk id="10" creationId="{0A5C11C9-65D2-491A-A266-6ADBD2CB441D}"/>
          </ac:spMkLst>
        </pc:spChg>
        <pc:spChg chg="add">
          <ac:chgData name="marisol.carmenatty@stu.bmcc.cuny.edu" userId="4461d6db-a3ea-4f3e-bb40-60efb3a81d41" providerId="ADAL" clId="{4AF26BF2-58D5-D740-8EA1-C24869AF50D3}" dt="2020-11-24T05:11:35.675" v="55" actId="26606"/>
          <ac:spMkLst>
            <pc:docMk/>
            <pc:sldMk cId="1826909125" sldId="260"/>
            <ac:spMk id="15" creationId="{5402222E-F041-43A0-81BC-1B3F2EF765E5}"/>
          </ac:spMkLst>
        </pc:spChg>
        <pc:spChg chg="add">
          <ac:chgData name="marisol.carmenatty@stu.bmcc.cuny.edu" userId="4461d6db-a3ea-4f3e-bb40-60efb3a81d41" providerId="ADAL" clId="{4AF26BF2-58D5-D740-8EA1-C24869AF50D3}" dt="2020-11-24T05:11:35.675" v="55" actId="26606"/>
          <ac:spMkLst>
            <pc:docMk/>
            <pc:sldMk cId="1826909125" sldId="260"/>
            <ac:spMk id="17" creationId="{B80D28A2-8EA4-4EF0-9056-3BDAA7290FDA}"/>
          </ac:spMkLst>
        </pc:spChg>
        <pc:picChg chg="add mod">
          <ac:chgData name="marisol.carmenatty@stu.bmcc.cuny.edu" userId="4461d6db-a3ea-4f3e-bb40-60efb3a81d41" providerId="ADAL" clId="{4AF26BF2-58D5-D740-8EA1-C24869AF50D3}" dt="2020-11-24T05:11:35.675" v="55" actId="26606"/>
          <ac:picMkLst>
            <pc:docMk/>
            <pc:sldMk cId="1826909125" sldId="260"/>
            <ac:picMk id="4" creationId="{001F33C1-90D5-EF4F-B853-F1E51E46968D}"/>
          </ac:picMkLst>
        </pc:picChg>
      </pc:sldChg>
      <pc:sldChg chg="addSp delSp modSp mod setBg">
        <pc:chgData name="marisol.carmenatty@stu.bmcc.cuny.edu" userId="4461d6db-a3ea-4f3e-bb40-60efb3a81d41" providerId="ADAL" clId="{4AF26BF2-58D5-D740-8EA1-C24869AF50D3}" dt="2020-11-24T05:12:41.024" v="57" actId="26606"/>
        <pc:sldMkLst>
          <pc:docMk/>
          <pc:sldMk cId="2129960797" sldId="261"/>
        </pc:sldMkLst>
        <pc:spChg chg="mod">
          <ac:chgData name="marisol.carmenatty@stu.bmcc.cuny.edu" userId="4461d6db-a3ea-4f3e-bb40-60efb3a81d41" providerId="ADAL" clId="{4AF26BF2-58D5-D740-8EA1-C24869AF50D3}" dt="2020-11-24T05:12:41.024" v="57" actId="26606"/>
          <ac:spMkLst>
            <pc:docMk/>
            <pc:sldMk cId="2129960797" sldId="261"/>
            <ac:spMk id="2" creationId="{BCD8986F-A6A4-F149-9066-A76ACE1F7048}"/>
          </ac:spMkLst>
        </pc:spChg>
        <pc:spChg chg="mod">
          <ac:chgData name="marisol.carmenatty@stu.bmcc.cuny.edu" userId="4461d6db-a3ea-4f3e-bb40-60efb3a81d41" providerId="ADAL" clId="{4AF26BF2-58D5-D740-8EA1-C24869AF50D3}" dt="2020-11-24T05:12:41.024" v="57" actId="26606"/>
          <ac:spMkLst>
            <pc:docMk/>
            <pc:sldMk cId="2129960797" sldId="261"/>
            <ac:spMk id="3" creationId="{FD7C1FA2-1FF3-4243-932F-639101975324}"/>
          </ac:spMkLst>
        </pc:spChg>
        <pc:spChg chg="add del">
          <ac:chgData name="marisol.carmenatty@stu.bmcc.cuny.edu" userId="4461d6db-a3ea-4f3e-bb40-60efb3a81d41" providerId="ADAL" clId="{4AF26BF2-58D5-D740-8EA1-C24869AF50D3}" dt="2020-11-24T05:12:41.024" v="57" actId="26606"/>
          <ac:spMkLst>
            <pc:docMk/>
            <pc:sldMk cId="2129960797" sldId="261"/>
            <ac:spMk id="8" creationId="{89DBA3C2-C92B-4CEB-868F-52A62295B3EC}"/>
          </ac:spMkLst>
        </pc:spChg>
        <pc:spChg chg="add del">
          <ac:chgData name="marisol.carmenatty@stu.bmcc.cuny.edu" userId="4461d6db-a3ea-4f3e-bb40-60efb3a81d41" providerId="ADAL" clId="{4AF26BF2-58D5-D740-8EA1-C24869AF50D3}" dt="2020-11-24T05:12:41.024" v="57" actId="26606"/>
          <ac:spMkLst>
            <pc:docMk/>
            <pc:sldMk cId="2129960797" sldId="261"/>
            <ac:spMk id="10" creationId="{0A5C11C9-65D2-491A-A266-6ADBD2CB441D}"/>
          </ac:spMkLst>
        </pc:spChg>
        <pc:spChg chg="add">
          <ac:chgData name="marisol.carmenatty@stu.bmcc.cuny.edu" userId="4461d6db-a3ea-4f3e-bb40-60efb3a81d41" providerId="ADAL" clId="{4AF26BF2-58D5-D740-8EA1-C24869AF50D3}" dt="2020-11-24T05:12:41.024" v="57" actId="26606"/>
          <ac:spMkLst>
            <pc:docMk/>
            <pc:sldMk cId="2129960797" sldId="261"/>
            <ac:spMk id="15" creationId="{E1CE536E-134A-4A35-900B-30F927D5B525}"/>
          </ac:spMkLst>
        </pc:spChg>
        <pc:spChg chg="add">
          <ac:chgData name="marisol.carmenatty@stu.bmcc.cuny.edu" userId="4461d6db-a3ea-4f3e-bb40-60efb3a81d41" providerId="ADAL" clId="{4AF26BF2-58D5-D740-8EA1-C24869AF50D3}" dt="2020-11-24T05:12:41.024" v="57" actId="26606"/>
          <ac:spMkLst>
            <pc:docMk/>
            <pc:sldMk cId="2129960797" sldId="261"/>
            <ac:spMk id="17" creationId="{FA0382D1-1594-4E3D-842E-04E1E5E7578B}"/>
          </ac:spMkLst>
        </pc:spChg>
        <pc:picChg chg="add mod ord">
          <ac:chgData name="marisol.carmenatty@stu.bmcc.cuny.edu" userId="4461d6db-a3ea-4f3e-bb40-60efb3a81d41" providerId="ADAL" clId="{4AF26BF2-58D5-D740-8EA1-C24869AF50D3}" dt="2020-11-24T05:12:41.024" v="57" actId="26606"/>
          <ac:picMkLst>
            <pc:docMk/>
            <pc:sldMk cId="2129960797" sldId="261"/>
            <ac:picMk id="4" creationId="{1722DB92-90FA-DE40-99AB-17F5472B362E}"/>
          </ac:picMkLst>
        </pc:picChg>
      </pc:sldChg>
      <pc:sldChg chg="addSp delSp modSp mod setBg">
        <pc:chgData name="marisol.carmenatty@stu.bmcc.cuny.edu" userId="4461d6db-a3ea-4f3e-bb40-60efb3a81d41" providerId="ADAL" clId="{4AF26BF2-58D5-D740-8EA1-C24869AF50D3}" dt="2020-11-24T05:14:45.470" v="63" actId="26606"/>
        <pc:sldMkLst>
          <pc:docMk/>
          <pc:sldMk cId="2439216360" sldId="262"/>
        </pc:sldMkLst>
        <pc:spChg chg="mod">
          <ac:chgData name="marisol.carmenatty@stu.bmcc.cuny.edu" userId="4461d6db-a3ea-4f3e-bb40-60efb3a81d41" providerId="ADAL" clId="{4AF26BF2-58D5-D740-8EA1-C24869AF50D3}" dt="2020-11-24T05:14:45.470" v="63" actId="26606"/>
          <ac:spMkLst>
            <pc:docMk/>
            <pc:sldMk cId="2439216360" sldId="262"/>
            <ac:spMk id="2" creationId="{899812DF-2D04-C247-AE73-E4F402EAAD0E}"/>
          </ac:spMkLst>
        </pc:spChg>
        <pc:spChg chg="mod ord">
          <ac:chgData name="marisol.carmenatty@stu.bmcc.cuny.edu" userId="4461d6db-a3ea-4f3e-bb40-60efb3a81d41" providerId="ADAL" clId="{4AF26BF2-58D5-D740-8EA1-C24869AF50D3}" dt="2020-11-24T05:14:45.470" v="63" actId="26606"/>
          <ac:spMkLst>
            <pc:docMk/>
            <pc:sldMk cId="2439216360" sldId="262"/>
            <ac:spMk id="3" creationId="{25365D41-E7E0-E24F-86C7-34F920493069}"/>
          </ac:spMkLst>
        </pc:spChg>
        <pc:spChg chg="add del">
          <ac:chgData name="marisol.carmenatty@stu.bmcc.cuny.edu" userId="4461d6db-a3ea-4f3e-bb40-60efb3a81d41" providerId="ADAL" clId="{4AF26BF2-58D5-D740-8EA1-C24869AF50D3}" dt="2020-11-24T05:14:45.470" v="63" actId="26606"/>
          <ac:spMkLst>
            <pc:docMk/>
            <pc:sldMk cId="2439216360" sldId="262"/>
            <ac:spMk id="8" creationId="{89DBA3C2-C92B-4CEB-868F-52A62295B3EC}"/>
          </ac:spMkLst>
        </pc:spChg>
        <pc:spChg chg="add del">
          <ac:chgData name="marisol.carmenatty@stu.bmcc.cuny.edu" userId="4461d6db-a3ea-4f3e-bb40-60efb3a81d41" providerId="ADAL" clId="{4AF26BF2-58D5-D740-8EA1-C24869AF50D3}" dt="2020-11-24T05:14:45.470" v="63" actId="26606"/>
          <ac:spMkLst>
            <pc:docMk/>
            <pc:sldMk cId="2439216360" sldId="262"/>
            <ac:spMk id="10" creationId="{0A5C11C9-65D2-491A-A266-6ADBD2CB441D}"/>
          </ac:spMkLst>
        </pc:spChg>
        <pc:spChg chg="add del">
          <ac:chgData name="marisol.carmenatty@stu.bmcc.cuny.edu" userId="4461d6db-a3ea-4f3e-bb40-60efb3a81d41" providerId="ADAL" clId="{4AF26BF2-58D5-D740-8EA1-C24869AF50D3}" dt="2020-11-24T05:14:39.633" v="60" actId="26606"/>
          <ac:spMkLst>
            <pc:docMk/>
            <pc:sldMk cId="2439216360" sldId="262"/>
            <ac:spMk id="15" creationId="{5402222E-F041-43A0-81BC-1B3F2EF765E5}"/>
          </ac:spMkLst>
        </pc:spChg>
        <pc:spChg chg="add del">
          <ac:chgData name="marisol.carmenatty@stu.bmcc.cuny.edu" userId="4461d6db-a3ea-4f3e-bb40-60efb3a81d41" providerId="ADAL" clId="{4AF26BF2-58D5-D740-8EA1-C24869AF50D3}" dt="2020-11-24T05:14:39.633" v="60" actId="26606"/>
          <ac:spMkLst>
            <pc:docMk/>
            <pc:sldMk cId="2439216360" sldId="262"/>
            <ac:spMk id="17" creationId="{B80D28A2-8EA4-4EF0-9056-3BDAA7290FDA}"/>
          </ac:spMkLst>
        </pc:spChg>
        <pc:spChg chg="add del">
          <ac:chgData name="marisol.carmenatty@stu.bmcc.cuny.edu" userId="4461d6db-a3ea-4f3e-bb40-60efb3a81d41" providerId="ADAL" clId="{4AF26BF2-58D5-D740-8EA1-C24869AF50D3}" dt="2020-11-24T05:14:45.454" v="62" actId="26606"/>
          <ac:spMkLst>
            <pc:docMk/>
            <pc:sldMk cId="2439216360" sldId="262"/>
            <ac:spMk id="19" creationId="{E1CE536E-134A-4A35-900B-30F927D5B525}"/>
          </ac:spMkLst>
        </pc:spChg>
        <pc:spChg chg="add del">
          <ac:chgData name="marisol.carmenatty@stu.bmcc.cuny.edu" userId="4461d6db-a3ea-4f3e-bb40-60efb3a81d41" providerId="ADAL" clId="{4AF26BF2-58D5-D740-8EA1-C24869AF50D3}" dt="2020-11-24T05:14:45.454" v="62" actId="26606"/>
          <ac:spMkLst>
            <pc:docMk/>
            <pc:sldMk cId="2439216360" sldId="262"/>
            <ac:spMk id="20" creationId="{FA0382D1-1594-4E3D-842E-04E1E5E7578B}"/>
          </ac:spMkLst>
        </pc:spChg>
        <pc:spChg chg="add">
          <ac:chgData name="marisol.carmenatty@stu.bmcc.cuny.edu" userId="4461d6db-a3ea-4f3e-bb40-60efb3a81d41" providerId="ADAL" clId="{4AF26BF2-58D5-D740-8EA1-C24869AF50D3}" dt="2020-11-24T05:14:45.470" v="63" actId="26606"/>
          <ac:spMkLst>
            <pc:docMk/>
            <pc:sldMk cId="2439216360" sldId="262"/>
            <ac:spMk id="22" creationId="{5402222E-F041-43A0-81BC-1B3F2EF765E5}"/>
          </ac:spMkLst>
        </pc:spChg>
        <pc:spChg chg="add">
          <ac:chgData name="marisol.carmenatty@stu.bmcc.cuny.edu" userId="4461d6db-a3ea-4f3e-bb40-60efb3a81d41" providerId="ADAL" clId="{4AF26BF2-58D5-D740-8EA1-C24869AF50D3}" dt="2020-11-24T05:14:45.470" v="63" actId="26606"/>
          <ac:spMkLst>
            <pc:docMk/>
            <pc:sldMk cId="2439216360" sldId="262"/>
            <ac:spMk id="23" creationId="{B80D28A2-8EA4-4EF0-9056-3BDAA7290FDA}"/>
          </ac:spMkLst>
        </pc:spChg>
        <pc:picChg chg="add mod ord">
          <ac:chgData name="marisol.carmenatty@stu.bmcc.cuny.edu" userId="4461d6db-a3ea-4f3e-bb40-60efb3a81d41" providerId="ADAL" clId="{4AF26BF2-58D5-D740-8EA1-C24869AF50D3}" dt="2020-11-24T05:14:45.470" v="63" actId="26606"/>
          <ac:picMkLst>
            <pc:docMk/>
            <pc:sldMk cId="2439216360" sldId="262"/>
            <ac:picMk id="4" creationId="{D17A163B-EA96-7E40-AB17-161F1EF39E90}"/>
          </ac:picMkLst>
        </pc:picChg>
      </pc:sldChg>
      <pc:sldChg chg="addSp delSp modSp mod setBg">
        <pc:chgData name="marisol.carmenatty@stu.bmcc.cuny.edu" userId="4461d6db-a3ea-4f3e-bb40-60efb3a81d41" providerId="ADAL" clId="{4AF26BF2-58D5-D740-8EA1-C24869AF50D3}" dt="2020-11-24T05:15:49.220" v="65" actId="26606"/>
        <pc:sldMkLst>
          <pc:docMk/>
          <pc:sldMk cId="1559116339" sldId="263"/>
        </pc:sldMkLst>
        <pc:spChg chg="mod">
          <ac:chgData name="marisol.carmenatty@stu.bmcc.cuny.edu" userId="4461d6db-a3ea-4f3e-bb40-60efb3a81d41" providerId="ADAL" clId="{4AF26BF2-58D5-D740-8EA1-C24869AF50D3}" dt="2020-11-24T05:15:49.220" v="65" actId="26606"/>
          <ac:spMkLst>
            <pc:docMk/>
            <pc:sldMk cId="1559116339" sldId="263"/>
            <ac:spMk id="2" creationId="{821F4BA1-B619-F144-9627-C0394890FE2A}"/>
          </ac:spMkLst>
        </pc:spChg>
        <pc:spChg chg="mod">
          <ac:chgData name="marisol.carmenatty@stu.bmcc.cuny.edu" userId="4461d6db-a3ea-4f3e-bb40-60efb3a81d41" providerId="ADAL" clId="{4AF26BF2-58D5-D740-8EA1-C24869AF50D3}" dt="2020-11-24T05:15:49.220" v="65" actId="26606"/>
          <ac:spMkLst>
            <pc:docMk/>
            <pc:sldMk cId="1559116339" sldId="263"/>
            <ac:spMk id="3" creationId="{3D804581-7030-234E-91A5-E614142284F6}"/>
          </ac:spMkLst>
        </pc:spChg>
        <pc:spChg chg="add del">
          <ac:chgData name="marisol.carmenatty@stu.bmcc.cuny.edu" userId="4461d6db-a3ea-4f3e-bb40-60efb3a81d41" providerId="ADAL" clId="{4AF26BF2-58D5-D740-8EA1-C24869AF50D3}" dt="2020-11-24T05:15:49.220" v="65" actId="26606"/>
          <ac:spMkLst>
            <pc:docMk/>
            <pc:sldMk cId="1559116339" sldId="263"/>
            <ac:spMk id="8" creationId="{89DBA3C2-C92B-4CEB-868F-52A62295B3EC}"/>
          </ac:spMkLst>
        </pc:spChg>
        <pc:spChg chg="add del">
          <ac:chgData name="marisol.carmenatty@stu.bmcc.cuny.edu" userId="4461d6db-a3ea-4f3e-bb40-60efb3a81d41" providerId="ADAL" clId="{4AF26BF2-58D5-D740-8EA1-C24869AF50D3}" dt="2020-11-24T05:15:49.220" v="65" actId="26606"/>
          <ac:spMkLst>
            <pc:docMk/>
            <pc:sldMk cId="1559116339" sldId="263"/>
            <ac:spMk id="10" creationId="{0A5C11C9-65D2-491A-A266-6ADBD2CB441D}"/>
          </ac:spMkLst>
        </pc:spChg>
        <pc:spChg chg="add">
          <ac:chgData name="marisol.carmenatty@stu.bmcc.cuny.edu" userId="4461d6db-a3ea-4f3e-bb40-60efb3a81d41" providerId="ADAL" clId="{4AF26BF2-58D5-D740-8EA1-C24869AF50D3}" dt="2020-11-24T05:15:49.220" v="65" actId="26606"/>
          <ac:spMkLst>
            <pc:docMk/>
            <pc:sldMk cId="1559116339" sldId="263"/>
            <ac:spMk id="15" creationId="{E1CE536E-134A-4A35-900B-30F927D5B525}"/>
          </ac:spMkLst>
        </pc:spChg>
        <pc:spChg chg="add">
          <ac:chgData name="marisol.carmenatty@stu.bmcc.cuny.edu" userId="4461d6db-a3ea-4f3e-bb40-60efb3a81d41" providerId="ADAL" clId="{4AF26BF2-58D5-D740-8EA1-C24869AF50D3}" dt="2020-11-24T05:15:49.220" v="65" actId="26606"/>
          <ac:spMkLst>
            <pc:docMk/>
            <pc:sldMk cId="1559116339" sldId="263"/>
            <ac:spMk id="17" creationId="{FA0382D1-1594-4E3D-842E-04E1E5E7578B}"/>
          </ac:spMkLst>
        </pc:spChg>
        <pc:picChg chg="add mod ord">
          <ac:chgData name="marisol.carmenatty@stu.bmcc.cuny.edu" userId="4461d6db-a3ea-4f3e-bb40-60efb3a81d41" providerId="ADAL" clId="{4AF26BF2-58D5-D740-8EA1-C24869AF50D3}" dt="2020-11-24T05:15:49.220" v="65" actId="26606"/>
          <ac:picMkLst>
            <pc:docMk/>
            <pc:sldMk cId="1559116339" sldId="263"/>
            <ac:picMk id="4" creationId="{0803A51A-5118-654E-8B04-03ECF89E3228}"/>
          </ac:picMkLst>
        </pc:picChg>
      </pc:sldChg>
      <pc:sldChg chg="addSp delSp modSp mod setBg setClrOvrMap">
        <pc:chgData name="marisol.carmenatty@stu.bmcc.cuny.edu" userId="4461d6db-a3ea-4f3e-bb40-60efb3a81d41" providerId="ADAL" clId="{4AF26BF2-58D5-D740-8EA1-C24869AF50D3}" dt="2020-11-24T05:45:20.448" v="249" actId="27636"/>
        <pc:sldMkLst>
          <pc:docMk/>
          <pc:sldMk cId="3949652193" sldId="264"/>
        </pc:sldMkLst>
        <pc:spChg chg="mod">
          <ac:chgData name="marisol.carmenatty@stu.bmcc.cuny.edu" userId="4461d6db-a3ea-4f3e-bb40-60efb3a81d41" providerId="ADAL" clId="{4AF26BF2-58D5-D740-8EA1-C24869AF50D3}" dt="2020-11-24T05:02:47.257" v="24" actId="26606"/>
          <ac:spMkLst>
            <pc:docMk/>
            <pc:sldMk cId="3949652193" sldId="264"/>
            <ac:spMk id="2" creationId="{873E4F36-3B8F-D546-8313-69DC9DB481BF}"/>
          </ac:spMkLst>
        </pc:spChg>
        <pc:spChg chg="mod">
          <ac:chgData name="marisol.carmenatty@stu.bmcc.cuny.edu" userId="4461d6db-a3ea-4f3e-bb40-60efb3a81d41" providerId="ADAL" clId="{4AF26BF2-58D5-D740-8EA1-C24869AF50D3}" dt="2020-11-24T05:45:20.448" v="249" actId="27636"/>
          <ac:spMkLst>
            <pc:docMk/>
            <pc:sldMk cId="3949652193" sldId="264"/>
            <ac:spMk id="3" creationId="{59271422-F6FB-7744-8BBE-C679836F207C}"/>
          </ac:spMkLst>
        </pc:spChg>
        <pc:spChg chg="add del">
          <ac:chgData name="marisol.carmenatty@stu.bmcc.cuny.edu" userId="4461d6db-a3ea-4f3e-bb40-60efb3a81d41" providerId="ADAL" clId="{4AF26BF2-58D5-D740-8EA1-C24869AF50D3}" dt="2020-11-24T05:01:52.316" v="11" actId="26606"/>
          <ac:spMkLst>
            <pc:docMk/>
            <pc:sldMk cId="3949652193" sldId="264"/>
            <ac:spMk id="8" creationId="{1DF61F47-37EC-408A-BDC8-E491FB5E59B8}"/>
          </ac:spMkLst>
        </pc:spChg>
        <pc:spChg chg="add del">
          <ac:chgData name="marisol.carmenatty@stu.bmcc.cuny.edu" userId="4461d6db-a3ea-4f3e-bb40-60efb3a81d41" providerId="ADAL" clId="{4AF26BF2-58D5-D740-8EA1-C24869AF50D3}" dt="2020-11-24T05:01:52.316" v="11" actId="26606"/>
          <ac:spMkLst>
            <pc:docMk/>
            <pc:sldMk cId="3949652193" sldId="264"/>
            <ac:spMk id="10" creationId="{68157995-9098-42A2-8E36-8BA9015D759A}"/>
          </ac:spMkLst>
        </pc:spChg>
        <pc:spChg chg="add del">
          <ac:chgData name="marisol.carmenatty@stu.bmcc.cuny.edu" userId="4461d6db-a3ea-4f3e-bb40-60efb3a81d41" providerId="ADAL" clId="{4AF26BF2-58D5-D740-8EA1-C24869AF50D3}" dt="2020-11-24T05:01:52.316" v="11" actId="26606"/>
          <ac:spMkLst>
            <pc:docMk/>
            <pc:sldMk cId="3949652193" sldId="264"/>
            <ac:spMk id="12" creationId="{ABD17F87-FE96-4A5F-83F2-3E87B953B074}"/>
          </ac:spMkLst>
        </pc:spChg>
        <pc:spChg chg="add del">
          <ac:chgData name="marisol.carmenatty@stu.bmcc.cuny.edu" userId="4461d6db-a3ea-4f3e-bb40-60efb3a81d41" providerId="ADAL" clId="{4AF26BF2-58D5-D740-8EA1-C24869AF50D3}" dt="2020-11-24T05:01:52.316" v="11" actId="26606"/>
          <ac:spMkLst>
            <pc:docMk/>
            <pc:sldMk cId="3949652193" sldId="264"/>
            <ac:spMk id="14" creationId="{9546C973-6034-4DAE-8C50-764E3160487D}"/>
          </ac:spMkLst>
        </pc:spChg>
        <pc:spChg chg="add del">
          <ac:chgData name="marisol.carmenatty@stu.bmcc.cuny.edu" userId="4461d6db-a3ea-4f3e-bb40-60efb3a81d41" providerId="ADAL" clId="{4AF26BF2-58D5-D740-8EA1-C24869AF50D3}" dt="2020-11-24T05:02:00.724" v="13" actId="26606"/>
          <ac:spMkLst>
            <pc:docMk/>
            <pc:sldMk cId="3949652193" sldId="264"/>
            <ac:spMk id="18" creationId="{1DF61F47-37EC-408A-BDC8-E491FB5E59B8}"/>
          </ac:spMkLst>
        </pc:spChg>
        <pc:spChg chg="add del">
          <ac:chgData name="marisol.carmenatty@stu.bmcc.cuny.edu" userId="4461d6db-a3ea-4f3e-bb40-60efb3a81d41" providerId="ADAL" clId="{4AF26BF2-58D5-D740-8EA1-C24869AF50D3}" dt="2020-11-24T05:02:00.724" v="13" actId="26606"/>
          <ac:spMkLst>
            <pc:docMk/>
            <pc:sldMk cId="3949652193" sldId="264"/>
            <ac:spMk id="19" creationId="{68157995-9098-42A2-8E36-8BA9015D759A}"/>
          </ac:spMkLst>
        </pc:spChg>
        <pc:spChg chg="add del">
          <ac:chgData name="marisol.carmenatty@stu.bmcc.cuny.edu" userId="4461d6db-a3ea-4f3e-bb40-60efb3a81d41" providerId="ADAL" clId="{4AF26BF2-58D5-D740-8EA1-C24869AF50D3}" dt="2020-11-24T05:02:00.724" v="13" actId="26606"/>
          <ac:spMkLst>
            <pc:docMk/>
            <pc:sldMk cId="3949652193" sldId="264"/>
            <ac:spMk id="20" creationId="{B680D4D6-B06E-4316-8BBC-7A65A10AC853}"/>
          </ac:spMkLst>
        </pc:spChg>
        <pc:spChg chg="add del">
          <ac:chgData name="marisol.carmenatty@stu.bmcc.cuny.edu" userId="4461d6db-a3ea-4f3e-bb40-60efb3a81d41" providerId="ADAL" clId="{4AF26BF2-58D5-D740-8EA1-C24869AF50D3}" dt="2020-11-24T05:02:00.724" v="13" actId="26606"/>
          <ac:spMkLst>
            <pc:docMk/>
            <pc:sldMk cId="3949652193" sldId="264"/>
            <ac:spMk id="22" creationId="{64016ABB-4F5D-4BFA-9406-7CD61399B6CC}"/>
          </ac:spMkLst>
        </pc:spChg>
        <pc:spChg chg="add del">
          <ac:chgData name="marisol.carmenatty@stu.bmcc.cuny.edu" userId="4461d6db-a3ea-4f3e-bb40-60efb3a81d41" providerId="ADAL" clId="{4AF26BF2-58D5-D740-8EA1-C24869AF50D3}" dt="2020-11-24T05:02:05.394" v="15" actId="26606"/>
          <ac:spMkLst>
            <pc:docMk/>
            <pc:sldMk cId="3949652193" sldId="264"/>
            <ac:spMk id="24" creationId="{1DF61F47-37EC-408A-BDC8-E491FB5E59B8}"/>
          </ac:spMkLst>
        </pc:spChg>
        <pc:spChg chg="add del">
          <ac:chgData name="marisol.carmenatty@stu.bmcc.cuny.edu" userId="4461d6db-a3ea-4f3e-bb40-60efb3a81d41" providerId="ADAL" clId="{4AF26BF2-58D5-D740-8EA1-C24869AF50D3}" dt="2020-11-24T05:02:05.394" v="15" actId="26606"/>
          <ac:spMkLst>
            <pc:docMk/>
            <pc:sldMk cId="3949652193" sldId="264"/>
            <ac:spMk id="25" creationId="{68157995-9098-42A2-8E36-8BA9015D759A}"/>
          </ac:spMkLst>
        </pc:spChg>
        <pc:spChg chg="add del">
          <ac:chgData name="marisol.carmenatty@stu.bmcc.cuny.edu" userId="4461d6db-a3ea-4f3e-bb40-60efb3a81d41" providerId="ADAL" clId="{4AF26BF2-58D5-D740-8EA1-C24869AF50D3}" dt="2020-11-24T05:02:05.394" v="15" actId="26606"/>
          <ac:spMkLst>
            <pc:docMk/>
            <pc:sldMk cId="3949652193" sldId="264"/>
            <ac:spMk id="26" creationId="{CFC012A5-170D-4B0F-A916-A8EE2C6CE94A}"/>
          </ac:spMkLst>
        </pc:spChg>
        <pc:spChg chg="add del">
          <ac:chgData name="marisol.carmenatty@stu.bmcc.cuny.edu" userId="4461d6db-a3ea-4f3e-bb40-60efb3a81d41" providerId="ADAL" clId="{4AF26BF2-58D5-D740-8EA1-C24869AF50D3}" dt="2020-11-24T05:02:05.394" v="15" actId="26606"/>
          <ac:spMkLst>
            <pc:docMk/>
            <pc:sldMk cId="3949652193" sldId="264"/>
            <ac:spMk id="27" creationId="{37F40654-5E8C-468A-9596-50927AF198AB}"/>
          </ac:spMkLst>
        </pc:spChg>
        <pc:spChg chg="add del">
          <ac:chgData name="marisol.carmenatty@stu.bmcc.cuny.edu" userId="4461d6db-a3ea-4f3e-bb40-60efb3a81d41" providerId="ADAL" clId="{4AF26BF2-58D5-D740-8EA1-C24869AF50D3}" dt="2020-11-24T05:02:05.394" v="15" actId="26606"/>
          <ac:spMkLst>
            <pc:docMk/>
            <pc:sldMk cId="3949652193" sldId="264"/>
            <ac:spMk id="28" creationId="{50B1BD4A-8DE6-4266-9C27-59260F938ED8}"/>
          </ac:spMkLst>
        </pc:spChg>
        <pc:spChg chg="add del">
          <ac:chgData name="marisol.carmenatty@stu.bmcc.cuny.edu" userId="4461d6db-a3ea-4f3e-bb40-60efb3a81d41" providerId="ADAL" clId="{4AF26BF2-58D5-D740-8EA1-C24869AF50D3}" dt="2020-11-24T05:02:08.299" v="17" actId="26606"/>
          <ac:spMkLst>
            <pc:docMk/>
            <pc:sldMk cId="3949652193" sldId="264"/>
            <ac:spMk id="30" creationId="{1DF61F47-37EC-408A-BDC8-E491FB5E59B8}"/>
          </ac:spMkLst>
        </pc:spChg>
        <pc:spChg chg="add del">
          <ac:chgData name="marisol.carmenatty@stu.bmcc.cuny.edu" userId="4461d6db-a3ea-4f3e-bb40-60efb3a81d41" providerId="ADAL" clId="{4AF26BF2-58D5-D740-8EA1-C24869AF50D3}" dt="2020-11-24T05:02:08.299" v="17" actId="26606"/>
          <ac:spMkLst>
            <pc:docMk/>
            <pc:sldMk cId="3949652193" sldId="264"/>
            <ac:spMk id="31" creationId="{68157995-9098-42A2-8E36-8BA9015D759A}"/>
          </ac:spMkLst>
        </pc:spChg>
        <pc:spChg chg="add del">
          <ac:chgData name="marisol.carmenatty@stu.bmcc.cuny.edu" userId="4461d6db-a3ea-4f3e-bb40-60efb3a81d41" providerId="ADAL" clId="{4AF26BF2-58D5-D740-8EA1-C24869AF50D3}" dt="2020-11-24T05:02:08.299" v="17" actId="26606"/>
          <ac:spMkLst>
            <pc:docMk/>
            <pc:sldMk cId="3949652193" sldId="264"/>
            <ac:spMk id="32" creationId="{B680D4D6-B06E-4316-8BBC-7A65A10AC853}"/>
          </ac:spMkLst>
        </pc:spChg>
        <pc:spChg chg="add del">
          <ac:chgData name="marisol.carmenatty@stu.bmcc.cuny.edu" userId="4461d6db-a3ea-4f3e-bb40-60efb3a81d41" providerId="ADAL" clId="{4AF26BF2-58D5-D740-8EA1-C24869AF50D3}" dt="2020-11-24T05:02:08.299" v="17" actId="26606"/>
          <ac:spMkLst>
            <pc:docMk/>
            <pc:sldMk cId="3949652193" sldId="264"/>
            <ac:spMk id="34" creationId="{64016ABB-4F5D-4BFA-9406-7CD61399B6CC}"/>
          </ac:spMkLst>
        </pc:spChg>
        <pc:spChg chg="add del">
          <ac:chgData name="marisol.carmenatty@stu.bmcc.cuny.edu" userId="4461d6db-a3ea-4f3e-bb40-60efb3a81d41" providerId="ADAL" clId="{4AF26BF2-58D5-D740-8EA1-C24869AF50D3}" dt="2020-11-24T05:02:47.257" v="24" actId="26606"/>
          <ac:spMkLst>
            <pc:docMk/>
            <pc:sldMk cId="3949652193" sldId="264"/>
            <ac:spMk id="36" creationId="{1DF61F47-37EC-408A-BDC8-E491FB5E59B8}"/>
          </ac:spMkLst>
        </pc:spChg>
        <pc:spChg chg="add del">
          <ac:chgData name="marisol.carmenatty@stu.bmcc.cuny.edu" userId="4461d6db-a3ea-4f3e-bb40-60efb3a81d41" providerId="ADAL" clId="{4AF26BF2-58D5-D740-8EA1-C24869AF50D3}" dt="2020-11-24T05:02:47.257" v="24" actId="26606"/>
          <ac:spMkLst>
            <pc:docMk/>
            <pc:sldMk cId="3949652193" sldId="264"/>
            <ac:spMk id="37" creationId="{68157995-9098-42A2-8E36-8BA9015D759A}"/>
          </ac:spMkLst>
        </pc:spChg>
        <pc:spChg chg="add del">
          <ac:chgData name="marisol.carmenatty@stu.bmcc.cuny.edu" userId="4461d6db-a3ea-4f3e-bb40-60efb3a81d41" providerId="ADAL" clId="{4AF26BF2-58D5-D740-8EA1-C24869AF50D3}" dt="2020-11-24T05:02:47.257" v="24" actId="26606"/>
          <ac:spMkLst>
            <pc:docMk/>
            <pc:sldMk cId="3949652193" sldId="264"/>
            <ac:spMk id="38" creationId="{A98AD482-27A4-454E-8A3A-84F73CBDA7E4}"/>
          </ac:spMkLst>
        </pc:spChg>
        <pc:spChg chg="add del">
          <ac:chgData name="marisol.carmenatty@stu.bmcc.cuny.edu" userId="4461d6db-a3ea-4f3e-bb40-60efb3a81d41" providerId="ADAL" clId="{4AF26BF2-58D5-D740-8EA1-C24869AF50D3}" dt="2020-11-24T05:02:47.257" v="24" actId="26606"/>
          <ac:spMkLst>
            <pc:docMk/>
            <pc:sldMk cId="3949652193" sldId="264"/>
            <ac:spMk id="39" creationId="{322422E2-F15A-43AE-98F1-7210710B0EB8}"/>
          </ac:spMkLst>
        </pc:spChg>
        <pc:spChg chg="add del">
          <ac:chgData name="marisol.carmenatty@stu.bmcc.cuny.edu" userId="4461d6db-a3ea-4f3e-bb40-60efb3a81d41" providerId="ADAL" clId="{4AF26BF2-58D5-D740-8EA1-C24869AF50D3}" dt="2020-11-24T05:02:47.257" v="24" actId="26606"/>
          <ac:spMkLst>
            <pc:docMk/>
            <pc:sldMk cId="3949652193" sldId="264"/>
            <ac:spMk id="40" creationId="{BDC8164B-5FC0-4CBD-B7AE-0CB8780FFCB3}"/>
          </ac:spMkLst>
        </pc:spChg>
        <pc:spChg chg="add">
          <ac:chgData name="marisol.carmenatty@stu.bmcc.cuny.edu" userId="4461d6db-a3ea-4f3e-bb40-60efb3a81d41" providerId="ADAL" clId="{4AF26BF2-58D5-D740-8EA1-C24869AF50D3}" dt="2020-11-24T05:02:47.257" v="24" actId="26606"/>
          <ac:spMkLst>
            <pc:docMk/>
            <pc:sldMk cId="3949652193" sldId="264"/>
            <ac:spMk id="45" creationId="{1DF61F47-37EC-408A-BDC8-E491FB5E59B8}"/>
          </ac:spMkLst>
        </pc:spChg>
        <pc:spChg chg="add">
          <ac:chgData name="marisol.carmenatty@stu.bmcc.cuny.edu" userId="4461d6db-a3ea-4f3e-bb40-60efb3a81d41" providerId="ADAL" clId="{4AF26BF2-58D5-D740-8EA1-C24869AF50D3}" dt="2020-11-24T05:02:47.257" v="24" actId="26606"/>
          <ac:spMkLst>
            <pc:docMk/>
            <pc:sldMk cId="3949652193" sldId="264"/>
            <ac:spMk id="47" creationId="{68157995-9098-42A2-8E36-8BA9015D759A}"/>
          </ac:spMkLst>
        </pc:spChg>
        <pc:spChg chg="add">
          <ac:chgData name="marisol.carmenatty@stu.bmcc.cuny.edu" userId="4461d6db-a3ea-4f3e-bb40-60efb3a81d41" providerId="ADAL" clId="{4AF26BF2-58D5-D740-8EA1-C24869AF50D3}" dt="2020-11-24T05:02:47.257" v="24" actId="26606"/>
          <ac:spMkLst>
            <pc:docMk/>
            <pc:sldMk cId="3949652193" sldId="264"/>
            <ac:spMk id="49" creationId="{B680D4D6-B06E-4316-8BBC-7A65A10AC853}"/>
          </ac:spMkLst>
        </pc:spChg>
        <pc:spChg chg="add">
          <ac:chgData name="marisol.carmenatty@stu.bmcc.cuny.edu" userId="4461d6db-a3ea-4f3e-bb40-60efb3a81d41" providerId="ADAL" clId="{4AF26BF2-58D5-D740-8EA1-C24869AF50D3}" dt="2020-11-24T05:02:47.257" v="24" actId="26606"/>
          <ac:spMkLst>
            <pc:docMk/>
            <pc:sldMk cId="3949652193" sldId="264"/>
            <ac:spMk id="53" creationId="{64016ABB-4F5D-4BFA-9406-7CD61399B6CC}"/>
          </ac:spMkLst>
        </pc:spChg>
        <pc:cxnChg chg="add del">
          <ac:chgData name="marisol.carmenatty@stu.bmcc.cuny.edu" userId="4461d6db-a3ea-4f3e-bb40-60efb3a81d41" providerId="ADAL" clId="{4AF26BF2-58D5-D740-8EA1-C24869AF50D3}" dt="2020-11-24T05:01:52.316" v="11" actId="26606"/>
          <ac:cxnSpMkLst>
            <pc:docMk/>
            <pc:sldMk cId="3949652193" sldId="264"/>
            <ac:cxnSpMk id="16" creationId="{BC2ADC72-9292-411C-B17E-1DC83998D3C8}"/>
          </ac:cxnSpMkLst>
        </pc:cxnChg>
        <pc:cxnChg chg="add del">
          <ac:chgData name="marisol.carmenatty@stu.bmcc.cuny.edu" userId="4461d6db-a3ea-4f3e-bb40-60efb3a81d41" providerId="ADAL" clId="{4AF26BF2-58D5-D740-8EA1-C24869AF50D3}" dt="2020-11-24T05:02:00.724" v="13" actId="26606"/>
          <ac:cxnSpMkLst>
            <pc:docMk/>
            <pc:sldMk cId="3949652193" sldId="264"/>
            <ac:cxnSpMk id="21" creationId="{ED72A37F-0C2F-473C-9D71-B80AEE71BF03}"/>
          </ac:cxnSpMkLst>
        </pc:cxnChg>
        <pc:cxnChg chg="add del">
          <ac:chgData name="marisol.carmenatty@stu.bmcc.cuny.edu" userId="4461d6db-a3ea-4f3e-bb40-60efb3a81d41" providerId="ADAL" clId="{4AF26BF2-58D5-D740-8EA1-C24869AF50D3}" dt="2020-11-24T05:02:08.299" v="17" actId="26606"/>
          <ac:cxnSpMkLst>
            <pc:docMk/>
            <pc:sldMk cId="3949652193" sldId="264"/>
            <ac:cxnSpMk id="33" creationId="{ED72A37F-0C2F-473C-9D71-B80AEE71BF03}"/>
          </ac:cxnSpMkLst>
        </pc:cxnChg>
        <pc:cxnChg chg="add">
          <ac:chgData name="marisol.carmenatty@stu.bmcc.cuny.edu" userId="4461d6db-a3ea-4f3e-bb40-60efb3a81d41" providerId="ADAL" clId="{4AF26BF2-58D5-D740-8EA1-C24869AF50D3}" dt="2020-11-24T05:02:47.257" v="24" actId="26606"/>
          <ac:cxnSpMkLst>
            <pc:docMk/>
            <pc:sldMk cId="3949652193" sldId="264"/>
            <ac:cxnSpMk id="51" creationId="{ED72A37F-0C2F-473C-9D71-B80AEE71BF03}"/>
          </ac:cxnSpMkLst>
        </pc:cxnChg>
      </pc:sldChg>
      <pc:sldChg chg="addSp delSp modSp mod setBg">
        <pc:chgData name="marisol.carmenatty@stu.bmcc.cuny.edu" userId="4461d6db-a3ea-4f3e-bb40-60efb3a81d41" providerId="ADAL" clId="{4AF26BF2-58D5-D740-8EA1-C24869AF50D3}" dt="2020-11-24T05:45:35.731" v="251" actId="27636"/>
        <pc:sldMkLst>
          <pc:docMk/>
          <pc:sldMk cId="3313071224" sldId="265"/>
        </pc:sldMkLst>
        <pc:spChg chg="mod">
          <ac:chgData name="marisol.carmenatty@stu.bmcc.cuny.edu" userId="4461d6db-a3ea-4f3e-bb40-60efb3a81d41" providerId="ADAL" clId="{4AF26BF2-58D5-D740-8EA1-C24869AF50D3}" dt="2020-11-24T05:02:39.770" v="23" actId="26606"/>
          <ac:spMkLst>
            <pc:docMk/>
            <pc:sldMk cId="3313071224" sldId="265"/>
            <ac:spMk id="2" creationId="{2995735F-981E-5D4D-BCDE-5D4BA6B26FAA}"/>
          </ac:spMkLst>
        </pc:spChg>
        <pc:spChg chg="mod">
          <ac:chgData name="marisol.carmenatty@stu.bmcc.cuny.edu" userId="4461d6db-a3ea-4f3e-bb40-60efb3a81d41" providerId="ADAL" clId="{4AF26BF2-58D5-D740-8EA1-C24869AF50D3}" dt="2020-11-24T05:45:35.731" v="251" actId="27636"/>
          <ac:spMkLst>
            <pc:docMk/>
            <pc:sldMk cId="3313071224" sldId="265"/>
            <ac:spMk id="3" creationId="{2BB784B2-602B-4B4B-9FB9-9C238FE02C81}"/>
          </ac:spMkLst>
        </pc:spChg>
        <pc:spChg chg="add del">
          <ac:chgData name="marisol.carmenatty@stu.bmcc.cuny.edu" userId="4461d6db-a3ea-4f3e-bb40-60efb3a81d41" providerId="ADAL" clId="{4AF26BF2-58D5-D740-8EA1-C24869AF50D3}" dt="2020-11-24T05:02:38.638" v="20" actId="26606"/>
          <ac:spMkLst>
            <pc:docMk/>
            <pc:sldMk cId="3313071224" sldId="265"/>
            <ac:spMk id="8" creationId="{06F0F283-C8B6-4598-89C9-C404C98A5715}"/>
          </ac:spMkLst>
        </pc:spChg>
        <pc:spChg chg="add del">
          <ac:chgData name="marisol.carmenatty@stu.bmcc.cuny.edu" userId="4461d6db-a3ea-4f3e-bb40-60efb3a81d41" providerId="ADAL" clId="{4AF26BF2-58D5-D740-8EA1-C24869AF50D3}" dt="2020-11-24T05:02:38.638" v="20" actId="26606"/>
          <ac:spMkLst>
            <pc:docMk/>
            <pc:sldMk cId="3313071224" sldId="265"/>
            <ac:spMk id="10" creationId="{E473B0C0-761B-443F-97A0-9D6E01FBB751}"/>
          </ac:spMkLst>
        </pc:spChg>
        <pc:spChg chg="add del">
          <ac:chgData name="marisol.carmenatty@stu.bmcc.cuny.edu" userId="4461d6db-a3ea-4f3e-bb40-60efb3a81d41" providerId="ADAL" clId="{4AF26BF2-58D5-D740-8EA1-C24869AF50D3}" dt="2020-11-24T05:02:38.638" v="20" actId="26606"/>
          <ac:spMkLst>
            <pc:docMk/>
            <pc:sldMk cId="3313071224" sldId="265"/>
            <ac:spMk id="12" creationId="{E3B475C6-1445-41C7-9360-49FD7C1C1E7A}"/>
          </ac:spMkLst>
        </pc:spChg>
        <pc:spChg chg="add del">
          <ac:chgData name="marisol.carmenatty@stu.bmcc.cuny.edu" userId="4461d6db-a3ea-4f3e-bb40-60efb3a81d41" providerId="ADAL" clId="{4AF26BF2-58D5-D740-8EA1-C24869AF50D3}" dt="2020-11-24T05:02:39.754" v="22" actId="26606"/>
          <ac:spMkLst>
            <pc:docMk/>
            <pc:sldMk cId="3313071224" sldId="265"/>
            <ac:spMk id="14" creationId="{89DBA3C2-C92B-4CEB-868F-52A62295B3EC}"/>
          </ac:spMkLst>
        </pc:spChg>
        <pc:spChg chg="add del">
          <ac:chgData name="marisol.carmenatty@stu.bmcc.cuny.edu" userId="4461d6db-a3ea-4f3e-bb40-60efb3a81d41" providerId="ADAL" clId="{4AF26BF2-58D5-D740-8EA1-C24869AF50D3}" dt="2020-11-24T05:02:39.754" v="22" actId="26606"/>
          <ac:spMkLst>
            <pc:docMk/>
            <pc:sldMk cId="3313071224" sldId="265"/>
            <ac:spMk id="15" creationId="{0A5C11C9-65D2-491A-A266-6ADBD2CB441D}"/>
          </ac:spMkLst>
        </pc:spChg>
        <pc:spChg chg="add">
          <ac:chgData name="marisol.carmenatty@stu.bmcc.cuny.edu" userId="4461d6db-a3ea-4f3e-bb40-60efb3a81d41" providerId="ADAL" clId="{4AF26BF2-58D5-D740-8EA1-C24869AF50D3}" dt="2020-11-24T05:02:39.770" v="23" actId="26606"/>
          <ac:spMkLst>
            <pc:docMk/>
            <pc:sldMk cId="3313071224" sldId="265"/>
            <ac:spMk id="17" creationId="{B680D4D6-B06E-4316-8BBC-7A65A10AC853}"/>
          </ac:spMkLst>
        </pc:spChg>
        <pc:spChg chg="add">
          <ac:chgData name="marisol.carmenatty@stu.bmcc.cuny.edu" userId="4461d6db-a3ea-4f3e-bb40-60efb3a81d41" providerId="ADAL" clId="{4AF26BF2-58D5-D740-8EA1-C24869AF50D3}" dt="2020-11-24T05:02:39.770" v="23" actId="26606"/>
          <ac:spMkLst>
            <pc:docMk/>
            <pc:sldMk cId="3313071224" sldId="265"/>
            <ac:spMk id="19" creationId="{64016ABB-4F5D-4BFA-9406-7CD61399B6CC}"/>
          </ac:spMkLst>
        </pc:spChg>
        <pc:cxnChg chg="add">
          <ac:chgData name="marisol.carmenatty@stu.bmcc.cuny.edu" userId="4461d6db-a3ea-4f3e-bb40-60efb3a81d41" providerId="ADAL" clId="{4AF26BF2-58D5-D740-8EA1-C24869AF50D3}" dt="2020-11-24T05:02:39.770" v="23" actId="26606"/>
          <ac:cxnSpMkLst>
            <pc:docMk/>
            <pc:sldMk cId="3313071224" sldId="265"/>
            <ac:cxnSpMk id="18" creationId="{ED72A37F-0C2F-473C-9D71-B80AEE71BF03}"/>
          </ac:cxnSpMkLst>
        </pc:cxnChg>
      </pc:sldChg>
      <pc:sldChg chg="addSp modSp mod setBg">
        <pc:chgData name="marisol.carmenatty@stu.bmcc.cuny.edu" userId="4461d6db-a3ea-4f3e-bb40-60efb3a81d41" providerId="ADAL" clId="{4AF26BF2-58D5-D740-8EA1-C24869AF50D3}" dt="2020-11-24T05:45:44.841" v="253" actId="27636"/>
        <pc:sldMkLst>
          <pc:docMk/>
          <pc:sldMk cId="3014160610" sldId="266"/>
        </pc:sldMkLst>
        <pc:spChg chg="mod">
          <ac:chgData name="marisol.carmenatty@stu.bmcc.cuny.edu" userId="4461d6db-a3ea-4f3e-bb40-60efb3a81d41" providerId="ADAL" clId="{4AF26BF2-58D5-D740-8EA1-C24869AF50D3}" dt="2020-11-24T05:03:08.801" v="25" actId="26606"/>
          <ac:spMkLst>
            <pc:docMk/>
            <pc:sldMk cId="3014160610" sldId="266"/>
            <ac:spMk id="2" creationId="{BC230B08-D3B0-A241-A5A5-06727A774288}"/>
          </ac:spMkLst>
        </pc:spChg>
        <pc:spChg chg="mod">
          <ac:chgData name="marisol.carmenatty@stu.bmcc.cuny.edu" userId="4461d6db-a3ea-4f3e-bb40-60efb3a81d41" providerId="ADAL" clId="{4AF26BF2-58D5-D740-8EA1-C24869AF50D3}" dt="2020-11-24T05:45:44.841" v="253" actId="27636"/>
          <ac:spMkLst>
            <pc:docMk/>
            <pc:sldMk cId="3014160610" sldId="266"/>
            <ac:spMk id="3" creationId="{86B8D879-36B6-CF44-BFF2-9457E6977E06}"/>
          </ac:spMkLst>
        </pc:spChg>
        <pc:spChg chg="add">
          <ac:chgData name="marisol.carmenatty@stu.bmcc.cuny.edu" userId="4461d6db-a3ea-4f3e-bb40-60efb3a81d41" providerId="ADAL" clId="{4AF26BF2-58D5-D740-8EA1-C24869AF50D3}" dt="2020-11-24T05:03:08.801" v="25" actId="26606"/>
          <ac:spMkLst>
            <pc:docMk/>
            <pc:sldMk cId="3014160610" sldId="266"/>
            <ac:spMk id="8" creationId="{B680D4D6-B06E-4316-8BBC-7A65A10AC853}"/>
          </ac:spMkLst>
        </pc:spChg>
        <pc:spChg chg="add">
          <ac:chgData name="marisol.carmenatty@stu.bmcc.cuny.edu" userId="4461d6db-a3ea-4f3e-bb40-60efb3a81d41" providerId="ADAL" clId="{4AF26BF2-58D5-D740-8EA1-C24869AF50D3}" dt="2020-11-24T05:03:08.801" v="25" actId="26606"/>
          <ac:spMkLst>
            <pc:docMk/>
            <pc:sldMk cId="3014160610" sldId="266"/>
            <ac:spMk id="12" creationId="{64016ABB-4F5D-4BFA-9406-7CD61399B6CC}"/>
          </ac:spMkLst>
        </pc:spChg>
        <pc:cxnChg chg="add">
          <ac:chgData name="marisol.carmenatty@stu.bmcc.cuny.edu" userId="4461d6db-a3ea-4f3e-bb40-60efb3a81d41" providerId="ADAL" clId="{4AF26BF2-58D5-D740-8EA1-C24869AF50D3}" dt="2020-11-24T05:03:08.801" v="25" actId="26606"/>
          <ac:cxnSpMkLst>
            <pc:docMk/>
            <pc:sldMk cId="3014160610" sldId="266"/>
            <ac:cxnSpMk id="10" creationId="{ED72A37F-0C2F-473C-9D71-B80AEE71BF03}"/>
          </ac:cxnSpMkLst>
        </pc:cxnChg>
      </pc:sldChg>
      <pc:sldChg chg="addSp modSp mod setBg">
        <pc:chgData name="marisol.carmenatty@stu.bmcc.cuny.edu" userId="4461d6db-a3ea-4f3e-bb40-60efb3a81d41" providerId="ADAL" clId="{4AF26BF2-58D5-D740-8EA1-C24869AF50D3}" dt="2020-11-24T05:45:51.730" v="255" actId="27636"/>
        <pc:sldMkLst>
          <pc:docMk/>
          <pc:sldMk cId="3552006852" sldId="267"/>
        </pc:sldMkLst>
        <pc:spChg chg="mod">
          <ac:chgData name="marisol.carmenatty@stu.bmcc.cuny.edu" userId="4461d6db-a3ea-4f3e-bb40-60efb3a81d41" providerId="ADAL" clId="{4AF26BF2-58D5-D740-8EA1-C24869AF50D3}" dt="2020-11-24T05:03:15.294" v="26" actId="26606"/>
          <ac:spMkLst>
            <pc:docMk/>
            <pc:sldMk cId="3552006852" sldId="267"/>
            <ac:spMk id="2" creationId="{BAAA24F7-D0C5-874A-B1BC-53F6267ECEA6}"/>
          </ac:spMkLst>
        </pc:spChg>
        <pc:spChg chg="mod">
          <ac:chgData name="marisol.carmenatty@stu.bmcc.cuny.edu" userId="4461d6db-a3ea-4f3e-bb40-60efb3a81d41" providerId="ADAL" clId="{4AF26BF2-58D5-D740-8EA1-C24869AF50D3}" dt="2020-11-24T05:45:51.730" v="255" actId="27636"/>
          <ac:spMkLst>
            <pc:docMk/>
            <pc:sldMk cId="3552006852" sldId="267"/>
            <ac:spMk id="3" creationId="{BFD0B35A-7585-4142-A096-DA9DD5136E13}"/>
          </ac:spMkLst>
        </pc:spChg>
        <pc:spChg chg="add">
          <ac:chgData name="marisol.carmenatty@stu.bmcc.cuny.edu" userId="4461d6db-a3ea-4f3e-bb40-60efb3a81d41" providerId="ADAL" clId="{4AF26BF2-58D5-D740-8EA1-C24869AF50D3}" dt="2020-11-24T05:03:15.294" v="26" actId="26606"/>
          <ac:spMkLst>
            <pc:docMk/>
            <pc:sldMk cId="3552006852" sldId="267"/>
            <ac:spMk id="8" creationId="{B680D4D6-B06E-4316-8BBC-7A65A10AC853}"/>
          </ac:spMkLst>
        </pc:spChg>
        <pc:spChg chg="add">
          <ac:chgData name="marisol.carmenatty@stu.bmcc.cuny.edu" userId="4461d6db-a3ea-4f3e-bb40-60efb3a81d41" providerId="ADAL" clId="{4AF26BF2-58D5-D740-8EA1-C24869AF50D3}" dt="2020-11-24T05:03:15.294" v="26" actId="26606"/>
          <ac:spMkLst>
            <pc:docMk/>
            <pc:sldMk cId="3552006852" sldId="267"/>
            <ac:spMk id="12" creationId="{64016ABB-4F5D-4BFA-9406-7CD61399B6CC}"/>
          </ac:spMkLst>
        </pc:spChg>
        <pc:cxnChg chg="add">
          <ac:chgData name="marisol.carmenatty@stu.bmcc.cuny.edu" userId="4461d6db-a3ea-4f3e-bb40-60efb3a81d41" providerId="ADAL" clId="{4AF26BF2-58D5-D740-8EA1-C24869AF50D3}" dt="2020-11-24T05:03:15.294" v="26" actId="26606"/>
          <ac:cxnSpMkLst>
            <pc:docMk/>
            <pc:sldMk cId="3552006852" sldId="267"/>
            <ac:cxnSpMk id="10" creationId="{ED72A37F-0C2F-473C-9D71-B80AEE71BF03}"/>
          </ac:cxnSpMkLst>
        </pc:cxnChg>
      </pc:sldChg>
      <pc:sldChg chg="addSp delSp modSp mod setBg setClrOvrMap">
        <pc:chgData name="marisol.carmenatty@stu.bmcc.cuny.edu" userId="4461d6db-a3ea-4f3e-bb40-60efb3a81d41" providerId="ADAL" clId="{4AF26BF2-58D5-D740-8EA1-C24869AF50D3}" dt="2020-11-24T05:46:01.755" v="257" actId="27636"/>
        <pc:sldMkLst>
          <pc:docMk/>
          <pc:sldMk cId="2501368450" sldId="268"/>
        </pc:sldMkLst>
        <pc:spChg chg="mod">
          <ac:chgData name="marisol.carmenatty@stu.bmcc.cuny.edu" userId="4461d6db-a3ea-4f3e-bb40-60efb3a81d41" providerId="ADAL" clId="{4AF26BF2-58D5-D740-8EA1-C24869AF50D3}" dt="2020-11-24T05:03:46.252" v="32" actId="26606"/>
          <ac:spMkLst>
            <pc:docMk/>
            <pc:sldMk cId="2501368450" sldId="268"/>
            <ac:spMk id="2" creationId="{CF9B7E2B-6415-0040-B7FE-5299E743081C}"/>
          </ac:spMkLst>
        </pc:spChg>
        <pc:spChg chg="mod">
          <ac:chgData name="marisol.carmenatty@stu.bmcc.cuny.edu" userId="4461d6db-a3ea-4f3e-bb40-60efb3a81d41" providerId="ADAL" clId="{4AF26BF2-58D5-D740-8EA1-C24869AF50D3}" dt="2020-11-24T05:46:01.755" v="257" actId="27636"/>
          <ac:spMkLst>
            <pc:docMk/>
            <pc:sldMk cId="2501368450" sldId="268"/>
            <ac:spMk id="3" creationId="{EA031B7E-4E53-6048-881F-DFBDB6D76A17}"/>
          </ac:spMkLst>
        </pc:spChg>
        <pc:spChg chg="add del">
          <ac:chgData name="marisol.carmenatty@stu.bmcc.cuny.edu" userId="4461d6db-a3ea-4f3e-bb40-60efb3a81d41" providerId="ADAL" clId="{4AF26BF2-58D5-D740-8EA1-C24869AF50D3}" dt="2020-11-24T05:03:33.827" v="28" actId="26606"/>
          <ac:spMkLst>
            <pc:docMk/>
            <pc:sldMk cId="2501368450" sldId="268"/>
            <ac:spMk id="8" creationId="{B680D4D6-B06E-4316-8BBC-7A65A10AC853}"/>
          </ac:spMkLst>
        </pc:spChg>
        <pc:spChg chg="add del">
          <ac:chgData name="marisol.carmenatty@stu.bmcc.cuny.edu" userId="4461d6db-a3ea-4f3e-bb40-60efb3a81d41" providerId="ADAL" clId="{4AF26BF2-58D5-D740-8EA1-C24869AF50D3}" dt="2020-11-24T05:03:33.827" v="28" actId="26606"/>
          <ac:spMkLst>
            <pc:docMk/>
            <pc:sldMk cId="2501368450" sldId="268"/>
            <ac:spMk id="12" creationId="{64016ABB-4F5D-4BFA-9406-7CD61399B6CC}"/>
          </ac:spMkLst>
        </pc:spChg>
        <pc:spChg chg="add del">
          <ac:chgData name="marisol.carmenatty@stu.bmcc.cuny.edu" userId="4461d6db-a3ea-4f3e-bb40-60efb3a81d41" providerId="ADAL" clId="{4AF26BF2-58D5-D740-8EA1-C24869AF50D3}" dt="2020-11-24T05:03:46.252" v="32" actId="26606"/>
          <ac:spMkLst>
            <pc:docMk/>
            <pc:sldMk cId="2501368450" sldId="268"/>
            <ac:spMk id="17" creationId="{CFC012A5-170D-4B0F-A916-A8EE2C6CE94A}"/>
          </ac:spMkLst>
        </pc:spChg>
        <pc:spChg chg="add del">
          <ac:chgData name="marisol.carmenatty@stu.bmcc.cuny.edu" userId="4461d6db-a3ea-4f3e-bb40-60efb3a81d41" providerId="ADAL" clId="{4AF26BF2-58D5-D740-8EA1-C24869AF50D3}" dt="2020-11-24T05:03:46.252" v="32" actId="26606"/>
          <ac:spMkLst>
            <pc:docMk/>
            <pc:sldMk cId="2501368450" sldId="268"/>
            <ac:spMk id="19" creationId="{37F40654-5E8C-468A-9596-50927AF198AB}"/>
          </ac:spMkLst>
        </pc:spChg>
        <pc:spChg chg="add del">
          <ac:chgData name="marisol.carmenatty@stu.bmcc.cuny.edu" userId="4461d6db-a3ea-4f3e-bb40-60efb3a81d41" providerId="ADAL" clId="{4AF26BF2-58D5-D740-8EA1-C24869AF50D3}" dt="2020-11-24T05:03:46.252" v="32" actId="26606"/>
          <ac:spMkLst>
            <pc:docMk/>
            <pc:sldMk cId="2501368450" sldId="268"/>
            <ac:spMk id="21" creationId="{50B1BD4A-8DE6-4266-9C27-59260F938ED8}"/>
          </ac:spMkLst>
        </pc:spChg>
        <pc:spChg chg="add">
          <ac:chgData name="marisol.carmenatty@stu.bmcc.cuny.edu" userId="4461d6db-a3ea-4f3e-bb40-60efb3a81d41" providerId="ADAL" clId="{4AF26BF2-58D5-D740-8EA1-C24869AF50D3}" dt="2020-11-24T05:03:46.252" v="32" actId="26606"/>
          <ac:spMkLst>
            <pc:docMk/>
            <pc:sldMk cId="2501368450" sldId="268"/>
            <ac:spMk id="26" creationId="{310A4E0E-502E-444B-B37E-40557A266237}"/>
          </ac:spMkLst>
        </pc:spChg>
        <pc:spChg chg="add">
          <ac:chgData name="marisol.carmenatty@stu.bmcc.cuny.edu" userId="4461d6db-a3ea-4f3e-bb40-60efb3a81d41" providerId="ADAL" clId="{4AF26BF2-58D5-D740-8EA1-C24869AF50D3}" dt="2020-11-24T05:03:46.252" v="32" actId="26606"/>
          <ac:spMkLst>
            <pc:docMk/>
            <pc:sldMk cId="2501368450" sldId="268"/>
            <ac:spMk id="28" creationId="{0BA68F03-D88C-4F27-AD65-034133F1A840}"/>
          </ac:spMkLst>
        </pc:spChg>
        <pc:spChg chg="add">
          <ac:chgData name="marisol.carmenatty@stu.bmcc.cuny.edu" userId="4461d6db-a3ea-4f3e-bb40-60efb3a81d41" providerId="ADAL" clId="{4AF26BF2-58D5-D740-8EA1-C24869AF50D3}" dt="2020-11-24T05:03:46.252" v="32" actId="26606"/>
          <ac:spMkLst>
            <pc:docMk/>
            <pc:sldMk cId="2501368450" sldId="268"/>
            <ac:spMk id="30" creationId="{B4DB13C2-D61D-4A8D-B973-BE6546C7BEBE}"/>
          </ac:spMkLst>
        </pc:spChg>
        <pc:cxnChg chg="add del">
          <ac:chgData name="marisol.carmenatty@stu.bmcc.cuny.edu" userId="4461d6db-a3ea-4f3e-bb40-60efb3a81d41" providerId="ADAL" clId="{4AF26BF2-58D5-D740-8EA1-C24869AF50D3}" dt="2020-11-24T05:03:33.827" v="28" actId="26606"/>
          <ac:cxnSpMkLst>
            <pc:docMk/>
            <pc:sldMk cId="2501368450" sldId="268"/>
            <ac:cxnSpMk id="10" creationId="{ED72A37F-0C2F-473C-9D71-B80AEE71BF03}"/>
          </ac:cxnSpMkLst>
        </pc:cxnChg>
      </pc:sldChg>
      <pc:sldChg chg="addSp delSp modSp mod setBg setClrOvrMap">
        <pc:chgData name="marisol.carmenatty@stu.bmcc.cuny.edu" userId="4461d6db-a3ea-4f3e-bb40-60efb3a81d41" providerId="ADAL" clId="{4AF26BF2-58D5-D740-8EA1-C24869AF50D3}" dt="2020-11-24T05:46:35.440" v="259" actId="2711"/>
        <pc:sldMkLst>
          <pc:docMk/>
          <pc:sldMk cId="2105467177" sldId="269"/>
        </pc:sldMkLst>
        <pc:spChg chg="mod">
          <ac:chgData name="marisol.carmenatty@stu.bmcc.cuny.edu" userId="4461d6db-a3ea-4f3e-bb40-60efb3a81d41" providerId="ADAL" clId="{4AF26BF2-58D5-D740-8EA1-C24869AF50D3}" dt="2020-11-24T05:39:16.036" v="99" actId="26606"/>
          <ac:spMkLst>
            <pc:docMk/>
            <pc:sldMk cId="2105467177" sldId="269"/>
            <ac:spMk id="2" creationId="{24BF85C7-0247-254C-A3F9-F95734A44CF8}"/>
          </ac:spMkLst>
        </pc:spChg>
        <pc:spChg chg="mod ord">
          <ac:chgData name="marisol.carmenatty@stu.bmcc.cuny.edu" userId="4461d6db-a3ea-4f3e-bb40-60efb3a81d41" providerId="ADAL" clId="{4AF26BF2-58D5-D740-8EA1-C24869AF50D3}" dt="2020-11-24T05:46:35.440" v="259" actId="2711"/>
          <ac:spMkLst>
            <pc:docMk/>
            <pc:sldMk cId="2105467177" sldId="269"/>
            <ac:spMk id="4" creationId="{D1CB8F84-4510-7D46-A9C3-7102BC712537}"/>
          </ac:spMkLst>
        </pc:spChg>
        <pc:spChg chg="add del">
          <ac:chgData name="marisol.carmenatty@stu.bmcc.cuny.edu" userId="4461d6db-a3ea-4f3e-bb40-60efb3a81d41" providerId="ADAL" clId="{4AF26BF2-58D5-D740-8EA1-C24869AF50D3}" dt="2020-11-24T05:04:06.836" v="34" actId="26606"/>
          <ac:spMkLst>
            <pc:docMk/>
            <pc:sldMk cId="2105467177" sldId="269"/>
            <ac:spMk id="9" creationId="{1DF61F47-37EC-408A-BDC8-E491FB5E59B8}"/>
          </ac:spMkLst>
        </pc:spChg>
        <pc:spChg chg="add del">
          <ac:chgData name="marisol.carmenatty@stu.bmcc.cuny.edu" userId="4461d6db-a3ea-4f3e-bb40-60efb3a81d41" providerId="ADAL" clId="{4AF26BF2-58D5-D740-8EA1-C24869AF50D3}" dt="2020-11-24T05:04:06.836" v="34" actId="26606"/>
          <ac:spMkLst>
            <pc:docMk/>
            <pc:sldMk cId="2105467177" sldId="269"/>
            <ac:spMk id="11" creationId="{68157995-9098-42A2-8E36-8BA9015D759A}"/>
          </ac:spMkLst>
        </pc:spChg>
        <pc:spChg chg="add del">
          <ac:chgData name="marisol.carmenatty@stu.bmcc.cuny.edu" userId="4461d6db-a3ea-4f3e-bb40-60efb3a81d41" providerId="ADAL" clId="{4AF26BF2-58D5-D740-8EA1-C24869AF50D3}" dt="2020-11-24T05:04:06.836" v="34" actId="26606"/>
          <ac:spMkLst>
            <pc:docMk/>
            <pc:sldMk cId="2105467177" sldId="269"/>
            <ac:spMk id="13" creationId="{CFC012A5-170D-4B0F-A916-A8EE2C6CE94A}"/>
          </ac:spMkLst>
        </pc:spChg>
        <pc:spChg chg="add del">
          <ac:chgData name="marisol.carmenatty@stu.bmcc.cuny.edu" userId="4461d6db-a3ea-4f3e-bb40-60efb3a81d41" providerId="ADAL" clId="{4AF26BF2-58D5-D740-8EA1-C24869AF50D3}" dt="2020-11-24T05:04:06.836" v="34" actId="26606"/>
          <ac:spMkLst>
            <pc:docMk/>
            <pc:sldMk cId="2105467177" sldId="269"/>
            <ac:spMk id="15" creationId="{37F40654-5E8C-468A-9596-50927AF198AB}"/>
          </ac:spMkLst>
        </pc:spChg>
        <pc:spChg chg="add del">
          <ac:chgData name="marisol.carmenatty@stu.bmcc.cuny.edu" userId="4461d6db-a3ea-4f3e-bb40-60efb3a81d41" providerId="ADAL" clId="{4AF26BF2-58D5-D740-8EA1-C24869AF50D3}" dt="2020-11-24T05:04:06.836" v="34" actId="26606"/>
          <ac:spMkLst>
            <pc:docMk/>
            <pc:sldMk cId="2105467177" sldId="269"/>
            <ac:spMk id="17" creationId="{50B1BD4A-8DE6-4266-9C27-59260F938ED8}"/>
          </ac:spMkLst>
        </pc:spChg>
        <pc:spChg chg="add del">
          <ac:chgData name="marisol.carmenatty@stu.bmcc.cuny.edu" userId="4461d6db-a3ea-4f3e-bb40-60efb3a81d41" providerId="ADAL" clId="{4AF26BF2-58D5-D740-8EA1-C24869AF50D3}" dt="2020-11-24T05:04:09.780" v="36" actId="26606"/>
          <ac:spMkLst>
            <pc:docMk/>
            <pc:sldMk cId="2105467177" sldId="269"/>
            <ac:spMk id="19" creationId="{1DF61F47-37EC-408A-BDC8-E491FB5E59B8}"/>
          </ac:spMkLst>
        </pc:spChg>
        <pc:spChg chg="add del">
          <ac:chgData name="marisol.carmenatty@stu.bmcc.cuny.edu" userId="4461d6db-a3ea-4f3e-bb40-60efb3a81d41" providerId="ADAL" clId="{4AF26BF2-58D5-D740-8EA1-C24869AF50D3}" dt="2020-11-24T05:04:09.780" v="36" actId="26606"/>
          <ac:spMkLst>
            <pc:docMk/>
            <pc:sldMk cId="2105467177" sldId="269"/>
            <ac:spMk id="20" creationId="{68157995-9098-42A2-8E36-8BA9015D759A}"/>
          </ac:spMkLst>
        </pc:spChg>
        <pc:spChg chg="add del">
          <ac:chgData name="marisol.carmenatty@stu.bmcc.cuny.edu" userId="4461d6db-a3ea-4f3e-bb40-60efb3a81d41" providerId="ADAL" clId="{4AF26BF2-58D5-D740-8EA1-C24869AF50D3}" dt="2020-11-24T05:04:09.780" v="36" actId="26606"/>
          <ac:spMkLst>
            <pc:docMk/>
            <pc:sldMk cId="2105467177" sldId="269"/>
            <ac:spMk id="21" creationId="{B680D4D6-B06E-4316-8BBC-7A65A10AC853}"/>
          </ac:spMkLst>
        </pc:spChg>
        <pc:spChg chg="add del">
          <ac:chgData name="marisol.carmenatty@stu.bmcc.cuny.edu" userId="4461d6db-a3ea-4f3e-bb40-60efb3a81d41" providerId="ADAL" clId="{4AF26BF2-58D5-D740-8EA1-C24869AF50D3}" dt="2020-11-24T05:04:09.780" v="36" actId="26606"/>
          <ac:spMkLst>
            <pc:docMk/>
            <pc:sldMk cId="2105467177" sldId="269"/>
            <ac:spMk id="23" creationId="{64016ABB-4F5D-4BFA-9406-7CD61399B6CC}"/>
          </ac:spMkLst>
        </pc:spChg>
        <pc:spChg chg="add del">
          <ac:chgData name="marisol.carmenatty@stu.bmcc.cuny.edu" userId="4461d6db-a3ea-4f3e-bb40-60efb3a81d41" providerId="ADAL" clId="{4AF26BF2-58D5-D740-8EA1-C24869AF50D3}" dt="2020-11-24T05:28:48.986" v="81" actId="26606"/>
          <ac:spMkLst>
            <pc:docMk/>
            <pc:sldMk cId="2105467177" sldId="269"/>
            <ac:spMk id="25" creationId="{1DF61F47-37EC-408A-BDC8-E491FB5E59B8}"/>
          </ac:spMkLst>
        </pc:spChg>
        <pc:spChg chg="add del">
          <ac:chgData name="marisol.carmenatty@stu.bmcc.cuny.edu" userId="4461d6db-a3ea-4f3e-bb40-60efb3a81d41" providerId="ADAL" clId="{4AF26BF2-58D5-D740-8EA1-C24869AF50D3}" dt="2020-11-24T05:28:48.986" v="81" actId="26606"/>
          <ac:spMkLst>
            <pc:docMk/>
            <pc:sldMk cId="2105467177" sldId="269"/>
            <ac:spMk id="26" creationId="{68157995-9098-42A2-8E36-8BA9015D759A}"/>
          </ac:spMkLst>
        </pc:spChg>
        <pc:spChg chg="add del">
          <ac:chgData name="marisol.carmenatty@stu.bmcc.cuny.edu" userId="4461d6db-a3ea-4f3e-bb40-60efb3a81d41" providerId="ADAL" clId="{4AF26BF2-58D5-D740-8EA1-C24869AF50D3}" dt="2020-11-24T05:28:48.986" v="81" actId="26606"/>
          <ac:spMkLst>
            <pc:docMk/>
            <pc:sldMk cId="2105467177" sldId="269"/>
            <ac:spMk id="27" creationId="{06F0F283-C8B6-4598-89C9-C404C98A5715}"/>
          </ac:spMkLst>
        </pc:spChg>
        <pc:spChg chg="add del">
          <ac:chgData name="marisol.carmenatty@stu.bmcc.cuny.edu" userId="4461d6db-a3ea-4f3e-bb40-60efb3a81d41" providerId="ADAL" clId="{4AF26BF2-58D5-D740-8EA1-C24869AF50D3}" dt="2020-11-24T05:28:48.986" v="81" actId="26606"/>
          <ac:spMkLst>
            <pc:docMk/>
            <pc:sldMk cId="2105467177" sldId="269"/>
            <ac:spMk id="28" creationId="{E473B0C0-761B-443F-97A0-9D6E01FBB751}"/>
          </ac:spMkLst>
        </pc:spChg>
        <pc:spChg chg="add del">
          <ac:chgData name="marisol.carmenatty@stu.bmcc.cuny.edu" userId="4461d6db-a3ea-4f3e-bb40-60efb3a81d41" providerId="ADAL" clId="{4AF26BF2-58D5-D740-8EA1-C24869AF50D3}" dt="2020-11-24T05:28:48.986" v="81" actId="26606"/>
          <ac:spMkLst>
            <pc:docMk/>
            <pc:sldMk cId="2105467177" sldId="269"/>
            <ac:spMk id="29" creationId="{E3B475C6-1445-41C7-9360-49FD7C1C1E7A}"/>
          </ac:spMkLst>
        </pc:spChg>
        <pc:spChg chg="add del">
          <ac:chgData name="marisol.carmenatty@stu.bmcc.cuny.edu" userId="4461d6db-a3ea-4f3e-bb40-60efb3a81d41" providerId="ADAL" clId="{4AF26BF2-58D5-D740-8EA1-C24869AF50D3}" dt="2020-11-24T05:28:48.963" v="80" actId="26606"/>
          <ac:spMkLst>
            <pc:docMk/>
            <pc:sldMk cId="2105467177" sldId="269"/>
            <ac:spMk id="34" creationId="{1DF61F47-37EC-408A-BDC8-E491FB5E59B8}"/>
          </ac:spMkLst>
        </pc:spChg>
        <pc:spChg chg="add del">
          <ac:chgData name="marisol.carmenatty@stu.bmcc.cuny.edu" userId="4461d6db-a3ea-4f3e-bb40-60efb3a81d41" providerId="ADAL" clId="{4AF26BF2-58D5-D740-8EA1-C24869AF50D3}" dt="2020-11-24T05:28:48.963" v="80" actId="26606"/>
          <ac:spMkLst>
            <pc:docMk/>
            <pc:sldMk cId="2105467177" sldId="269"/>
            <ac:spMk id="36" creationId="{68157995-9098-42A2-8E36-8BA9015D759A}"/>
          </ac:spMkLst>
        </pc:spChg>
        <pc:spChg chg="add del">
          <ac:chgData name="marisol.carmenatty@stu.bmcc.cuny.edu" userId="4461d6db-a3ea-4f3e-bb40-60efb3a81d41" providerId="ADAL" clId="{4AF26BF2-58D5-D740-8EA1-C24869AF50D3}" dt="2020-11-24T05:28:48.963" v="80" actId="26606"/>
          <ac:spMkLst>
            <pc:docMk/>
            <pc:sldMk cId="2105467177" sldId="269"/>
            <ac:spMk id="38" creationId="{B680D4D6-B06E-4316-8BBC-7A65A10AC853}"/>
          </ac:spMkLst>
        </pc:spChg>
        <pc:spChg chg="add del">
          <ac:chgData name="marisol.carmenatty@stu.bmcc.cuny.edu" userId="4461d6db-a3ea-4f3e-bb40-60efb3a81d41" providerId="ADAL" clId="{4AF26BF2-58D5-D740-8EA1-C24869AF50D3}" dt="2020-11-24T05:28:48.963" v="80" actId="26606"/>
          <ac:spMkLst>
            <pc:docMk/>
            <pc:sldMk cId="2105467177" sldId="269"/>
            <ac:spMk id="42" creationId="{64016ABB-4F5D-4BFA-9406-7CD61399B6CC}"/>
          </ac:spMkLst>
        </pc:spChg>
        <pc:spChg chg="add del">
          <ac:chgData name="marisol.carmenatty@stu.bmcc.cuny.edu" userId="4461d6db-a3ea-4f3e-bb40-60efb3a81d41" providerId="ADAL" clId="{4AF26BF2-58D5-D740-8EA1-C24869AF50D3}" dt="2020-11-24T05:29:11.591" v="82" actId="26606"/>
          <ac:spMkLst>
            <pc:docMk/>
            <pc:sldMk cId="2105467177" sldId="269"/>
            <ac:spMk id="44" creationId="{1DF61F47-37EC-408A-BDC8-E491FB5E59B8}"/>
          </ac:spMkLst>
        </pc:spChg>
        <pc:spChg chg="add del">
          <ac:chgData name="marisol.carmenatty@stu.bmcc.cuny.edu" userId="4461d6db-a3ea-4f3e-bb40-60efb3a81d41" providerId="ADAL" clId="{4AF26BF2-58D5-D740-8EA1-C24869AF50D3}" dt="2020-11-24T05:29:11.591" v="82" actId="26606"/>
          <ac:spMkLst>
            <pc:docMk/>
            <pc:sldMk cId="2105467177" sldId="269"/>
            <ac:spMk id="45" creationId="{68157995-9098-42A2-8E36-8BA9015D759A}"/>
          </ac:spMkLst>
        </pc:spChg>
        <pc:spChg chg="add del">
          <ac:chgData name="marisol.carmenatty@stu.bmcc.cuny.edu" userId="4461d6db-a3ea-4f3e-bb40-60efb3a81d41" providerId="ADAL" clId="{4AF26BF2-58D5-D740-8EA1-C24869AF50D3}" dt="2020-11-24T05:29:11.591" v="82" actId="26606"/>
          <ac:spMkLst>
            <pc:docMk/>
            <pc:sldMk cId="2105467177" sldId="269"/>
            <ac:spMk id="46" creationId="{89DBA3C2-C92B-4CEB-868F-52A62295B3EC}"/>
          </ac:spMkLst>
        </pc:spChg>
        <pc:spChg chg="add del">
          <ac:chgData name="marisol.carmenatty@stu.bmcc.cuny.edu" userId="4461d6db-a3ea-4f3e-bb40-60efb3a81d41" providerId="ADAL" clId="{4AF26BF2-58D5-D740-8EA1-C24869AF50D3}" dt="2020-11-24T05:29:11.591" v="82" actId="26606"/>
          <ac:spMkLst>
            <pc:docMk/>
            <pc:sldMk cId="2105467177" sldId="269"/>
            <ac:spMk id="47" creationId="{0A5C11C9-65D2-491A-A266-6ADBD2CB441D}"/>
          </ac:spMkLst>
        </pc:spChg>
        <pc:spChg chg="add del">
          <ac:chgData name="marisol.carmenatty@stu.bmcc.cuny.edu" userId="4461d6db-a3ea-4f3e-bb40-60efb3a81d41" providerId="ADAL" clId="{4AF26BF2-58D5-D740-8EA1-C24869AF50D3}" dt="2020-11-24T05:33:41.561" v="88" actId="26606"/>
          <ac:spMkLst>
            <pc:docMk/>
            <pc:sldMk cId="2105467177" sldId="269"/>
            <ac:spMk id="52" creationId="{1DF61F47-37EC-408A-BDC8-E491FB5E59B8}"/>
          </ac:spMkLst>
        </pc:spChg>
        <pc:spChg chg="add del">
          <ac:chgData name="marisol.carmenatty@stu.bmcc.cuny.edu" userId="4461d6db-a3ea-4f3e-bb40-60efb3a81d41" providerId="ADAL" clId="{4AF26BF2-58D5-D740-8EA1-C24869AF50D3}" dt="2020-11-24T05:33:41.561" v="88" actId="26606"/>
          <ac:spMkLst>
            <pc:docMk/>
            <pc:sldMk cId="2105467177" sldId="269"/>
            <ac:spMk id="54" creationId="{68157995-9098-42A2-8E36-8BA9015D759A}"/>
          </ac:spMkLst>
        </pc:spChg>
        <pc:spChg chg="add del">
          <ac:chgData name="marisol.carmenatty@stu.bmcc.cuny.edu" userId="4461d6db-a3ea-4f3e-bb40-60efb3a81d41" providerId="ADAL" clId="{4AF26BF2-58D5-D740-8EA1-C24869AF50D3}" dt="2020-11-24T05:33:41.561" v="88" actId="26606"/>
          <ac:spMkLst>
            <pc:docMk/>
            <pc:sldMk cId="2105467177" sldId="269"/>
            <ac:spMk id="56" creationId="{06F0F283-C8B6-4598-89C9-C404C98A5715}"/>
          </ac:spMkLst>
        </pc:spChg>
        <pc:spChg chg="add del">
          <ac:chgData name="marisol.carmenatty@stu.bmcc.cuny.edu" userId="4461d6db-a3ea-4f3e-bb40-60efb3a81d41" providerId="ADAL" clId="{4AF26BF2-58D5-D740-8EA1-C24869AF50D3}" dt="2020-11-24T05:33:41.561" v="88" actId="26606"/>
          <ac:spMkLst>
            <pc:docMk/>
            <pc:sldMk cId="2105467177" sldId="269"/>
            <ac:spMk id="58" creationId="{E473B0C0-761B-443F-97A0-9D6E01FBB751}"/>
          </ac:spMkLst>
        </pc:spChg>
        <pc:spChg chg="add del">
          <ac:chgData name="marisol.carmenatty@stu.bmcc.cuny.edu" userId="4461d6db-a3ea-4f3e-bb40-60efb3a81d41" providerId="ADAL" clId="{4AF26BF2-58D5-D740-8EA1-C24869AF50D3}" dt="2020-11-24T05:33:41.561" v="88" actId="26606"/>
          <ac:spMkLst>
            <pc:docMk/>
            <pc:sldMk cId="2105467177" sldId="269"/>
            <ac:spMk id="60" creationId="{E3B475C6-1445-41C7-9360-49FD7C1C1E7A}"/>
          </ac:spMkLst>
        </pc:spChg>
        <pc:spChg chg="add del">
          <ac:chgData name="marisol.carmenatty@stu.bmcc.cuny.edu" userId="4461d6db-a3ea-4f3e-bb40-60efb3a81d41" providerId="ADAL" clId="{4AF26BF2-58D5-D740-8EA1-C24869AF50D3}" dt="2020-11-24T05:39:16.052" v="100" actId="26606"/>
          <ac:spMkLst>
            <pc:docMk/>
            <pc:sldMk cId="2105467177" sldId="269"/>
            <ac:spMk id="65" creationId="{841EFD0D-0D37-447B-B1EA-4F7197EB2911}"/>
          </ac:spMkLst>
        </pc:spChg>
        <pc:spChg chg="add del">
          <ac:chgData name="marisol.carmenatty@stu.bmcc.cuny.edu" userId="4461d6db-a3ea-4f3e-bb40-60efb3a81d41" providerId="ADAL" clId="{4AF26BF2-58D5-D740-8EA1-C24869AF50D3}" dt="2020-11-24T05:39:16.052" v="100" actId="26606"/>
          <ac:spMkLst>
            <pc:docMk/>
            <pc:sldMk cId="2105467177" sldId="269"/>
            <ac:spMk id="67" creationId="{5A6DFF24-307B-44B0-93F0-893676F1488A}"/>
          </ac:spMkLst>
        </pc:spChg>
        <pc:spChg chg="add del">
          <ac:chgData name="marisol.carmenatty@stu.bmcc.cuny.edu" userId="4461d6db-a3ea-4f3e-bb40-60efb3a81d41" providerId="ADAL" clId="{4AF26BF2-58D5-D740-8EA1-C24869AF50D3}" dt="2020-11-24T05:39:16.052" v="100" actId="26606"/>
          <ac:spMkLst>
            <pc:docMk/>
            <pc:sldMk cId="2105467177" sldId="269"/>
            <ac:spMk id="69" creationId="{2D6CE9D5-28BB-4329-B5E2-B06131F27F5B}"/>
          </ac:spMkLst>
        </pc:spChg>
        <pc:spChg chg="add del">
          <ac:chgData name="marisol.carmenatty@stu.bmcc.cuny.edu" userId="4461d6db-a3ea-4f3e-bb40-60efb3a81d41" providerId="ADAL" clId="{4AF26BF2-58D5-D740-8EA1-C24869AF50D3}" dt="2020-11-24T05:39:16.052" v="100" actId="26606"/>
          <ac:spMkLst>
            <pc:docMk/>
            <pc:sldMk cId="2105467177" sldId="269"/>
            <ac:spMk id="71" creationId="{8D9F7D40-5D59-4F59-A331-D8F7710AC903}"/>
          </ac:spMkLst>
        </pc:spChg>
        <pc:spChg chg="add del">
          <ac:chgData name="marisol.carmenatty@stu.bmcc.cuny.edu" userId="4461d6db-a3ea-4f3e-bb40-60efb3a81d41" providerId="ADAL" clId="{4AF26BF2-58D5-D740-8EA1-C24869AF50D3}" dt="2020-11-24T05:39:16.052" v="100" actId="26606"/>
          <ac:spMkLst>
            <pc:docMk/>
            <pc:sldMk cId="2105467177" sldId="269"/>
            <ac:spMk id="73" creationId="{E2B1BC2F-AEBF-4990-A7F9-197AAF28BC7A}"/>
          </ac:spMkLst>
        </pc:spChg>
        <pc:spChg chg="add del">
          <ac:chgData name="marisol.carmenatty@stu.bmcc.cuny.edu" userId="4461d6db-a3ea-4f3e-bb40-60efb3a81d41" providerId="ADAL" clId="{4AF26BF2-58D5-D740-8EA1-C24869AF50D3}" dt="2020-11-24T05:39:10.954" v="97" actId="26606"/>
          <ac:spMkLst>
            <pc:docMk/>
            <pc:sldMk cId="2105467177" sldId="269"/>
            <ac:spMk id="78" creationId="{841EFD0D-0D37-447B-B1EA-4F7197EB2911}"/>
          </ac:spMkLst>
        </pc:spChg>
        <pc:spChg chg="add del">
          <ac:chgData name="marisol.carmenatty@stu.bmcc.cuny.edu" userId="4461d6db-a3ea-4f3e-bb40-60efb3a81d41" providerId="ADAL" clId="{4AF26BF2-58D5-D740-8EA1-C24869AF50D3}" dt="2020-11-24T05:39:10.954" v="97" actId="26606"/>
          <ac:spMkLst>
            <pc:docMk/>
            <pc:sldMk cId="2105467177" sldId="269"/>
            <ac:spMk id="80" creationId="{5A6DFF24-307B-44B0-93F0-893676F1488A}"/>
          </ac:spMkLst>
        </pc:spChg>
        <pc:spChg chg="add del">
          <ac:chgData name="marisol.carmenatty@stu.bmcc.cuny.edu" userId="4461d6db-a3ea-4f3e-bb40-60efb3a81d41" providerId="ADAL" clId="{4AF26BF2-58D5-D740-8EA1-C24869AF50D3}" dt="2020-11-24T05:39:10.954" v="97" actId="26606"/>
          <ac:spMkLst>
            <pc:docMk/>
            <pc:sldMk cId="2105467177" sldId="269"/>
            <ac:spMk id="82" creationId="{2D6CE9D5-28BB-4329-B5E2-B06131F27F5B}"/>
          </ac:spMkLst>
        </pc:spChg>
        <pc:spChg chg="add del">
          <ac:chgData name="marisol.carmenatty@stu.bmcc.cuny.edu" userId="4461d6db-a3ea-4f3e-bb40-60efb3a81d41" providerId="ADAL" clId="{4AF26BF2-58D5-D740-8EA1-C24869AF50D3}" dt="2020-11-24T05:39:10.954" v="97" actId="26606"/>
          <ac:spMkLst>
            <pc:docMk/>
            <pc:sldMk cId="2105467177" sldId="269"/>
            <ac:spMk id="84" creationId="{8D9F7D40-5D59-4F59-A331-D8F7710AC903}"/>
          </ac:spMkLst>
        </pc:spChg>
        <pc:spChg chg="add del">
          <ac:chgData name="marisol.carmenatty@stu.bmcc.cuny.edu" userId="4461d6db-a3ea-4f3e-bb40-60efb3a81d41" providerId="ADAL" clId="{4AF26BF2-58D5-D740-8EA1-C24869AF50D3}" dt="2020-11-24T05:39:10.954" v="97" actId="26606"/>
          <ac:spMkLst>
            <pc:docMk/>
            <pc:sldMk cId="2105467177" sldId="269"/>
            <ac:spMk id="86" creationId="{E2B1BC2F-AEBF-4990-A7F9-197AAF28BC7A}"/>
          </ac:spMkLst>
        </pc:spChg>
        <pc:spChg chg="add del">
          <ac:chgData name="marisol.carmenatty@stu.bmcc.cuny.edu" userId="4461d6db-a3ea-4f3e-bb40-60efb3a81d41" providerId="ADAL" clId="{4AF26BF2-58D5-D740-8EA1-C24869AF50D3}" dt="2020-11-24T05:39:16.036" v="99" actId="26606"/>
          <ac:spMkLst>
            <pc:docMk/>
            <pc:sldMk cId="2105467177" sldId="269"/>
            <ac:spMk id="88" creationId="{841EFD0D-0D37-447B-B1EA-4F7197EB2911}"/>
          </ac:spMkLst>
        </pc:spChg>
        <pc:spChg chg="add del">
          <ac:chgData name="marisol.carmenatty@stu.bmcc.cuny.edu" userId="4461d6db-a3ea-4f3e-bb40-60efb3a81d41" providerId="ADAL" clId="{4AF26BF2-58D5-D740-8EA1-C24869AF50D3}" dt="2020-11-24T05:39:16.036" v="99" actId="26606"/>
          <ac:spMkLst>
            <pc:docMk/>
            <pc:sldMk cId="2105467177" sldId="269"/>
            <ac:spMk id="89" creationId="{5A6DFF24-307B-44B0-93F0-893676F1488A}"/>
          </ac:spMkLst>
        </pc:spChg>
        <pc:spChg chg="add del">
          <ac:chgData name="marisol.carmenatty@stu.bmcc.cuny.edu" userId="4461d6db-a3ea-4f3e-bb40-60efb3a81d41" providerId="ADAL" clId="{4AF26BF2-58D5-D740-8EA1-C24869AF50D3}" dt="2020-11-24T05:39:16.036" v="99" actId="26606"/>
          <ac:spMkLst>
            <pc:docMk/>
            <pc:sldMk cId="2105467177" sldId="269"/>
            <ac:spMk id="90" creationId="{A2805736-925B-4E6B-9FAB-73BA23E1E9A1}"/>
          </ac:spMkLst>
        </pc:spChg>
        <pc:spChg chg="add del">
          <ac:chgData name="marisol.carmenatty@stu.bmcc.cuny.edu" userId="4461d6db-a3ea-4f3e-bb40-60efb3a81d41" providerId="ADAL" clId="{4AF26BF2-58D5-D740-8EA1-C24869AF50D3}" dt="2020-11-24T05:39:16.036" v="99" actId="26606"/>
          <ac:spMkLst>
            <pc:docMk/>
            <pc:sldMk cId="2105467177" sldId="269"/>
            <ac:spMk id="91" creationId="{E9EA2B43-8884-423C-B0EB-8949B04621B5}"/>
          </ac:spMkLst>
        </pc:spChg>
        <pc:spChg chg="add del">
          <ac:chgData name="marisol.carmenatty@stu.bmcc.cuny.edu" userId="4461d6db-a3ea-4f3e-bb40-60efb3a81d41" providerId="ADAL" clId="{4AF26BF2-58D5-D740-8EA1-C24869AF50D3}" dt="2020-11-24T05:39:16.036" v="99" actId="26606"/>
          <ac:spMkLst>
            <pc:docMk/>
            <pc:sldMk cId="2105467177" sldId="269"/>
            <ac:spMk id="92" creationId="{F884A938-C405-4F09-AA12-590BEE1DE935}"/>
          </ac:spMkLst>
        </pc:spChg>
        <pc:spChg chg="add">
          <ac:chgData name="marisol.carmenatty@stu.bmcc.cuny.edu" userId="4461d6db-a3ea-4f3e-bb40-60efb3a81d41" providerId="ADAL" clId="{4AF26BF2-58D5-D740-8EA1-C24869AF50D3}" dt="2020-11-24T05:39:16.052" v="100" actId="26606"/>
          <ac:spMkLst>
            <pc:docMk/>
            <pc:sldMk cId="2105467177" sldId="269"/>
            <ac:spMk id="94" creationId="{841EFD0D-0D37-447B-B1EA-4F7197EB2911}"/>
          </ac:spMkLst>
        </pc:spChg>
        <pc:spChg chg="add">
          <ac:chgData name="marisol.carmenatty@stu.bmcc.cuny.edu" userId="4461d6db-a3ea-4f3e-bb40-60efb3a81d41" providerId="ADAL" clId="{4AF26BF2-58D5-D740-8EA1-C24869AF50D3}" dt="2020-11-24T05:39:16.052" v="100" actId="26606"/>
          <ac:spMkLst>
            <pc:docMk/>
            <pc:sldMk cId="2105467177" sldId="269"/>
            <ac:spMk id="95" creationId="{5A6DFF24-307B-44B0-93F0-893676F1488A}"/>
          </ac:spMkLst>
        </pc:spChg>
        <pc:spChg chg="add">
          <ac:chgData name="marisol.carmenatty@stu.bmcc.cuny.edu" userId="4461d6db-a3ea-4f3e-bb40-60efb3a81d41" providerId="ADAL" clId="{4AF26BF2-58D5-D740-8EA1-C24869AF50D3}" dt="2020-11-24T05:39:16.052" v="100" actId="26606"/>
          <ac:spMkLst>
            <pc:docMk/>
            <pc:sldMk cId="2105467177" sldId="269"/>
            <ac:spMk id="96" creationId="{2D6CE9D5-28BB-4329-B5E2-B06131F27F5B}"/>
          </ac:spMkLst>
        </pc:spChg>
        <pc:spChg chg="add">
          <ac:chgData name="marisol.carmenatty@stu.bmcc.cuny.edu" userId="4461d6db-a3ea-4f3e-bb40-60efb3a81d41" providerId="ADAL" clId="{4AF26BF2-58D5-D740-8EA1-C24869AF50D3}" dt="2020-11-24T05:39:16.052" v="100" actId="26606"/>
          <ac:spMkLst>
            <pc:docMk/>
            <pc:sldMk cId="2105467177" sldId="269"/>
            <ac:spMk id="97" creationId="{8D9F7D40-5D59-4F59-A331-D8F7710AC903}"/>
          </ac:spMkLst>
        </pc:spChg>
        <pc:spChg chg="add">
          <ac:chgData name="marisol.carmenatty@stu.bmcc.cuny.edu" userId="4461d6db-a3ea-4f3e-bb40-60efb3a81d41" providerId="ADAL" clId="{4AF26BF2-58D5-D740-8EA1-C24869AF50D3}" dt="2020-11-24T05:39:16.052" v="100" actId="26606"/>
          <ac:spMkLst>
            <pc:docMk/>
            <pc:sldMk cId="2105467177" sldId="269"/>
            <ac:spMk id="98" creationId="{E2B1BC2F-AEBF-4990-A7F9-197AAF28BC7A}"/>
          </ac:spMkLst>
        </pc:spChg>
        <pc:picChg chg="add mod ord">
          <ac:chgData name="marisol.carmenatty@stu.bmcc.cuny.edu" userId="4461d6db-a3ea-4f3e-bb40-60efb3a81d41" providerId="ADAL" clId="{4AF26BF2-58D5-D740-8EA1-C24869AF50D3}" dt="2020-11-24T05:39:16.036" v="99" actId="26606"/>
          <ac:picMkLst>
            <pc:docMk/>
            <pc:sldMk cId="2105467177" sldId="269"/>
            <ac:picMk id="3" creationId="{A2D0810E-150A-294D-9F64-9A59777238C1}"/>
          </ac:picMkLst>
        </pc:picChg>
        <pc:cxnChg chg="add del">
          <ac:chgData name="marisol.carmenatty@stu.bmcc.cuny.edu" userId="4461d6db-a3ea-4f3e-bb40-60efb3a81d41" providerId="ADAL" clId="{4AF26BF2-58D5-D740-8EA1-C24869AF50D3}" dt="2020-11-24T05:04:09.780" v="36" actId="26606"/>
          <ac:cxnSpMkLst>
            <pc:docMk/>
            <pc:sldMk cId="2105467177" sldId="269"/>
            <ac:cxnSpMk id="22" creationId="{ED72A37F-0C2F-473C-9D71-B80AEE71BF03}"/>
          </ac:cxnSpMkLst>
        </pc:cxnChg>
        <pc:cxnChg chg="add del">
          <ac:chgData name="marisol.carmenatty@stu.bmcc.cuny.edu" userId="4461d6db-a3ea-4f3e-bb40-60efb3a81d41" providerId="ADAL" clId="{4AF26BF2-58D5-D740-8EA1-C24869AF50D3}" dt="2020-11-24T05:28:48.963" v="80" actId="26606"/>
          <ac:cxnSpMkLst>
            <pc:docMk/>
            <pc:sldMk cId="2105467177" sldId="269"/>
            <ac:cxnSpMk id="40" creationId="{ED72A37F-0C2F-473C-9D71-B80AEE71BF03}"/>
          </ac:cxnSpMkLst>
        </pc:cxnChg>
      </pc:sldChg>
      <pc:sldChg chg="addSp delSp modSp mod setBg">
        <pc:chgData name="marisol.carmenatty@stu.bmcc.cuny.edu" userId="4461d6db-a3ea-4f3e-bb40-60efb3a81d41" providerId="ADAL" clId="{4AF26BF2-58D5-D740-8EA1-C24869AF50D3}" dt="2020-11-24T05:46:49.853" v="261" actId="2711"/>
        <pc:sldMkLst>
          <pc:docMk/>
          <pc:sldMk cId="396003383" sldId="270"/>
        </pc:sldMkLst>
        <pc:spChg chg="mod">
          <ac:chgData name="marisol.carmenatty@stu.bmcc.cuny.edu" userId="4461d6db-a3ea-4f3e-bb40-60efb3a81d41" providerId="ADAL" clId="{4AF26BF2-58D5-D740-8EA1-C24869AF50D3}" dt="2020-11-24T05:39:26.224" v="104" actId="26606"/>
          <ac:spMkLst>
            <pc:docMk/>
            <pc:sldMk cId="396003383" sldId="270"/>
            <ac:spMk id="2" creationId="{AE0BE65D-5F7C-BB44-A73C-0175970186C5}"/>
          </ac:spMkLst>
        </pc:spChg>
        <pc:spChg chg="mod ord">
          <ac:chgData name="marisol.carmenatty@stu.bmcc.cuny.edu" userId="4461d6db-a3ea-4f3e-bb40-60efb3a81d41" providerId="ADAL" clId="{4AF26BF2-58D5-D740-8EA1-C24869AF50D3}" dt="2020-11-24T05:46:49.853" v="261" actId="2711"/>
          <ac:spMkLst>
            <pc:docMk/>
            <pc:sldMk cId="396003383" sldId="270"/>
            <ac:spMk id="4" creationId="{F2AEBA43-DC19-5D46-B649-37809C155134}"/>
          </ac:spMkLst>
        </pc:spChg>
        <pc:spChg chg="add del">
          <ac:chgData name="marisol.carmenatty@stu.bmcc.cuny.edu" userId="4461d6db-a3ea-4f3e-bb40-60efb3a81d41" providerId="ADAL" clId="{4AF26BF2-58D5-D740-8EA1-C24869AF50D3}" dt="2020-11-24T05:36:20.334" v="91" actId="26606"/>
          <ac:spMkLst>
            <pc:docMk/>
            <pc:sldMk cId="396003383" sldId="270"/>
            <ac:spMk id="9" creationId="{1DF61F47-37EC-408A-BDC8-E491FB5E59B8}"/>
          </ac:spMkLst>
        </pc:spChg>
        <pc:spChg chg="add del">
          <ac:chgData name="marisol.carmenatty@stu.bmcc.cuny.edu" userId="4461d6db-a3ea-4f3e-bb40-60efb3a81d41" providerId="ADAL" clId="{4AF26BF2-58D5-D740-8EA1-C24869AF50D3}" dt="2020-11-24T05:36:20.334" v="91" actId="26606"/>
          <ac:spMkLst>
            <pc:docMk/>
            <pc:sldMk cId="396003383" sldId="270"/>
            <ac:spMk id="11" creationId="{68157995-9098-42A2-8E36-8BA9015D759A}"/>
          </ac:spMkLst>
        </pc:spChg>
        <pc:spChg chg="add del">
          <ac:chgData name="marisol.carmenatty@stu.bmcc.cuny.edu" userId="4461d6db-a3ea-4f3e-bb40-60efb3a81d41" providerId="ADAL" clId="{4AF26BF2-58D5-D740-8EA1-C24869AF50D3}" dt="2020-11-24T05:36:20.334" v="91" actId="26606"/>
          <ac:spMkLst>
            <pc:docMk/>
            <pc:sldMk cId="396003383" sldId="270"/>
            <ac:spMk id="13" creationId="{06F0F283-C8B6-4598-89C9-C404C98A5715}"/>
          </ac:spMkLst>
        </pc:spChg>
        <pc:spChg chg="add del">
          <ac:chgData name="marisol.carmenatty@stu.bmcc.cuny.edu" userId="4461d6db-a3ea-4f3e-bb40-60efb3a81d41" providerId="ADAL" clId="{4AF26BF2-58D5-D740-8EA1-C24869AF50D3}" dt="2020-11-24T05:36:20.334" v="91" actId="26606"/>
          <ac:spMkLst>
            <pc:docMk/>
            <pc:sldMk cId="396003383" sldId="270"/>
            <ac:spMk id="15" creationId="{E473B0C0-761B-443F-97A0-9D6E01FBB751}"/>
          </ac:spMkLst>
        </pc:spChg>
        <pc:spChg chg="add del">
          <ac:chgData name="marisol.carmenatty@stu.bmcc.cuny.edu" userId="4461d6db-a3ea-4f3e-bb40-60efb3a81d41" providerId="ADAL" clId="{4AF26BF2-58D5-D740-8EA1-C24869AF50D3}" dt="2020-11-24T05:36:20.334" v="91" actId="26606"/>
          <ac:spMkLst>
            <pc:docMk/>
            <pc:sldMk cId="396003383" sldId="270"/>
            <ac:spMk id="17" creationId="{E3B475C6-1445-41C7-9360-49FD7C1C1E7A}"/>
          </ac:spMkLst>
        </pc:spChg>
        <pc:spChg chg="add del">
          <ac:chgData name="marisol.carmenatty@stu.bmcc.cuny.edu" userId="4461d6db-a3ea-4f3e-bb40-60efb3a81d41" providerId="ADAL" clId="{4AF26BF2-58D5-D740-8EA1-C24869AF50D3}" dt="2020-11-24T05:39:26.242" v="105" actId="26606"/>
          <ac:spMkLst>
            <pc:docMk/>
            <pc:sldMk cId="396003383" sldId="270"/>
            <ac:spMk id="22" creationId="{841EFD0D-0D37-447B-B1EA-4F7197EB2911}"/>
          </ac:spMkLst>
        </pc:spChg>
        <pc:spChg chg="add del">
          <ac:chgData name="marisol.carmenatty@stu.bmcc.cuny.edu" userId="4461d6db-a3ea-4f3e-bb40-60efb3a81d41" providerId="ADAL" clId="{4AF26BF2-58D5-D740-8EA1-C24869AF50D3}" dt="2020-11-24T05:39:26.242" v="105" actId="26606"/>
          <ac:spMkLst>
            <pc:docMk/>
            <pc:sldMk cId="396003383" sldId="270"/>
            <ac:spMk id="24" creationId="{5A6DFF24-307B-44B0-93F0-893676F1488A}"/>
          </ac:spMkLst>
        </pc:spChg>
        <pc:spChg chg="add del">
          <ac:chgData name="marisol.carmenatty@stu.bmcc.cuny.edu" userId="4461d6db-a3ea-4f3e-bb40-60efb3a81d41" providerId="ADAL" clId="{4AF26BF2-58D5-D740-8EA1-C24869AF50D3}" dt="2020-11-24T05:39:26.242" v="105" actId="26606"/>
          <ac:spMkLst>
            <pc:docMk/>
            <pc:sldMk cId="396003383" sldId="270"/>
            <ac:spMk id="26" creationId="{2D6CE9D5-28BB-4329-B5E2-B06131F27F5B}"/>
          </ac:spMkLst>
        </pc:spChg>
        <pc:spChg chg="add del">
          <ac:chgData name="marisol.carmenatty@stu.bmcc.cuny.edu" userId="4461d6db-a3ea-4f3e-bb40-60efb3a81d41" providerId="ADAL" clId="{4AF26BF2-58D5-D740-8EA1-C24869AF50D3}" dt="2020-11-24T05:39:26.242" v="105" actId="26606"/>
          <ac:spMkLst>
            <pc:docMk/>
            <pc:sldMk cId="396003383" sldId="270"/>
            <ac:spMk id="28" creationId="{8D9F7D40-5D59-4F59-A331-D8F7710AC903}"/>
          </ac:spMkLst>
        </pc:spChg>
        <pc:spChg chg="add del">
          <ac:chgData name="marisol.carmenatty@stu.bmcc.cuny.edu" userId="4461d6db-a3ea-4f3e-bb40-60efb3a81d41" providerId="ADAL" clId="{4AF26BF2-58D5-D740-8EA1-C24869AF50D3}" dt="2020-11-24T05:39:26.242" v="105" actId="26606"/>
          <ac:spMkLst>
            <pc:docMk/>
            <pc:sldMk cId="396003383" sldId="270"/>
            <ac:spMk id="30" creationId="{E2B1BC2F-AEBF-4990-A7F9-197AAF28BC7A}"/>
          </ac:spMkLst>
        </pc:spChg>
        <pc:spChg chg="add del">
          <ac:chgData name="marisol.carmenatty@stu.bmcc.cuny.edu" userId="4461d6db-a3ea-4f3e-bb40-60efb3a81d41" providerId="ADAL" clId="{4AF26BF2-58D5-D740-8EA1-C24869AF50D3}" dt="2020-11-24T05:39:25.218" v="102" actId="26606"/>
          <ac:spMkLst>
            <pc:docMk/>
            <pc:sldMk cId="396003383" sldId="270"/>
            <ac:spMk id="35" creationId="{841EFD0D-0D37-447B-B1EA-4F7197EB2911}"/>
          </ac:spMkLst>
        </pc:spChg>
        <pc:spChg chg="add del">
          <ac:chgData name="marisol.carmenatty@stu.bmcc.cuny.edu" userId="4461d6db-a3ea-4f3e-bb40-60efb3a81d41" providerId="ADAL" clId="{4AF26BF2-58D5-D740-8EA1-C24869AF50D3}" dt="2020-11-24T05:39:25.218" v="102" actId="26606"/>
          <ac:spMkLst>
            <pc:docMk/>
            <pc:sldMk cId="396003383" sldId="270"/>
            <ac:spMk id="37" creationId="{5A6DFF24-307B-44B0-93F0-893676F1488A}"/>
          </ac:spMkLst>
        </pc:spChg>
        <pc:spChg chg="add del">
          <ac:chgData name="marisol.carmenatty@stu.bmcc.cuny.edu" userId="4461d6db-a3ea-4f3e-bb40-60efb3a81d41" providerId="ADAL" clId="{4AF26BF2-58D5-D740-8EA1-C24869AF50D3}" dt="2020-11-24T05:39:25.218" v="102" actId="26606"/>
          <ac:spMkLst>
            <pc:docMk/>
            <pc:sldMk cId="396003383" sldId="270"/>
            <ac:spMk id="39" creationId="{2D6CE9D5-28BB-4329-B5E2-B06131F27F5B}"/>
          </ac:spMkLst>
        </pc:spChg>
        <pc:spChg chg="add del">
          <ac:chgData name="marisol.carmenatty@stu.bmcc.cuny.edu" userId="4461d6db-a3ea-4f3e-bb40-60efb3a81d41" providerId="ADAL" clId="{4AF26BF2-58D5-D740-8EA1-C24869AF50D3}" dt="2020-11-24T05:39:25.218" v="102" actId="26606"/>
          <ac:spMkLst>
            <pc:docMk/>
            <pc:sldMk cId="396003383" sldId="270"/>
            <ac:spMk id="41" creationId="{8D9F7D40-5D59-4F59-A331-D8F7710AC903}"/>
          </ac:spMkLst>
        </pc:spChg>
        <pc:spChg chg="add del">
          <ac:chgData name="marisol.carmenatty@stu.bmcc.cuny.edu" userId="4461d6db-a3ea-4f3e-bb40-60efb3a81d41" providerId="ADAL" clId="{4AF26BF2-58D5-D740-8EA1-C24869AF50D3}" dt="2020-11-24T05:39:25.218" v="102" actId="26606"/>
          <ac:spMkLst>
            <pc:docMk/>
            <pc:sldMk cId="396003383" sldId="270"/>
            <ac:spMk id="43" creationId="{E2B1BC2F-AEBF-4990-A7F9-197AAF28BC7A}"/>
          </ac:spMkLst>
        </pc:spChg>
        <pc:spChg chg="add del">
          <ac:chgData name="marisol.carmenatty@stu.bmcc.cuny.edu" userId="4461d6db-a3ea-4f3e-bb40-60efb3a81d41" providerId="ADAL" clId="{4AF26BF2-58D5-D740-8EA1-C24869AF50D3}" dt="2020-11-24T05:39:26.224" v="104" actId="26606"/>
          <ac:spMkLst>
            <pc:docMk/>
            <pc:sldMk cId="396003383" sldId="270"/>
            <ac:spMk id="45" creationId="{C98F4480-8749-4E48-82BB-3A0F2F311E0A}"/>
          </ac:spMkLst>
        </pc:spChg>
        <pc:spChg chg="add del">
          <ac:chgData name="marisol.carmenatty@stu.bmcc.cuny.edu" userId="4461d6db-a3ea-4f3e-bb40-60efb3a81d41" providerId="ADAL" clId="{4AF26BF2-58D5-D740-8EA1-C24869AF50D3}" dt="2020-11-24T05:39:26.224" v="104" actId="26606"/>
          <ac:spMkLst>
            <pc:docMk/>
            <pc:sldMk cId="396003383" sldId="270"/>
            <ac:spMk id="46" creationId="{5249F694-12BA-47C4-9FF3-570372F3B967}"/>
          </ac:spMkLst>
        </pc:spChg>
        <pc:spChg chg="add">
          <ac:chgData name="marisol.carmenatty@stu.bmcc.cuny.edu" userId="4461d6db-a3ea-4f3e-bb40-60efb3a81d41" providerId="ADAL" clId="{4AF26BF2-58D5-D740-8EA1-C24869AF50D3}" dt="2020-11-24T05:39:26.242" v="105" actId="26606"/>
          <ac:spMkLst>
            <pc:docMk/>
            <pc:sldMk cId="396003383" sldId="270"/>
            <ac:spMk id="48" creationId="{841EFD0D-0D37-447B-B1EA-4F7197EB2911}"/>
          </ac:spMkLst>
        </pc:spChg>
        <pc:spChg chg="add">
          <ac:chgData name="marisol.carmenatty@stu.bmcc.cuny.edu" userId="4461d6db-a3ea-4f3e-bb40-60efb3a81d41" providerId="ADAL" clId="{4AF26BF2-58D5-D740-8EA1-C24869AF50D3}" dt="2020-11-24T05:39:26.242" v="105" actId="26606"/>
          <ac:spMkLst>
            <pc:docMk/>
            <pc:sldMk cId="396003383" sldId="270"/>
            <ac:spMk id="49" creationId="{5A6DFF24-307B-44B0-93F0-893676F1488A}"/>
          </ac:spMkLst>
        </pc:spChg>
        <pc:spChg chg="add">
          <ac:chgData name="marisol.carmenatty@stu.bmcc.cuny.edu" userId="4461d6db-a3ea-4f3e-bb40-60efb3a81d41" providerId="ADAL" clId="{4AF26BF2-58D5-D740-8EA1-C24869AF50D3}" dt="2020-11-24T05:39:26.242" v="105" actId="26606"/>
          <ac:spMkLst>
            <pc:docMk/>
            <pc:sldMk cId="396003383" sldId="270"/>
            <ac:spMk id="50" creationId="{2D6CE9D5-28BB-4329-B5E2-B06131F27F5B}"/>
          </ac:spMkLst>
        </pc:spChg>
        <pc:spChg chg="add">
          <ac:chgData name="marisol.carmenatty@stu.bmcc.cuny.edu" userId="4461d6db-a3ea-4f3e-bb40-60efb3a81d41" providerId="ADAL" clId="{4AF26BF2-58D5-D740-8EA1-C24869AF50D3}" dt="2020-11-24T05:39:26.242" v="105" actId="26606"/>
          <ac:spMkLst>
            <pc:docMk/>
            <pc:sldMk cId="396003383" sldId="270"/>
            <ac:spMk id="51" creationId="{8D9F7D40-5D59-4F59-A331-D8F7710AC903}"/>
          </ac:spMkLst>
        </pc:spChg>
        <pc:spChg chg="add">
          <ac:chgData name="marisol.carmenatty@stu.bmcc.cuny.edu" userId="4461d6db-a3ea-4f3e-bb40-60efb3a81d41" providerId="ADAL" clId="{4AF26BF2-58D5-D740-8EA1-C24869AF50D3}" dt="2020-11-24T05:39:26.242" v="105" actId="26606"/>
          <ac:spMkLst>
            <pc:docMk/>
            <pc:sldMk cId="396003383" sldId="270"/>
            <ac:spMk id="52" creationId="{E2B1BC2F-AEBF-4990-A7F9-197AAF28BC7A}"/>
          </ac:spMkLst>
        </pc:spChg>
        <pc:picChg chg="add mod ord">
          <ac:chgData name="marisol.carmenatty@stu.bmcc.cuny.edu" userId="4461d6db-a3ea-4f3e-bb40-60efb3a81d41" providerId="ADAL" clId="{4AF26BF2-58D5-D740-8EA1-C24869AF50D3}" dt="2020-11-24T05:39:26.224" v="104" actId="26606"/>
          <ac:picMkLst>
            <pc:docMk/>
            <pc:sldMk cId="396003383" sldId="270"/>
            <ac:picMk id="3" creationId="{669ECAFD-8EF8-E94F-909E-1BCE326DE692}"/>
          </ac:picMkLst>
        </pc:picChg>
      </pc:sldChg>
      <pc:sldChg chg="addSp delSp modSp del mod setBg">
        <pc:chgData name="marisol.carmenatty@stu.bmcc.cuny.edu" userId="4461d6db-a3ea-4f3e-bb40-60efb3a81d41" providerId="ADAL" clId="{4AF26BF2-58D5-D740-8EA1-C24869AF50D3}" dt="2020-11-24T05:41:40.370" v="120" actId="2696"/>
        <pc:sldMkLst>
          <pc:docMk/>
          <pc:sldMk cId="2247531080" sldId="271"/>
        </pc:sldMkLst>
        <pc:spChg chg="mod">
          <ac:chgData name="marisol.carmenatty@stu.bmcc.cuny.edu" userId="4461d6db-a3ea-4f3e-bb40-60efb3a81d41" providerId="ADAL" clId="{4AF26BF2-58D5-D740-8EA1-C24869AF50D3}" dt="2020-11-24T05:39:40.154" v="109" actId="26606"/>
          <ac:spMkLst>
            <pc:docMk/>
            <pc:sldMk cId="2247531080" sldId="271"/>
            <ac:spMk id="2" creationId="{4CDD5C95-A37E-9943-9AAB-E2C49343F1AD}"/>
          </ac:spMkLst>
        </pc:spChg>
        <pc:spChg chg="del mod">
          <ac:chgData name="marisol.carmenatty@stu.bmcc.cuny.edu" userId="4461d6db-a3ea-4f3e-bb40-60efb3a81d41" providerId="ADAL" clId="{4AF26BF2-58D5-D740-8EA1-C24869AF50D3}" dt="2020-11-24T05:04:51.528" v="40" actId="478"/>
          <ac:spMkLst>
            <pc:docMk/>
            <pc:sldMk cId="2247531080" sldId="271"/>
            <ac:spMk id="3" creationId="{6B800CAD-F96F-AB46-AEEB-3547D167645A}"/>
          </ac:spMkLst>
        </pc:spChg>
        <pc:spChg chg="mod">
          <ac:chgData name="marisol.carmenatty@stu.bmcc.cuny.edu" userId="4461d6db-a3ea-4f3e-bb40-60efb3a81d41" providerId="ADAL" clId="{4AF26BF2-58D5-D740-8EA1-C24869AF50D3}" dt="2020-11-24T05:41:02.812" v="116" actId="21"/>
          <ac:spMkLst>
            <pc:docMk/>
            <pc:sldMk cId="2247531080" sldId="271"/>
            <ac:spMk id="4" creationId="{AEA0AC3A-7D5D-954B-BAAC-DAF608AAC503}"/>
          </ac:spMkLst>
        </pc:spChg>
        <pc:spChg chg="add del">
          <ac:chgData name="marisol.carmenatty@stu.bmcc.cuny.edu" userId="4461d6db-a3ea-4f3e-bb40-60efb3a81d41" providerId="ADAL" clId="{4AF26BF2-58D5-D740-8EA1-C24869AF50D3}" dt="2020-11-24T05:38:44.528" v="95" actId="26606"/>
          <ac:spMkLst>
            <pc:docMk/>
            <pc:sldMk cId="2247531080" sldId="271"/>
            <ac:spMk id="10" creationId="{BB8C1D0E-0B06-46C9-A8BD-A8E13FF9936B}"/>
          </ac:spMkLst>
        </pc:spChg>
        <pc:spChg chg="add del">
          <ac:chgData name="marisol.carmenatty@stu.bmcc.cuny.edu" userId="4461d6db-a3ea-4f3e-bb40-60efb3a81d41" providerId="ADAL" clId="{4AF26BF2-58D5-D740-8EA1-C24869AF50D3}" dt="2020-11-24T05:38:44.528" v="95" actId="26606"/>
          <ac:spMkLst>
            <pc:docMk/>
            <pc:sldMk cId="2247531080" sldId="271"/>
            <ac:spMk id="12" creationId="{7D1ADC4A-8537-4084-99C7-F8D378A640A9}"/>
          </ac:spMkLst>
        </pc:spChg>
        <pc:spChg chg="add del">
          <ac:chgData name="marisol.carmenatty@stu.bmcc.cuny.edu" userId="4461d6db-a3ea-4f3e-bb40-60efb3a81d41" providerId="ADAL" clId="{4AF26BF2-58D5-D740-8EA1-C24869AF50D3}" dt="2020-11-24T05:38:44.528" v="95" actId="26606"/>
          <ac:spMkLst>
            <pc:docMk/>
            <pc:sldMk cId="2247531080" sldId="271"/>
            <ac:spMk id="14" creationId="{415DEDD7-7B31-4EF1-B7C7-5AEE3208CC1D}"/>
          </ac:spMkLst>
        </pc:spChg>
        <pc:spChg chg="add del">
          <ac:chgData name="marisol.carmenatty@stu.bmcc.cuny.edu" userId="4461d6db-a3ea-4f3e-bb40-60efb3a81d41" providerId="ADAL" clId="{4AF26BF2-58D5-D740-8EA1-C24869AF50D3}" dt="2020-11-24T05:38:44.528" v="95" actId="26606"/>
          <ac:spMkLst>
            <pc:docMk/>
            <pc:sldMk cId="2247531080" sldId="271"/>
            <ac:spMk id="16" creationId="{80F81674-F7C3-4C78-B984-2851EFB6025C}"/>
          </ac:spMkLst>
        </pc:spChg>
        <pc:spChg chg="add del">
          <ac:chgData name="marisol.carmenatty@stu.bmcc.cuny.edu" userId="4461d6db-a3ea-4f3e-bb40-60efb3a81d41" providerId="ADAL" clId="{4AF26BF2-58D5-D740-8EA1-C24869AF50D3}" dt="2020-11-24T05:39:33.759" v="108" actId="26606"/>
          <ac:spMkLst>
            <pc:docMk/>
            <pc:sldMk cId="2247531080" sldId="271"/>
            <ac:spMk id="21" creationId="{B217C2AD-51B4-40CE-A71F-F5D3F846D97B}"/>
          </ac:spMkLst>
        </pc:spChg>
        <pc:spChg chg="add del">
          <ac:chgData name="marisol.carmenatty@stu.bmcc.cuny.edu" userId="4461d6db-a3ea-4f3e-bb40-60efb3a81d41" providerId="ADAL" clId="{4AF26BF2-58D5-D740-8EA1-C24869AF50D3}" dt="2020-11-24T05:39:33.759" v="108" actId="26606"/>
          <ac:spMkLst>
            <pc:docMk/>
            <pc:sldMk cId="2247531080" sldId="271"/>
            <ac:spMk id="23" creationId="{6F1BF92E-23CF-4BFE-9E1F-C359BACFA3C5}"/>
          </ac:spMkLst>
        </pc:spChg>
        <pc:spChg chg="add del">
          <ac:chgData name="marisol.carmenatty@stu.bmcc.cuny.edu" userId="4461d6db-a3ea-4f3e-bb40-60efb3a81d41" providerId="ADAL" clId="{4AF26BF2-58D5-D740-8EA1-C24869AF50D3}" dt="2020-11-24T05:39:33.759" v="108" actId="26606"/>
          <ac:spMkLst>
            <pc:docMk/>
            <pc:sldMk cId="2247531080" sldId="271"/>
            <ac:spMk id="25" creationId="{DFEF8384-2545-4ACD-9071-49DD1CFC4E99}"/>
          </ac:spMkLst>
        </pc:spChg>
        <pc:spChg chg="add del">
          <ac:chgData name="marisol.carmenatty@stu.bmcc.cuny.edu" userId="4461d6db-a3ea-4f3e-bb40-60efb3a81d41" providerId="ADAL" clId="{4AF26BF2-58D5-D740-8EA1-C24869AF50D3}" dt="2020-11-24T05:39:33.759" v="108" actId="26606"/>
          <ac:spMkLst>
            <pc:docMk/>
            <pc:sldMk cId="2247531080" sldId="271"/>
            <ac:spMk id="27" creationId="{F77DB8FA-61A7-4DE7-A777-6D258D172484}"/>
          </ac:spMkLst>
        </pc:spChg>
        <pc:spChg chg="add del">
          <ac:chgData name="marisol.carmenatty@stu.bmcc.cuny.edu" userId="4461d6db-a3ea-4f3e-bb40-60efb3a81d41" providerId="ADAL" clId="{4AF26BF2-58D5-D740-8EA1-C24869AF50D3}" dt="2020-11-24T05:39:33.749" v="107" actId="26606"/>
          <ac:spMkLst>
            <pc:docMk/>
            <pc:sldMk cId="2247531080" sldId="271"/>
            <ac:spMk id="32" creationId="{BB8C1D0E-0B06-46C9-A8BD-A8E13FF9936B}"/>
          </ac:spMkLst>
        </pc:spChg>
        <pc:spChg chg="add del">
          <ac:chgData name="marisol.carmenatty@stu.bmcc.cuny.edu" userId="4461d6db-a3ea-4f3e-bb40-60efb3a81d41" providerId="ADAL" clId="{4AF26BF2-58D5-D740-8EA1-C24869AF50D3}" dt="2020-11-24T05:39:33.749" v="107" actId="26606"/>
          <ac:spMkLst>
            <pc:docMk/>
            <pc:sldMk cId="2247531080" sldId="271"/>
            <ac:spMk id="34" creationId="{7D1ADC4A-8537-4084-99C7-F8D378A640A9}"/>
          </ac:spMkLst>
        </pc:spChg>
        <pc:spChg chg="add del">
          <ac:chgData name="marisol.carmenatty@stu.bmcc.cuny.edu" userId="4461d6db-a3ea-4f3e-bb40-60efb3a81d41" providerId="ADAL" clId="{4AF26BF2-58D5-D740-8EA1-C24869AF50D3}" dt="2020-11-24T05:39:33.749" v="107" actId="26606"/>
          <ac:spMkLst>
            <pc:docMk/>
            <pc:sldMk cId="2247531080" sldId="271"/>
            <ac:spMk id="36" creationId="{D0E6FD24-FC15-4419-B4F8-87A6F572CC31}"/>
          </ac:spMkLst>
        </pc:spChg>
        <pc:spChg chg="add del">
          <ac:chgData name="marisol.carmenatty@stu.bmcc.cuny.edu" userId="4461d6db-a3ea-4f3e-bb40-60efb3a81d41" providerId="ADAL" clId="{4AF26BF2-58D5-D740-8EA1-C24869AF50D3}" dt="2020-11-24T05:39:33.749" v="107" actId="26606"/>
          <ac:spMkLst>
            <pc:docMk/>
            <pc:sldMk cId="2247531080" sldId="271"/>
            <ac:spMk id="38" creationId="{F90D41EE-859E-4D0B-8464-D44C2B4D6E38}"/>
          </ac:spMkLst>
        </pc:spChg>
        <pc:spChg chg="add del">
          <ac:chgData name="marisol.carmenatty@stu.bmcc.cuny.edu" userId="4461d6db-a3ea-4f3e-bb40-60efb3a81d41" providerId="ADAL" clId="{4AF26BF2-58D5-D740-8EA1-C24869AF50D3}" dt="2020-11-24T05:39:33.749" v="107" actId="26606"/>
          <ac:spMkLst>
            <pc:docMk/>
            <pc:sldMk cId="2247531080" sldId="271"/>
            <ac:spMk id="40" creationId="{8E2004CB-520C-4EB0-8EB4-5A457A3C83F6}"/>
          </ac:spMkLst>
        </pc:spChg>
        <pc:spChg chg="add del">
          <ac:chgData name="marisol.carmenatty@stu.bmcc.cuny.edu" userId="4461d6db-a3ea-4f3e-bb40-60efb3a81d41" providerId="ADAL" clId="{4AF26BF2-58D5-D740-8EA1-C24869AF50D3}" dt="2020-11-24T05:39:40.154" v="109" actId="26606"/>
          <ac:spMkLst>
            <pc:docMk/>
            <pc:sldMk cId="2247531080" sldId="271"/>
            <ac:spMk id="42" creationId="{B217C2AD-51B4-40CE-A71F-F5D3F846D97B}"/>
          </ac:spMkLst>
        </pc:spChg>
        <pc:spChg chg="add del">
          <ac:chgData name="marisol.carmenatty@stu.bmcc.cuny.edu" userId="4461d6db-a3ea-4f3e-bb40-60efb3a81d41" providerId="ADAL" clId="{4AF26BF2-58D5-D740-8EA1-C24869AF50D3}" dt="2020-11-24T05:39:40.154" v="109" actId="26606"/>
          <ac:spMkLst>
            <pc:docMk/>
            <pc:sldMk cId="2247531080" sldId="271"/>
            <ac:spMk id="43" creationId="{6F1BF92E-23CF-4BFE-9E1F-C359BACFA3C5}"/>
          </ac:spMkLst>
        </pc:spChg>
        <pc:spChg chg="add del">
          <ac:chgData name="marisol.carmenatty@stu.bmcc.cuny.edu" userId="4461d6db-a3ea-4f3e-bb40-60efb3a81d41" providerId="ADAL" clId="{4AF26BF2-58D5-D740-8EA1-C24869AF50D3}" dt="2020-11-24T05:39:40.154" v="109" actId="26606"/>
          <ac:spMkLst>
            <pc:docMk/>
            <pc:sldMk cId="2247531080" sldId="271"/>
            <ac:spMk id="44" creationId="{DFEF8384-2545-4ACD-9071-49DD1CFC4E99}"/>
          </ac:spMkLst>
        </pc:spChg>
        <pc:spChg chg="add del">
          <ac:chgData name="marisol.carmenatty@stu.bmcc.cuny.edu" userId="4461d6db-a3ea-4f3e-bb40-60efb3a81d41" providerId="ADAL" clId="{4AF26BF2-58D5-D740-8EA1-C24869AF50D3}" dt="2020-11-24T05:39:40.154" v="109" actId="26606"/>
          <ac:spMkLst>
            <pc:docMk/>
            <pc:sldMk cId="2247531080" sldId="271"/>
            <ac:spMk id="45" creationId="{F77DB8FA-61A7-4DE7-A777-6D258D172484}"/>
          </ac:spMkLst>
        </pc:spChg>
        <pc:spChg chg="add">
          <ac:chgData name="marisol.carmenatty@stu.bmcc.cuny.edu" userId="4461d6db-a3ea-4f3e-bb40-60efb3a81d41" providerId="ADAL" clId="{4AF26BF2-58D5-D740-8EA1-C24869AF50D3}" dt="2020-11-24T05:39:40.154" v="109" actId="26606"/>
          <ac:spMkLst>
            <pc:docMk/>
            <pc:sldMk cId="2247531080" sldId="271"/>
            <ac:spMk id="50" creationId="{B217C2AD-51B4-40CE-A71F-F5D3F846D97B}"/>
          </ac:spMkLst>
        </pc:spChg>
        <pc:spChg chg="add">
          <ac:chgData name="marisol.carmenatty@stu.bmcc.cuny.edu" userId="4461d6db-a3ea-4f3e-bb40-60efb3a81d41" providerId="ADAL" clId="{4AF26BF2-58D5-D740-8EA1-C24869AF50D3}" dt="2020-11-24T05:39:40.154" v="109" actId="26606"/>
          <ac:spMkLst>
            <pc:docMk/>
            <pc:sldMk cId="2247531080" sldId="271"/>
            <ac:spMk id="52" creationId="{6F1BF92E-23CF-4BFE-9E1F-C359BACFA3C5}"/>
          </ac:spMkLst>
        </pc:spChg>
        <pc:spChg chg="add">
          <ac:chgData name="marisol.carmenatty@stu.bmcc.cuny.edu" userId="4461d6db-a3ea-4f3e-bb40-60efb3a81d41" providerId="ADAL" clId="{4AF26BF2-58D5-D740-8EA1-C24869AF50D3}" dt="2020-11-24T05:39:40.154" v="109" actId="26606"/>
          <ac:spMkLst>
            <pc:docMk/>
            <pc:sldMk cId="2247531080" sldId="271"/>
            <ac:spMk id="54" creationId="{0E624BD9-62FB-467A-ACDC-4836ADC5FEDF}"/>
          </ac:spMkLst>
        </pc:spChg>
        <pc:spChg chg="add">
          <ac:chgData name="marisol.carmenatty@stu.bmcc.cuny.edu" userId="4461d6db-a3ea-4f3e-bb40-60efb3a81d41" providerId="ADAL" clId="{4AF26BF2-58D5-D740-8EA1-C24869AF50D3}" dt="2020-11-24T05:39:40.154" v="109" actId="26606"/>
          <ac:spMkLst>
            <pc:docMk/>
            <pc:sldMk cId="2247531080" sldId="271"/>
            <ac:spMk id="56" creationId="{4C973920-672E-443D-8D2E-2D1E3853A0CE}"/>
          </ac:spMkLst>
        </pc:spChg>
        <pc:spChg chg="add">
          <ac:chgData name="marisol.carmenatty@stu.bmcc.cuny.edu" userId="4461d6db-a3ea-4f3e-bb40-60efb3a81d41" providerId="ADAL" clId="{4AF26BF2-58D5-D740-8EA1-C24869AF50D3}" dt="2020-11-24T05:39:40.154" v="109" actId="26606"/>
          <ac:spMkLst>
            <pc:docMk/>
            <pc:sldMk cId="2247531080" sldId="271"/>
            <ac:spMk id="58" creationId="{4363DD75-42D3-453C-A84D-D18B4215C982}"/>
          </ac:spMkLst>
        </pc:spChg>
        <pc:picChg chg="add mod">
          <ac:chgData name="marisol.carmenatty@stu.bmcc.cuny.edu" userId="4461d6db-a3ea-4f3e-bb40-60efb3a81d41" providerId="ADAL" clId="{4AF26BF2-58D5-D740-8EA1-C24869AF50D3}" dt="2020-11-24T05:39:40.154" v="109" actId="26606"/>
          <ac:picMkLst>
            <pc:docMk/>
            <pc:sldMk cId="2247531080" sldId="271"/>
            <ac:picMk id="5" creationId="{07063C82-9F0D-2A4F-9DAF-83F96723261A}"/>
          </ac:picMkLst>
        </pc:picChg>
      </pc:sldChg>
      <pc:sldChg chg="del">
        <pc:chgData name="marisol.carmenatty@stu.bmcc.cuny.edu" userId="4461d6db-a3ea-4f3e-bb40-60efb3a81d41" providerId="ADAL" clId="{4AF26BF2-58D5-D740-8EA1-C24869AF50D3}" dt="2020-11-24T05:36:38.406" v="92" actId="2696"/>
        <pc:sldMkLst>
          <pc:docMk/>
          <pc:sldMk cId="3804230043" sldId="272"/>
        </pc:sldMkLst>
      </pc:sldChg>
      <pc:sldChg chg="addSp delSp modSp mod ord setBg setClrOvrMap">
        <pc:chgData name="marisol.carmenatty@stu.bmcc.cuny.edu" userId="4461d6db-a3ea-4f3e-bb40-60efb3a81d41" providerId="ADAL" clId="{4AF26BF2-58D5-D740-8EA1-C24869AF50D3}" dt="2020-11-24T05:46:20.206" v="258" actId="2711"/>
        <pc:sldMkLst>
          <pc:docMk/>
          <pc:sldMk cId="3296917490" sldId="273"/>
        </pc:sldMkLst>
        <pc:spChg chg="mod">
          <ac:chgData name="marisol.carmenatty@stu.bmcc.cuny.edu" userId="4461d6db-a3ea-4f3e-bb40-60efb3a81d41" providerId="ADAL" clId="{4AF26BF2-58D5-D740-8EA1-C24869AF50D3}" dt="2020-11-24T05:03:40.670" v="31" actId="26606"/>
          <ac:spMkLst>
            <pc:docMk/>
            <pc:sldMk cId="3296917490" sldId="273"/>
            <ac:spMk id="2" creationId="{1FE9B1C8-A3BD-1D48-A125-A38D37B552E1}"/>
          </ac:spMkLst>
        </pc:spChg>
        <pc:spChg chg="mod">
          <ac:chgData name="marisol.carmenatty@stu.bmcc.cuny.edu" userId="4461d6db-a3ea-4f3e-bb40-60efb3a81d41" providerId="ADAL" clId="{4AF26BF2-58D5-D740-8EA1-C24869AF50D3}" dt="2020-11-24T05:46:20.206" v="258" actId="2711"/>
          <ac:spMkLst>
            <pc:docMk/>
            <pc:sldMk cId="3296917490" sldId="273"/>
            <ac:spMk id="3" creationId="{0246513D-B082-054D-8D7B-D353867F1CC7}"/>
          </ac:spMkLst>
        </pc:spChg>
        <pc:spChg chg="add del">
          <ac:chgData name="marisol.carmenatty@stu.bmcc.cuny.edu" userId="4461d6db-a3ea-4f3e-bb40-60efb3a81d41" providerId="ADAL" clId="{4AF26BF2-58D5-D740-8EA1-C24869AF50D3}" dt="2020-11-24T05:03:40.630" v="30" actId="26606"/>
          <ac:spMkLst>
            <pc:docMk/>
            <pc:sldMk cId="3296917490" sldId="273"/>
            <ac:spMk id="8" creationId="{CFC012A5-170D-4B0F-A916-A8EE2C6CE94A}"/>
          </ac:spMkLst>
        </pc:spChg>
        <pc:spChg chg="add del">
          <ac:chgData name="marisol.carmenatty@stu.bmcc.cuny.edu" userId="4461d6db-a3ea-4f3e-bb40-60efb3a81d41" providerId="ADAL" clId="{4AF26BF2-58D5-D740-8EA1-C24869AF50D3}" dt="2020-11-24T05:03:40.630" v="30" actId="26606"/>
          <ac:spMkLst>
            <pc:docMk/>
            <pc:sldMk cId="3296917490" sldId="273"/>
            <ac:spMk id="10" creationId="{37F40654-5E8C-468A-9596-50927AF198AB}"/>
          </ac:spMkLst>
        </pc:spChg>
        <pc:spChg chg="add del">
          <ac:chgData name="marisol.carmenatty@stu.bmcc.cuny.edu" userId="4461d6db-a3ea-4f3e-bb40-60efb3a81d41" providerId="ADAL" clId="{4AF26BF2-58D5-D740-8EA1-C24869AF50D3}" dt="2020-11-24T05:03:40.630" v="30" actId="26606"/>
          <ac:spMkLst>
            <pc:docMk/>
            <pc:sldMk cId="3296917490" sldId="273"/>
            <ac:spMk id="12" creationId="{50B1BD4A-8DE6-4266-9C27-59260F938ED8}"/>
          </ac:spMkLst>
        </pc:spChg>
        <pc:spChg chg="add">
          <ac:chgData name="marisol.carmenatty@stu.bmcc.cuny.edu" userId="4461d6db-a3ea-4f3e-bb40-60efb3a81d41" providerId="ADAL" clId="{4AF26BF2-58D5-D740-8EA1-C24869AF50D3}" dt="2020-11-24T05:03:40.670" v="31" actId="26606"/>
          <ac:spMkLst>
            <pc:docMk/>
            <pc:sldMk cId="3296917490" sldId="273"/>
            <ac:spMk id="14" creationId="{310A4E0E-502E-444B-B37E-40557A266237}"/>
          </ac:spMkLst>
        </pc:spChg>
        <pc:spChg chg="add">
          <ac:chgData name="marisol.carmenatty@stu.bmcc.cuny.edu" userId="4461d6db-a3ea-4f3e-bb40-60efb3a81d41" providerId="ADAL" clId="{4AF26BF2-58D5-D740-8EA1-C24869AF50D3}" dt="2020-11-24T05:03:40.670" v="31" actId="26606"/>
          <ac:spMkLst>
            <pc:docMk/>
            <pc:sldMk cId="3296917490" sldId="273"/>
            <ac:spMk id="15" creationId="{0BA68F03-D88C-4F27-AD65-034133F1A840}"/>
          </ac:spMkLst>
        </pc:spChg>
        <pc:spChg chg="add">
          <ac:chgData name="marisol.carmenatty@stu.bmcc.cuny.edu" userId="4461d6db-a3ea-4f3e-bb40-60efb3a81d41" providerId="ADAL" clId="{4AF26BF2-58D5-D740-8EA1-C24869AF50D3}" dt="2020-11-24T05:03:40.670" v="31" actId="26606"/>
          <ac:spMkLst>
            <pc:docMk/>
            <pc:sldMk cId="3296917490" sldId="273"/>
            <ac:spMk id="16" creationId="{B4DB13C2-D61D-4A8D-B973-BE6546C7BEBE}"/>
          </ac:spMkLst>
        </pc:spChg>
      </pc:sldChg>
      <pc:sldChg chg="addSp delSp modSp mod setBg">
        <pc:chgData name="marisol.carmenatty@stu.bmcc.cuny.edu" userId="4461d6db-a3ea-4f3e-bb40-60efb3a81d41" providerId="ADAL" clId="{4AF26BF2-58D5-D740-8EA1-C24869AF50D3}" dt="2020-11-24T05:51:15.713" v="293" actId="26606"/>
        <pc:sldMkLst>
          <pc:docMk/>
          <pc:sldMk cId="2027733067" sldId="274"/>
        </pc:sldMkLst>
        <pc:spChg chg="mod">
          <ac:chgData name="marisol.carmenatty@stu.bmcc.cuny.edu" userId="4461d6db-a3ea-4f3e-bb40-60efb3a81d41" providerId="ADAL" clId="{4AF26BF2-58D5-D740-8EA1-C24869AF50D3}" dt="2020-11-24T05:51:15.713" v="293" actId="26606"/>
          <ac:spMkLst>
            <pc:docMk/>
            <pc:sldMk cId="2027733067" sldId="274"/>
            <ac:spMk id="2" creationId="{A36345BB-FF17-6C4B-9898-93B7020B9D0F}"/>
          </ac:spMkLst>
        </pc:spChg>
        <pc:spChg chg="mod">
          <ac:chgData name="marisol.carmenatty@stu.bmcc.cuny.edu" userId="4461d6db-a3ea-4f3e-bb40-60efb3a81d41" providerId="ADAL" clId="{4AF26BF2-58D5-D740-8EA1-C24869AF50D3}" dt="2020-11-24T05:51:15.713" v="293" actId="26606"/>
          <ac:spMkLst>
            <pc:docMk/>
            <pc:sldMk cId="2027733067" sldId="274"/>
            <ac:spMk id="3" creationId="{B1395457-4C62-0744-A742-BF004D33D48A}"/>
          </ac:spMkLst>
        </pc:spChg>
        <pc:spChg chg="add del mod">
          <ac:chgData name="marisol.carmenatty@stu.bmcc.cuny.edu" userId="4461d6db-a3ea-4f3e-bb40-60efb3a81d41" providerId="ADAL" clId="{4AF26BF2-58D5-D740-8EA1-C24869AF50D3}" dt="2020-11-24T05:51:09.108" v="290" actId="931"/>
          <ac:spMkLst>
            <pc:docMk/>
            <pc:sldMk cId="2027733067" sldId="274"/>
            <ac:spMk id="4" creationId="{2ED6399C-B1BC-DC4A-81F1-8793F6F7E97F}"/>
          </ac:spMkLst>
        </pc:spChg>
        <pc:spChg chg="add del">
          <ac:chgData name="marisol.carmenatty@stu.bmcc.cuny.edu" userId="4461d6db-a3ea-4f3e-bb40-60efb3a81d41" providerId="ADAL" clId="{4AF26BF2-58D5-D740-8EA1-C24869AF50D3}" dt="2020-11-24T05:51:15.693" v="292" actId="26606"/>
          <ac:spMkLst>
            <pc:docMk/>
            <pc:sldMk cId="2027733067" sldId="274"/>
            <ac:spMk id="11" creationId="{841EFD0D-0D37-447B-B1EA-4F7197EB2911}"/>
          </ac:spMkLst>
        </pc:spChg>
        <pc:spChg chg="add del">
          <ac:chgData name="marisol.carmenatty@stu.bmcc.cuny.edu" userId="4461d6db-a3ea-4f3e-bb40-60efb3a81d41" providerId="ADAL" clId="{4AF26BF2-58D5-D740-8EA1-C24869AF50D3}" dt="2020-11-24T05:51:15.693" v="292" actId="26606"/>
          <ac:spMkLst>
            <pc:docMk/>
            <pc:sldMk cId="2027733067" sldId="274"/>
            <ac:spMk id="13" creationId="{5A6DFF24-307B-44B0-93F0-893676F1488A}"/>
          </ac:spMkLst>
        </pc:spChg>
        <pc:spChg chg="add">
          <ac:chgData name="marisol.carmenatty@stu.bmcc.cuny.edu" userId="4461d6db-a3ea-4f3e-bb40-60efb3a81d41" providerId="ADAL" clId="{4AF26BF2-58D5-D740-8EA1-C24869AF50D3}" dt="2020-11-24T05:51:15.713" v="293" actId="26606"/>
          <ac:spMkLst>
            <pc:docMk/>
            <pc:sldMk cId="2027733067" sldId="274"/>
            <ac:spMk id="15" creationId="{93B3D315-2706-4149-873C-331EDFAFEF5A}"/>
          </ac:spMkLst>
        </pc:spChg>
        <pc:spChg chg="add">
          <ac:chgData name="marisol.carmenatty@stu.bmcc.cuny.edu" userId="4461d6db-a3ea-4f3e-bb40-60efb3a81d41" providerId="ADAL" clId="{4AF26BF2-58D5-D740-8EA1-C24869AF50D3}" dt="2020-11-24T05:51:15.713" v="293" actId="26606"/>
          <ac:spMkLst>
            <pc:docMk/>
            <pc:sldMk cId="2027733067" sldId="274"/>
            <ac:spMk id="16" creationId="{841EFD0D-0D37-447B-B1EA-4F7197EB2911}"/>
          </ac:spMkLst>
        </pc:spChg>
        <pc:spChg chg="add">
          <ac:chgData name="marisol.carmenatty@stu.bmcc.cuny.edu" userId="4461d6db-a3ea-4f3e-bb40-60efb3a81d41" providerId="ADAL" clId="{4AF26BF2-58D5-D740-8EA1-C24869AF50D3}" dt="2020-11-24T05:51:15.713" v="293" actId="26606"/>
          <ac:spMkLst>
            <pc:docMk/>
            <pc:sldMk cId="2027733067" sldId="274"/>
            <ac:spMk id="17" creationId="{8D04E398-086D-467C-B390-9F9079FA7ABA}"/>
          </ac:spMkLst>
        </pc:spChg>
        <pc:spChg chg="add">
          <ac:chgData name="marisol.carmenatty@stu.bmcc.cuny.edu" userId="4461d6db-a3ea-4f3e-bb40-60efb3a81d41" providerId="ADAL" clId="{4AF26BF2-58D5-D740-8EA1-C24869AF50D3}" dt="2020-11-24T05:51:15.713" v="293" actId="26606"/>
          <ac:spMkLst>
            <pc:docMk/>
            <pc:sldMk cId="2027733067" sldId="274"/>
            <ac:spMk id="18" creationId="{5A6DFF24-307B-44B0-93F0-893676F1488A}"/>
          </ac:spMkLst>
        </pc:spChg>
        <pc:spChg chg="add">
          <ac:chgData name="marisol.carmenatty@stu.bmcc.cuny.edu" userId="4461d6db-a3ea-4f3e-bb40-60efb3a81d41" providerId="ADAL" clId="{4AF26BF2-58D5-D740-8EA1-C24869AF50D3}" dt="2020-11-24T05:51:15.713" v="293" actId="26606"/>
          <ac:spMkLst>
            <pc:docMk/>
            <pc:sldMk cId="2027733067" sldId="274"/>
            <ac:spMk id="19" creationId="{20E344BB-E23E-4198-B2C7-8E752C6A956A}"/>
          </ac:spMkLst>
        </pc:spChg>
        <pc:graphicFrameChg chg="add del mod ord modGraphic">
          <ac:chgData name="marisol.carmenatty@stu.bmcc.cuny.edu" userId="4461d6db-a3ea-4f3e-bb40-60efb3a81d41" providerId="ADAL" clId="{4AF26BF2-58D5-D740-8EA1-C24869AF50D3}" dt="2020-11-24T05:50:36.427" v="289" actId="3680"/>
          <ac:graphicFrameMkLst>
            <pc:docMk/>
            <pc:sldMk cId="2027733067" sldId="274"/>
            <ac:graphicFrameMk id="5" creationId="{84E32670-0BF7-004D-8637-2C73711745A1}"/>
          </ac:graphicFrameMkLst>
        </pc:graphicFrameChg>
        <pc:picChg chg="add mod ord">
          <ac:chgData name="marisol.carmenatty@stu.bmcc.cuny.edu" userId="4461d6db-a3ea-4f3e-bb40-60efb3a81d41" providerId="ADAL" clId="{4AF26BF2-58D5-D740-8EA1-C24869AF50D3}" dt="2020-11-24T05:51:15.713" v="293" actId="26606"/>
          <ac:picMkLst>
            <pc:docMk/>
            <pc:sldMk cId="2027733067" sldId="274"/>
            <ac:picMk id="6" creationId="{1CB2AA2C-2A19-E743-8DEF-40366E057110}"/>
          </ac:picMkLst>
        </pc:picChg>
      </pc:sldChg>
      <pc:sldChg chg="addSp delSp modSp mod setBg">
        <pc:chgData name="marisol.carmenatty@stu.bmcc.cuny.edu" userId="4461d6db-a3ea-4f3e-bb40-60efb3a81d41" providerId="ADAL" clId="{4AF26BF2-58D5-D740-8EA1-C24869AF50D3}" dt="2020-11-24T05:52:03.904" v="295" actId="26606"/>
        <pc:sldMkLst>
          <pc:docMk/>
          <pc:sldMk cId="4199220454" sldId="275"/>
        </pc:sldMkLst>
        <pc:spChg chg="mod">
          <ac:chgData name="marisol.carmenatty@stu.bmcc.cuny.edu" userId="4461d6db-a3ea-4f3e-bb40-60efb3a81d41" providerId="ADAL" clId="{4AF26BF2-58D5-D740-8EA1-C24869AF50D3}" dt="2020-11-24T05:52:03.904" v="295" actId="26606"/>
          <ac:spMkLst>
            <pc:docMk/>
            <pc:sldMk cId="4199220454" sldId="275"/>
            <ac:spMk id="2" creationId="{7DE7F87D-8DDE-2C44-A42B-3BD0B60AB084}"/>
          </ac:spMkLst>
        </pc:spChg>
        <pc:spChg chg="mod">
          <ac:chgData name="marisol.carmenatty@stu.bmcc.cuny.edu" userId="4461d6db-a3ea-4f3e-bb40-60efb3a81d41" providerId="ADAL" clId="{4AF26BF2-58D5-D740-8EA1-C24869AF50D3}" dt="2020-11-24T05:52:03.904" v="295" actId="26606"/>
          <ac:spMkLst>
            <pc:docMk/>
            <pc:sldMk cId="4199220454" sldId="275"/>
            <ac:spMk id="3" creationId="{1407D39F-DCB4-7846-9DE6-CBAFDF0E32B8}"/>
          </ac:spMkLst>
        </pc:spChg>
        <pc:spChg chg="del">
          <ac:chgData name="marisol.carmenatty@stu.bmcc.cuny.edu" userId="4461d6db-a3ea-4f3e-bb40-60efb3a81d41" providerId="ADAL" clId="{4AF26BF2-58D5-D740-8EA1-C24869AF50D3}" dt="2020-11-24T05:52:00.640" v="294" actId="931"/>
          <ac:spMkLst>
            <pc:docMk/>
            <pc:sldMk cId="4199220454" sldId="275"/>
            <ac:spMk id="4" creationId="{603403B7-631F-674A-98B3-8A193BCA2214}"/>
          </ac:spMkLst>
        </pc:spChg>
        <pc:spChg chg="add">
          <ac:chgData name="marisol.carmenatty@stu.bmcc.cuny.edu" userId="4461d6db-a3ea-4f3e-bb40-60efb3a81d41" providerId="ADAL" clId="{4AF26BF2-58D5-D740-8EA1-C24869AF50D3}" dt="2020-11-24T05:52:03.904" v="295" actId="26606"/>
          <ac:spMkLst>
            <pc:docMk/>
            <pc:sldMk cId="4199220454" sldId="275"/>
            <ac:spMk id="10" creationId="{841EFD0D-0D37-447B-B1EA-4F7197EB2911}"/>
          </ac:spMkLst>
        </pc:spChg>
        <pc:spChg chg="add">
          <ac:chgData name="marisol.carmenatty@stu.bmcc.cuny.edu" userId="4461d6db-a3ea-4f3e-bb40-60efb3a81d41" providerId="ADAL" clId="{4AF26BF2-58D5-D740-8EA1-C24869AF50D3}" dt="2020-11-24T05:52:03.904" v="295" actId="26606"/>
          <ac:spMkLst>
            <pc:docMk/>
            <pc:sldMk cId="4199220454" sldId="275"/>
            <ac:spMk id="12" creationId="{5A6DFF24-307B-44B0-93F0-893676F1488A}"/>
          </ac:spMkLst>
        </pc:spChg>
        <pc:spChg chg="add">
          <ac:chgData name="marisol.carmenatty@stu.bmcc.cuny.edu" userId="4461d6db-a3ea-4f3e-bb40-60efb3a81d41" providerId="ADAL" clId="{4AF26BF2-58D5-D740-8EA1-C24869AF50D3}" dt="2020-11-24T05:52:03.904" v="295" actId="26606"/>
          <ac:spMkLst>
            <pc:docMk/>
            <pc:sldMk cId="4199220454" sldId="275"/>
            <ac:spMk id="14" creationId="{93B3D315-2706-4149-873C-331EDFAFEF5A}"/>
          </ac:spMkLst>
        </pc:spChg>
        <pc:spChg chg="add">
          <ac:chgData name="marisol.carmenatty@stu.bmcc.cuny.edu" userId="4461d6db-a3ea-4f3e-bb40-60efb3a81d41" providerId="ADAL" clId="{4AF26BF2-58D5-D740-8EA1-C24869AF50D3}" dt="2020-11-24T05:52:03.904" v="295" actId="26606"/>
          <ac:spMkLst>
            <pc:docMk/>
            <pc:sldMk cId="4199220454" sldId="275"/>
            <ac:spMk id="16" creationId="{8D04E398-086D-467C-B390-9F9079FA7ABA}"/>
          </ac:spMkLst>
        </pc:spChg>
        <pc:spChg chg="add">
          <ac:chgData name="marisol.carmenatty@stu.bmcc.cuny.edu" userId="4461d6db-a3ea-4f3e-bb40-60efb3a81d41" providerId="ADAL" clId="{4AF26BF2-58D5-D740-8EA1-C24869AF50D3}" dt="2020-11-24T05:52:03.904" v="295" actId="26606"/>
          <ac:spMkLst>
            <pc:docMk/>
            <pc:sldMk cId="4199220454" sldId="275"/>
            <ac:spMk id="18" creationId="{20E344BB-E23E-4198-B2C7-8E752C6A956A}"/>
          </ac:spMkLst>
        </pc:spChg>
        <pc:picChg chg="add mod ord">
          <ac:chgData name="marisol.carmenatty@stu.bmcc.cuny.edu" userId="4461d6db-a3ea-4f3e-bb40-60efb3a81d41" providerId="ADAL" clId="{4AF26BF2-58D5-D740-8EA1-C24869AF50D3}" dt="2020-11-24T05:52:03.904" v="295" actId="26606"/>
          <ac:picMkLst>
            <pc:docMk/>
            <pc:sldMk cId="4199220454" sldId="275"/>
            <ac:picMk id="5" creationId="{D2249239-43E5-614D-8FF9-609105E9F628}"/>
          </ac:picMkLst>
        </pc:picChg>
      </pc:sldChg>
      <pc:sldChg chg="addSp delSp modSp mod setBg">
        <pc:chgData name="marisol.carmenatty@stu.bmcc.cuny.edu" userId="4461d6db-a3ea-4f3e-bb40-60efb3a81d41" providerId="ADAL" clId="{4AF26BF2-58D5-D740-8EA1-C24869AF50D3}" dt="2020-11-24T05:52:41.275" v="297" actId="26606"/>
        <pc:sldMkLst>
          <pc:docMk/>
          <pc:sldMk cId="378198165" sldId="276"/>
        </pc:sldMkLst>
        <pc:spChg chg="mod">
          <ac:chgData name="marisol.carmenatty@stu.bmcc.cuny.edu" userId="4461d6db-a3ea-4f3e-bb40-60efb3a81d41" providerId="ADAL" clId="{4AF26BF2-58D5-D740-8EA1-C24869AF50D3}" dt="2020-11-24T05:52:41.275" v="297" actId="26606"/>
          <ac:spMkLst>
            <pc:docMk/>
            <pc:sldMk cId="378198165" sldId="276"/>
            <ac:spMk id="2" creationId="{0FC7AF1B-ED8C-BB4C-BD10-AD8738B5BE16}"/>
          </ac:spMkLst>
        </pc:spChg>
        <pc:spChg chg="mod">
          <ac:chgData name="marisol.carmenatty@stu.bmcc.cuny.edu" userId="4461d6db-a3ea-4f3e-bb40-60efb3a81d41" providerId="ADAL" clId="{4AF26BF2-58D5-D740-8EA1-C24869AF50D3}" dt="2020-11-24T05:52:41.275" v="297" actId="26606"/>
          <ac:spMkLst>
            <pc:docMk/>
            <pc:sldMk cId="378198165" sldId="276"/>
            <ac:spMk id="3" creationId="{362FE1AA-2F84-6148-B17E-58BA930F967C}"/>
          </ac:spMkLst>
        </pc:spChg>
        <pc:spChg chg="del">
          <ac:chgData name="marisol.carmenatty@stu.bmcc.cuny.edu" userId="4461d6db-a3ea-4f3e-bb40-60efb3a81d41" providerId="ADAL" clId="{4AF26BF2-58D5-D740-8EA1-C24869AF50D3}" dt="2020-11-24T05:52:38.586" v="296" actId="931"/>
          <ac:spMkLst>
            <pc:docMk/>
            <pc:sldMk cId="378198165" sldId="276"/>
            <ac:spMk id="4" creationId="{B0C992BD-8098-024C-BD72-756C01D0E86B}"/>
          </ac:spMkLst>
        </pc:spChg>
        <pc:spChg chg="add">
          <ac:chgData name="marisol.carmenatty@stu.bmcc.cuny.edu" userId="4461d6db-a3ea-4f3e-bb40-60efb3a81d41" providerId="ADAL" clId="{4AF26BF2-58D5-D740-8EA1-C24869AF50D3}" dt="2020-11-24T05:52:41.275" v="297" actId="26606"/>
          <ac:spMkLst>
            <pc:docMk/>
            <pc:sldMk cId="378198165" sldId="276"/>
            <ac:spMk id="10" creationId="{841EFD0D-0D37-447B-B1EA-4F7197EB2911}"/>
          </ac:spMkLst>
        </pc:spChg>
        <pc:spChg chg="add">
          <ac:chgData name="marisol.carmenatty@stu.bmcc.cuny.edu" userId="4461d6db-a3ea-4f3e-bb40-60efb3a81d41" providerId="ADAL" clId="{4AF26BF2-58D5-D740-8EA1-C24869AF50D3}" dt="2020-11-24T05:52:41.275" v="297" actId="26606"/>
          <ac:spMkLst>
            <pc:docMk/>
            <pc:sldMk cId="378198165" sldId="276"/>
            <ac:spMk id="12" creationId="{5A6DFF24-307B-44B0-93F0-893676F1488A}"/>
          </ac:spMkLst>
        </pc:spChg>
        <pc:spChg chg="add">
          <ac:chgData name="marisol.carmenatty@stu.bmcc.cuny.edu" userId="4461d6db-a3ea-4f3e-bb40-60efb3a81d41" providerId="ADAL" clId="{4AF26BF2-58D5-D740-8EA1-C24869AF50D3}" dt="2020-11-24T05:52:41.275" v="297" actId="26606"/>
          <ac:spMkLst>
            <pc:docMk/>
            <pc:sldMk cId="378198165" sldId="276"/>
            <ac:spMk id="14" creationId="{93B3D315-2706-4149-873C-331EDFAFEF5A}"/>
          </ac:spMkLst>
        </pc:spChg>
        <pc:spChg chg="add">
          <ac:chgData name="marisol.carmenatty@stu.bmcc.cuny.edu" userId="4461d6db-a3ea-4f3e-bb40-60efb3a81d41" providerId="ADAL" clId="{4AF26BF2-58D5-D740-8EA1-C24869AF50D3}" dt="2020-11-24T05:52:41.275" v="297" actId="26606"/>
          <ac:spMkLst>
            <pc:docMk/>
            <pc:sldMk cId="378198165" sldId="276"/>
            <ac:spMk id="16" creationId="{8D04E398-086D-467C-B390-9F9079FA7ABA}"/>
          </ac:spMkLst>
        </pc:spChg>
        <pc:spChg chg="add">
          <ac:chgData name="marisol.carmenatty@stu.bmcc.cuny.edu" userId="4461d6db-a3ea-4f3e-bb40-60efb3a81d41" providerId="ADAL" clId="{4AF26BF2-58D5-D740-8EA1-C24869AF50D3}" dt="2020-11-24T05:52:41.275" v="297" actId="26606"/>
          <ac:spMkLst>
            <pc:docMk/>
            <pc:sldMk cId="378198165" sldId="276"/>
            <ac:spMk id="18" creationId="{20E344BB-E23E-4198-B2C7-8E752C6A956A}"/>
          </ac:spMkLst>
        </pc:spChg>
        <pc:picChg chg="add mod ord">
          <ac:chgData name="marisol.carmenatty@stu.bmcc.cuny.edu" userId="4461d6db-a3ea-4f3e-bb40-60efb3a81d41" providerId="ADAL" clId="{4AF26BF2-58D5-D740-8EA1-C24869AF50D3}" dt="2020-11-24T05:52:41.275" v="297" actId="26606"/>
          <ac:picMkLst>
            <pc:docMk/>
            <pc:sldMk cId="378198165" sldId="276"/>
            <ac:picMk id="5" creationId="{438BFF53-FA13-984F-A154-94496727F6F4}"/>
          </ac:picMkLst>
        </pc:picChg>
      </pc:sldChg>
      <pc:sldChg chg="addSp delSp modSp mod setBg">
        <pc:chgData name="marisol.carmenatty@stu.bmcc.cuny.edu" userId="4461d6db-a3ea-4f3e-bb40-60efb3a81d41" providerId="ADAL" clId="{4AF26BF2-58D5-D740-8EA1-C24869AF50D3}" dt="2020-11-24T05:53:47.900" v="321" actId="26606"/>
        <pc:sldMkLst>
          <pc:docMk/>
          <pc:sldMk cId="1033911696" sldId="277"/>
        </pc:sldMkLst>
        <pc:spChg chg="mod">
          <ac:chgData name="marisol.carmenatty@stu.bmcc.cuny.edu" userId="4461d6db-a3ea-4f3e-bb40-60efb3a81d41" providerId="ADAL" clId="{4AF26BF2-58D5-D740-8EA1-C24869AF50D3}" dt="2020-11-24T05:53:47.900" v="321" actId="26606"/>
          <ac:spMkLst>
            <pc:docMk/>
            <pc:sldMk cId="1033911696" sldId="277"/>
            <ac:spMk id="2" creationId="{0C02EA15-4895-6E4C-9E7F-3AE0065F0540}"/>
          </ac:spMkLst>
        </pc:spChg>
        <pc:spChg chg="mod">
          <ac:chgData name="marisol.carmenatty@stu.bmcc.cuny.edu" userId="4461d6db-a3ea-4f3e-bb40-60efb3a81d41" providerId="ADAL" clId="{4AF26BF2-58D5-D740-8EA1-C24869AF50D3}" dt="2020-11-24T05:53:47.900" v="321" actId="26606"/>
          <ac:spMkLst>
            <pc:docMk/>
            <pc:sldMk cId="1033911696" sldId="277"/>
            <ac:spMk id="3" creationId="{27627C68-22C2-C745-ACB3-21DAFCAA9D27}"/>
          </ac:spMkLst>
        </pc:spChg>
        <pc:spChg chg="del">
          <ac:chgData name="marisol.carmenatty@stu.bmcc.cuny.edu" userId="4461d6db-a3ea-4f3e-bb40-60efb3a81d41" providerId="ADAL" clId="{4AF26BF2-58D5-D740-8EA1-C24869AF50D3}" dt="2020-11-24T05:53:45.595" v="320" actId="931"/>
          <ac:spMkLst>
            <pc:docMk/>
            <pc:sldMk cId="1033911696" sldId="277"/>
            <ac:spMk id="4" creationId="{670D37AD-57C5-FE47-B28B-8C5F11FE2F2B}"/>
          </ac:spMkLst>
        </pc:spChg>
        <pc:spChg chg="add">
          <ac:chgData name="marisol.carmenatty@stu.bmcc.cuny.edu" userId="4461d6db-a3ea-4f3e-bb40-60efb3a81d41" providerId="ADAL" clId="{4AF26BF2-58D5-D740-8EA1-C24869AF50D3}" dt="2020-11-24T05:53:47.900" v="321" actId="26606"/>
          <ac:spMkLst>
            <pc:docMk/>
            <pc:sldMk cId="1033911696" sldId="277"/>
            <ac:spMk id="10" creationId="{841EFD0D-0D37-447B-B1EA-4F7197EB2911}"/>
          </ac:spMkLst>
        </pc:spChg>
        <pc:spChg chg="add">
          <ac:chgData name="marisol.carmenatty@stu.bmcc.cuny.edu" userId="4461d6db-a3ea-4f3e-bb40-60efb3a81d41" providerId="ADAL" clId="{4AF26BF2-58D5-D740-8EA1-C24869AF50D3}" dt="2020-11-24T05:53:47.900" v="321" actId="26606"/>
          <ac:spMkLst>
            <pc:docMk/>
            <pc:sldMk cId="1033911696" sldId="277"/>
            <ac:spMk id="12" creationId="{5A6DFF24-307B-44B0-93F0-893676F1488A}"/>
          </ac:spMkLst>
        </pc:spChg>
        <pc:spChg chg="add">
          <ac:chgData name="marisol.carmenatty@stu.bmcc.cuny.edu" userId="4461d6db-a3ea-4f3e-bb40-60efb3a81d41" providerId="ADAL" clId="{4AF26BF2-58D5-D740-8EA1-C24869AF50D3}" dt="2020-11-24T05:53:47.900" v="321" actId="26606"/>
          <ac:spMkLst>
            <pc:docMk/>
            <pc:sldMk cId="1033911696" sldId="277"/>
            <ac:spMk id="14" creationId="{93B3D315-2706-4149-873C-331EDFAFEF5A}"/>
          </ac:spMkLst>
        </pc:spChg>
        <pc:spChg chg="add">
          <ac:chgData name="marisol.carmenatty@stu.bmcc.cuny.edu" userId="4461d6db-a3ea-4f3e-bb40-60efb3a81d41" providerId="ADAL" clId="{4AF26BF2-58D5-D740-8EA1-C24869AF50D3}" dt="2020-11-24T05:53:47.900" v="321" actId="26606"/>
          <ac:spMkLst>
            <pc:docMk/>
            <pc:sldMk cId="1033911696" sldId="277"/>
            <ac:spMk id="16" creationId="{8D04E398-086D-467C-B390-9F9079FA7ABA}"/>
          </ac:spMkLst>
        </pc:spChg>
        <pc:spChg chg="add">
          <ac:chgData name="marisol.carmenatty@stu.bmcc.cuny.edu" userId="4461d6db-a3ea-4f3e-bb40-60efb3a81d41" providerId="ADAL" clId="{4AF26BF2-58D5-D740-8EA1-C24869AF50D3}" dt="2020-11-24T05:53:47.900" v="321" actId="26606"/>
          <ac:spMkLst>
            <pc:docMk/>
            <pc:sldMk cId="1033911696" sldId="277"/>
            <ac:spMk id="18" creationId="{20E344BB-E23E-4198-B2C7-8E752C6A956A}"/>
          </ac:spMkLst>
        </pc:spChg>
        <pc:picChg chg="add mod ord">
          <ac:chgData name="marisol.carmenatty@stu.bmcc.cuny.edu" userId="4461d6db-a3ea-4f3e-bb40-60efb3a81d41" providerId="ADAL" clId="{4AF26BF2-58D5-D740-8EA1-C24869AF50D3}" dt="2020-11-24T05:53:47.900" v="321" actId="26606"/>
          <ac:picMkLst>
            <pc:docMk/>
            <pc:sldMk cId="1033911696" sldId="277"/>
            <ac:picMk id="5" creationId="{1C518CB6-734A-3848-A481-2156DCCD6A46}"/>
          </ac:picMkLst>
        </pc:picChg>
      </pc:sldChg>
      <pc:sldChg chg="del ord">
        <pc:chgData name="marisol.carmenatty@stu.bmcc.cuny.edu" userId="4461d6db-a3ea-4f3e-bb40-60efb3a81d41" providerId="ADAL" clId="{4AF26BF2-58D5-D740-8EA1-C24869AF50D3}" dt="2020-11-24T05:54:39.177" v="322" actId="2696"/>
        <pc:sldMkLst>
          <pc:docMk/>
          <pc:sldMk cId="445123202" sldId="278"/>
        </pc:sldMkLst>
      </pc:sldChg>
      <pc:sldChg chg="addSp delSp modSp new mod ord setBg modClrScheme chgLayout">
        <pc:chgData name="marisol.carmenatty@stu.bmcc.cuny.edu" userId="4461d6db-a3ea-4f3e-bb40-60efb3a81d41" providerId="ADAL" clId="{4AF26BF2-58D5-D740-8EA1-C24869AF50D3}" dt="2020-11-24T05:49:34.291" v="287" actId="26606"/>
        <pc:sldMkLst>
          <pc:docMk/>
          <pc:sldMk cId="3255880027" sldId="279"/>
        </pc:sldMkLst>
        <pc:spChg chg="add del mod ord">
          <ac:chgData name="marisol.carmenatty@stu.bmcc.cuny.edu" userId="4461d6db-a3ea-4f3e-bb40-60efb3a81d41" providerId="ADAL" clId="{4AF26BF2-58D5-D740-8EA1-C24869AF50D3}" dt="2020-11-24T05:49:34.291" v="287" actId="26606"/>
          <ac:spMkLst>
            <pc:docMk/>
            <pc:sldMk cId="3255880027" sldId="279"/>
            <ac:spMk id="2" creationId="{4C97979A-C8A6-3447-AAAB-FB73074363FE}"/>
          </ac:spMkLst>
        </pc:spChg>
        <pc:spChg chg="del mod ord">
          <ac:chgData name="marisol.carmenatty@stu.bmcc.cuny.edu" userId="4461d6db-a3ea-4f3e-bb40-60efb3a81d41" providerId="ADAL" clId="{4AF26BF2-58D5-D740-8EA1-C24869AF50D3}" dt="2020-11-24T05:48:58.755" v="285" actId="21"/>
          <ac:spMkLst>
            <pc:docMk/>
            <pc:sldMk cId="3255880027" sldId="279"/>
            <ac:spMk id="3" creationId="{DA773B40-C208-9B42-A13A-DC3F642D9A8E}"/>
          </ac:spMkLst>
        </pc:spChg>
        <pc:spChg chg="mod ord">
          <ac:chgData name="marisol.carmenatty@stu.bmcc.cuny.edu" userId="4461d6db-a3ea-4f3e-bb40-60efb3a81d41" providerId="ADAL" clId="{4AF26BF2-58D5-D740-8EA1-C24869AF50D3}" dt="2020-11-24T05:49:34.291" v="287" actId="26606"/>
          <ac:spMkLst>
            <pc:docMk/>
            <pc:sldMk cId="3255880027" sldId="279"/>
            <ac:spMk id="4" creationId="{1CBE401A-6E8E-4E41-8A48-D7FD86D703BF}"/>
          </ac:spMkLst>
        </pc:spChg>
        <pc:spChg chg="add del mod">
          <ac:chgData name="marisol.carmenatty@stu.bmcc.cuny.edu" userId="4461d6db-a3ea-4f3e-bb40-60efb3a81d41" providerId="ADAL" clId="{4AF26BF2-58D5-D740-8EA1-C24869AF50D3}" dt="2020-11-24T05:42:16.881" v="122" actId="22"/>
          <ac:spMkLst>
            <pc:docMk/>
            <pc:sldMk cId="3255880027" sldId="279"/>
            <ac:spMk id="6" creationId="{F657BA2C-3053-ED49-90C3-CD1AE6D44E42}"/>
          </ac:spMkLst>
        </pc:spChg>
        <pc:spChg chg="add">
          <ac:chgData name="marisol.carmenatty@stu.bmcc.cuny.edu" userId="4461d6db-a3ea-4f3e-bb40-60efb3a81d41" providerId="ADAL" clId="{4AF26BF2-58D5-D740-8EA1-C24869AF50D3}" dt="2020-11-24T05:49:34.291" v="287" actId="26606"/>
          <ac:spMkLst>
            <pc:docMk/>
            <pc:sldMk cId="3255880027" sldId="279"/>
            <ac:spMk id="9" creationId="{7520F84D-966A-41CD-B818-16BF32EF1E9D}"/>
          </ac:spMkLst>
        </pc:spChg>
        <pc:spChg chg="add">
          <ac:chgData name="marisol.carmenatty@stu.bmcc.cuny.edu" userId="4461d6db-a3ea-4f3e-bb40-60efb3a81d41" providerId="ADAL" clId="{4AF26BF2-58D5-D740-8EA1-C24869AF50D3}" dt="2020-11-24T05:49:34.291" v="287" actId="26606"/>
          <ac:spMkLst>
            <pc:docMk/>
            <pc:sldMk cId="3255880027" sldId="279"/>
            <ac:spMk id="11" creationId="{57510D23-E323-4577-A8EA-12C6C6019BA1}"/>
          </ac:spMkLst>
        </pc:spChg>
        <pc:spChg chg="add">
          <ac:chgData name="marisol.carmenatty@stu.bmcc.cuny.edu" userId="4461d6db-a3ea-4f3e-bb40-60efb3a81d41" providerId="ADAL" clId="{4AF26BF2-58D5-D740-8EA1-C24869AF50D3}" dt="2020-11-24T05:49:34.291" v="287" actId="26606"/>
          <ac:spMkLst>
            <pc:docMk/>
            <pc:sldMk cId="3255880027" sldId="279"/>
            <ac:spMk id="13" creationId="{8A25BF79-9ED2-4290-8C48-1AB107B674E3}"/>
          </ac:spMkLst>
        </pc:spChg>
        <pc:spChg chg="add">
          <ac:chgData name="marisol.carmenatty@stu.bmcc.cuny.edu" userId="4461d6db-a3ea-4f3e-bb40-60efb3a81d41" providerId="ADAL" clId="{4AF26BF2-58D5-D740-8EA1-C24869AF50D3}" dt="2020-11-24T05:49:34.291" v="287" actId="26606"/>
          <ac:spMkLst>
            <pc:docMk/>
            <pc:sldMk cId="3255880027" sldId="279"/>
            <ac:spMk id="15" creationId="{6159C197-C92F-4EEC-9821-4C2CAABD6DB2}"/>
          </ac:spMkLst>
        </pc:spChg>
        <pc:spChg chg="add">
          <ac:chgData name="marisol.carmenatty@stu.bmcc.cuny.edu" userId="4461d6db-a3ea-4f3e-bb40-60efb3a81d41" providerId="ADAL" clId="{4AF26BF2-58D5-D740-8EA1-C24869AF50D3}" dt="2020-11-24T05:49:34.291" v="287" actId="26606"/>
          <ac:spMkLst>
            <pc:docMk/>
            <pc:sldMk cId="3255880027" sldId="279"/>
            <ac:spMk id="17" creationId="{F318D58F-96AE-499D-AB10-312690101B34}"/>
          </ac:spMkLst>
        </pc:spChg>
      </pc:sldChg>
      <pc:sldChg chg="addSp delSp modSp add">
        <pc:chgData name="marisol.carmenatty@stu.bmcc.cuny.edu" userId="4461d6db-a3ea-4f3e-bb40-60efb3a81d41" providerId="ADAL" clId="{4AF26BF2-58D5-D740-8EA1-C24869AF50D3}" dt="2020-11-24T05:48:09.181" v="280" actId="207"/>
        <pc:sldMkLst>
          <pc:docMk/>
          <pc:sldMk cId="1890691675" sldId="280"/>
        </pc:sldMkLst>
        <pc:spChg chg="del">
          <ac:chgData name="marisol.carmenatty@stu.bmcc.cuny.edu" userId="4461d6db-a3ea-4f3e-bb40-60efb3a81d41" providerId="ADAL" clId="{4AF26BF2-58D5-D740-8EA1-C24869AF50D3}" dt="2020-11-24T05:40:04.247" v="111" actId="478"/>
          <ac:spMkLst>
            <pc:docMk/>
            <pc:sldMk cId="1890691675" sldId="280"/>
            <ac:spMk id="4" creationId="{F2AEBA43-DC19-5D46-B649-37809C155134}"/>
          </ac:spMkLst>
        </pc:spChg>
        <pc:spChg chg="add del mod">
          <ac:chgData name="marisol.carmenatty@stu.bmcc.cuny.edu" userId="4461d6db-a3ea-4f3e-bb40-60efb3a81d41" providerId="ADAL" clId="{4AF26BF2-58D5-D740-8EA1-C24869AF50D3}" dt="2020-11-24T05:48:09.181" v="280" actId="207"/>
          <ac:spMkLst>
            <pc:docMk/>
            <pc:sldMk cId="1890691675" sldId="280"/>
            <ac:spMk id="6" creationId="{027130E6-309F-A941-BA46-190D0FE45E3C}"/>
          </ac:spMkLst>
        </pc:spChg>
        <pc:picChg chg="mod">
          <ac:chgData name="marisol.carmenatty@stu.bmcc.cuny.edu" userId="4461d6db-a3ea-4f3e-bb40-60efb3a81d41" providerId="ADAL" clId="{4AF26BF2-58D5-D740-8EA1-C24869AF50D3}" dt="2020-11-24T05:41:36.863" v="119" actId="14826"/>
          <ac:picMkLst>
            <pc:docMk/>
            <pc:sldMk cId="1890691675" sldId="280"/>
            <ac:picMk id="3" creationId="{669ECAFD-8EF8-E94F-909E-1BCE326DE692}"/>
          </ac:picMkLst>
        </pc:picChg>
        <pc:picChg chg="add del mod">
          <ac:chgData name="marisol.carmenatty@stu.bmcc.cuny.edu" userId="4461d6db-a3ea-4f3e-bb40-60efb3a81d41" providerId="ADAL" clId="{4AF26BF2-58D5-D740-8EA1-C24869AF50D3}" dt="2020-11-24T05:40:49.369" v="115" actId="22"/>
          <ac:picMkLst>
            <pc:docMk/>
            <pc:sldMk cId="1890691675" sldId="280"/>
            <ac:picMk id="7" creationId="{799332A2-7243-F24C-A541-E9E1F58F297B}"/>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en-US"/>
              <a:t>Click to edit Master title style</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9334D819-9F07-4261-B09B-9E467E5D9002}" type="datetimeFigureOut">
              <a:rPr lang="en-US" dirty="0"/>
              <a:pPr/>
              <a:t>11/23/20</a:t>
            </a:fld>
            <a:endParaRPr lang="en-US" dirty="0"/>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en-US" dirty="0"/>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71766878-3199-4EAB-94E7-2D6D11070E14}" type="slidenum">
              <a:rPr lang="en-US" dirty="0"/>
              <a:pPr/>
              <a:t>‹#›</a:t>
            </a:fld>
            <a:endParaRPr lang="en-US" dirty="0"/>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dirty="0"/>
              <a:t>11/23/20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9334D819-9F07-4261-B09B-9E467E5D9002}" type="datetimeFigureOut">
              <a:rPr lang="en-US" dirty="0"/>
              <a:pPr/>
              <a:t>11/23/20</a:t>
            </a:fld>
            <a:endParaRPr lang="en-US" dirty="0"/>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71766878-3199-4EAB-94E7-2D6D11070E14}" type="slidenum">
              <a:rPr lang="en-US" dirty="0"/>
              <a:pPr/>
              <a:t>‹#›</a:t>
            </a:fld>
            <a:endParaRPr lang="en-US" dirty="0"/>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334D819-9F07-4261-B09B-9E467E5D9002}" type="datetimeFigureOut">
              <a:rPr lang="en-US" dirty="0"/>
              <a:t>11/23/20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57300" y="2909102"/>
            <a:ext cx="4800600" cy="29963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33864" y="2909102"/>
            <a:ext cx="4800600" cy="29963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334D819-9F07-4261-B09B-9E467E5D9002}" type="datetimeFigureOut">
              <a:rPr lang="en-US" dirty="0"/>
              <a:t>11/23/20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334D819-9F07-4261-B09B-9E467E5D9002}" type="datetimeFigureOut">
              <a:rPr lang="en-US" dirty="0"/>
              <a:t>11/23/20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34D819-9F07-4261-B09B-9E467E5D9002}" type="datetimeFigureOut">
              <a:rPr lang="en-US" dirty="0"/>
              <a:t>11/23/20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en-US"/>
              <a:t>Click to edit Master title style</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65051" y="6375679"/>
            <a:ext cx="1233355" cy="348462"/>
          </a:xfrm>
        </p:spPr>
        <p:txBody>
          <a:bodyPr/>
          <a:lstStyle/>
          <a:p>
            <a:fld id="{9334D819-9F07-4261-B09B-9E467E5D9002}" type="datetimeFigureOut">
              <a:rPr lang="en-US" dirty="0"/>
              <a:t>11/23/20</a:t>
            </a:fld>
            <a:endParaRPr lang="en-US" dirty="0"/>
          </a:p>
        </p:txBody>
      </p:sp>
      <p:sp>
        <p:nvSpPr>
          <p:cNvPr id="6" name="Footer Placeholder 5"/>
          <p:cNvSpPr>
            <a:spLocks noGrp="1"/>
          </p:cNvSpPr>
          <p:nvPr>
            <p:ph type="ftr" sz="quarter" idx="11"/>
          </p:nvPr>
        </p:nvSpPr>
        <p:spPr>
          <a:xfrm>
            <a:off x="2103620" y="6375679"/>
            <a:ext cx="3482179" cy="345796"/>
          </a:xfrm>
        </p:spPr>
        <p:txBody>
          <a:bodyPr/>
          <a:lstStyle/>
          <a:p>
            <a:endParaRPr lang="en-US" dirty="0"/>
          </a:p>
        </p:txBody>
      </p:sp>
      <p:sp>
        <p:nvSpPr>
          <p:cNvPr id="7" name="Slide Number Placeholder 6"/>
          <p:cNvSpPr>
            <a:spLocks noGrp="1"/>
          </p:cNvSpPr>
          <p:nvPr>
            <p:ph type="sldNum" sz="quarter" idx="12"/>
          </p:nvPr>
        </p:nvSpPr>
        <p:spPr>
          <a:xfrm>
            <a:off x="5691014" y="6375679"/>
            <a:ext cx="1232456" cy="345796"/>
          </a:xfrm>
        </p:spPr>
        <p:txBody>
          <a:bodyPr/>
          <a:lstStyle/>
          <a:p>
            <a:fld id="{71766878-3199-4EAB-94E7-2D6D11070E14}" type="slidenum">
              <a:rPr lang="en-US" dirty="0"/>
              <a:t>‹#›</a:t>
            </a:fld>
            <a:endParaRPr lang="en-US" dirty="0"/>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extLst>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en-US"/>
              <a:t>Click to edit Master title style</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65950" y="6375679"/>
            <a:ext cx="1232456" cy="348462"/>
          </a:xfrm>
        </p:spPr>
        <p:txBody>
          <a:bodyPr/>
          <a:lstStyle/>
          <a:p>
            <a:fld id="{9334D819-9F07-4261-B09B-9E467E5D9002}" type="datetimeFigureOut">
              <a:rPr lang="en-US" dirty="0"/>
              <a:t>11/23/20</a:t>
            </a:fld>
            <a:endParaRPr lang="en-US" dirty="0"/>
          </a:p>
        </p:txBody>
      </p:sp>
      <p:sp>
        <p:nvSpPr>
          <p:cNvPr id="6" name="Footer Placeholder 5"/>
          <p:cNvSpPr>
            <a:spLocks noGrp="1"/>
          </p:cNvSpPr>
          <p:nvPr>
            <p:ph type="ftr" sz="quarter" idx="11"/>
          </p:nvPr>
        </p:nvSpPr>
        <p:spPr>
          <a:xfrm>
            <a:off x="2103621" y="6375679"/>
            <a:ext cx="3482178" cy="345796"/>
          </a:xfrm>
        </p:spPr>
        <p:txBody>
          <a:bodyPr/>
          <a:lstStyle/>
          <a:p>
            <a:endParaRPr lang="en-US" dirty="0"/>
          </a:p>
        </p:txBody>
      </p:sp>
      <p:sp>
        <p:nvSpPr>
          <p:cNvPr id="7" name="Slide Number Placeholder 6"/>
          <p:cNvSpPr>
            <a:spLocks noGrp="1"/>
          </p:cNvSpPr>
          <p:nvPr>
            <p:ph type="sldNum" sz="quarter" idx="12"/>
          </p:nvPr>
        </p:nvSpPr>
        <p:spPr>
          <a:xfrm>
            <a:off x="5687568" y="6375679"/>
            <a:ext cx="1234440" cy="345796"/>
          </a:xfrm>
        </p:spPr>
        <p:txBody>
          <a:bodyPr/>
          <a:lstStyle/>
          <a:p>
            <a:fld id="{71766878-3199-4EAB-94E7-2D6D11070E14}"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dirty="0"/>
              <a:t>11/23/20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dirty="0"/>
              <a:t>11/23/20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9334D819-9F07-4261-B09B-9E467E5D9002}" type="datetimeFigureOut">
              <a:rPr lang="en-US" dirty="0"/>
              <a:pPr/>
              <a:t>11/23/20</a:t>
            </a:fld>
            <a:endParaRPr lang="en-US" dirty="0"/>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en-US" dirty="0"/>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71766878-3199-4EAB-94E7-2D6D11070E14}" type="slidenum">
              <a:rPr lang="en-US" dirty="0"/>
              <a:pPr/>
              <a:t>‹#›</a:t>
            </a:fld>
            <a:endParaRPr lang="en-US" dirty="0"/>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s>
</file>

<file path=ppt/slides/_rels/slide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62E8F-6B90-6548-86D2-AE91916C68BD}"/>
              </a:ext>
            </a:extLst>
          </p:cNvPr>
          <p:cNvSpPr>
            <a:spLocks noGrp="1"/>
          </p:cNvSpPr>
          <p:nvPr>
            <p:ph type="ctrTitle"/>
          </p:nvPr>
        </p:nvSpPr>
        <p:spPr>
          <a:xfrm>
            <a:off x="1152147" y="601432"/>
            <a:ext cx="10318418" cy="4394988"/>
          </a:xfrm>
        </p:spPr>
        <p:txBody>
          <a:bodyPr/>
          <a:lstStyle/>
          <a:p>
            <a:r>
              <a:rPr lang="en-US" dirty="0"/>
              <a:t>Teaching Children about gender roles </a:t>
            </a:r>
          </a:p>
        </p:txBody>
      </p:sp>
      <p:pic>
        <p:nvPicPr>
          <p:cNvPr id="9" name="Graphic 9" descr="Man">
            <a:extLst>
              <a:ext uri="{FF2B5EF4-FFF2-40B4-BE49-F238E27FC236}">
                <a16:creationId xmlns:a16="http://schemas.microsoft.com/office/drawing/2014/main" id="{A8071226-1024-5A42-B506-71D09BFCD7B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631418" y="4996417"/>
            <a:ext cx="1755969" cy="1755969"/>
          </a:xfrm>
          <a:prstGeom prst="rect">
            <a:avLst/>
          </a:prstGeom>
        </p:spPr>
      </p:pic>
      <p:pic>
        <p:nvPicPr>
          <p:cNvPr id="10" name="Graphic 10" descr="Woman">
            <a:extLst>
              <a:ext uri="{FF2B5EF4-FFF2-40B4-BE49-F238E27FC236}">
                <a16:creationId xmlns:a16="http://schemas.microsoft.com/office/drawing/2014/main" id="{096F1422-2172-884B-A5F2-FAC0BB9EB22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908115" y="4996418"/>
            <a:ext cx="1755969" cy="1755969"/>
          </a:xfrm>
          <a:prstGeom prst="rect">
            <a:avLst/>
          </a:prstGeom>
        </p:spPr>
      </p:pic>
      <p:pic>
        <p:nvPicPr>
          <p:cNvPr id="11" name="Graphic 11" descr="Man and woman">
            <a:extLst>
              <a:ext uri="{FF2B5EF4-FFF2-40B4-BE49-F238E27FC236}">
                <a16:creationId xmlns:a16="http://schemas.microsoft.com/office/drawing/2014/main" id="{430E078E-B5D2-C540-8BC1-BF79EE3E2C9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555386" y="4996417"/>
            <a:ext cx="1864666" cy="1864666"/>
          </a:xfrm>
          <a:prstGeom prst="rect">
            <a:avLst/>
          </a:prstGeom>
        </p:spPr>
      </p:pic>
      <p:pic>
        <p:nvPicPr>
          <p:cNvPr id="12" name="Graphic 12" descr="Two Men">
            <a:extLst>
              <a:ext uri="{FF2B5EF4-FFF2-40B4-BE49-F238E27FC236}">
                <a16:creationId xmlns:a16="http://schemas.microsoft.com/office/drawing/2014/main" id="{7821FBAE-B4A7-4049-B0C6-E0FD057220EB}"/>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732140" y="4996417"/>
            <a:ext cx="1755970" cy="1755970"/>
          </a:xfrm>
          <a:prstGeom prst="rect">
            <a:avLst/>
          </a:prstGeom>
        </p:spPr>
      </p:pic>
      <p:pic>
        <p:nvPicPr>
          <p:cNvPr id="13" name="Graphic 13" descr="Two women">
            <a:extLst>
              <a:ext uri="{FF2B5EF4-FFF2-40B4-BE49-F238E27FC236}">
                <a16:creationId xmlns:a16="http://schemas.microsoft.com/office/drawing/2014/main" id="{748DF465-6B1E-0A4E-9D94-A0A5FA22901B}"/>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886822" y="4996417"/>
            <a:ext cx="1864666" cy="1864666"/>
          </a:xfrm>
          <a:prstGeom prst="rect">
            <a:avLst/>
          </a:prstGeom>
        </p:spPr>
      </p:pic>
    </p:spTree>
    <p:extLst>
      <p:ext uri="{BB962C8B-B14F-4D97-AF65-F5344CB8AC3E}">
        <p14:creationId xmlns:p14="http://schemas.microsoft.com/office/powerpoint/2010/main" val="39049689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4" name="Rectangle 16">
            <a:extLst>
              <a:ext uri="{FF2B5EF4-FFF2-40B4-BE49-F238E27FC236}">
                <a16:creationId xmlns:a16="http://schemas.microsoft.com/office/drawing/2014/main" id="{93B3D315-2706-4149-873C-331EDFAFEF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1219200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BFC9B56-4F3B-914D-AB14-4E28DBECF723}"/>
              </a:ext>
            </a:extLst>
          </p:cNvPr>
          <p:cNvSpPr>
            <a:spLocks noGrp="1"/>
          </p:cNvSpPr>
          <p:nvPr>
            <p:ph type="title"/>
          </p:nvPr>
        </p:nvSpPr>
        <p:spPr>
          <a:xfrm>
            <a:off x="1251678" y="949642"/>
            <a:ext cx="4882422" cy="1492132"/>
          </a:xfrm>
        </p:spPr>
        <p:txBody>
          <a:bodyPr>
            <a:normAutofit/>
          </a:bodyPr>
          <a:lstStyle/>
          <a:p>
            <a:r>
              <a:rPr lang="en-US"/>
              <a:t>Early gender socialization</a:t>
            </a:r>
          </a:p>
        </p:txBody>
      </p:sp>
      <p:sp>
        <p:nvSpPr>
          <p:cNvPr id="25" name="Rectangle 18">
            <a:extLst>
              <a:ext uri="{FF2B5EF4-FFF2-40B4-BE49-F238E27FC236}">
                <a16:creationId xmlns:a16="http://schemas.microsoft.com/office/drawing/2014/main" id="{8D04E398-086D-467C-B390-9F9079FA7A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a:extLst>
              <a:ext uri="{FF2B5EF4-FFF2-40B4-BE49-F238E27FC236}">
                <a16:creationId xmlns:a16="http://schemas.microsoft.com/office/drawing/2014/main" id="{ED2C4D2C-E4E9-AE45-B6C5-547AB409DBFB}"/>
              </a:ext>
            </a:extLst>
          </p:cNvPr>
          <p:cNvSpPr>
            <a:spLocks noGrp="1"/>
          </p:cNvSpPr>
          <p:nvPr>
            <p:ph idx="1"/>
          </p:nvPr>
        </p:nvSpPr>
        <p:spPr>
          <a:xfrm>
            <a:off x="1251678" y="2667000"/>
            <a:ext cx="4964065" cy="3212592"/>
          </a:xfrm>
        </p:spPr>
        <p:txBody>
          <a:bodyPr>
            <a:normAutofit/>
          </a:bodyPr>
          <a:lstStyle/>
          <a:p>
            <a:pPr>
              <a:lnSpc>
                <a:spcPct val="100000"/>
              </a:lnSpc>
            </a:pPr>
            <a:r>
              <a:rPr lang="en-US" sz="1300">
                <a:solidFill>
                  <a:schemeClr val="tx1">
                    <a:lumMod val="85000"/>
                    <a:lumOff val="15000"/>
                  </a:schemeClr>
                </a:solidFill>
                <a:latin typeface="GungsuhChe" panose="02000300000000000000" pitchFamily="2" charset="-127"/>
                <a:ea typeface="GungsuhChe" panose="02000300000000000000" pitchFamily="2" charset="-127"/>
                <a:cs typeface="Times New Roman" panose="020F0502020204030204" pitchFamily="34" charset="0"/>
              </a:rPr>
              <a:t>Ge</a:t>
            </a:r>
            <a:r>
              <a:rPr lang="en-US" sz="1300">
                <a:solidFill>
                  <a:schemeClr val="tx1">
                    <a:lumMod val="85000"/>
                    <a:lumOff val="15000"/>
                  </a:schemeClr>
                </a:solidFill>
                <a:effectLst/>
                <a:latin typeface="GungsuhChe" panose="02000300000000000000" pitchFamily="2" charset="-127"/>
                <a:ea typeface="GungsuhChe" panose="02000300000000000000" pitchFamily="2" charset="-127"/>
                <a:cs typeface="Times New Roman" panose="020F0502020204030204" pitchFamily="34" charset="0"/>
              </a:rPr>
              <a:t>nder role socialization is dictated by the way in which parents, teachers, friends, schools, religious institutes, media and others, send messages about what is acceptable or desirable behavior for males and females. (Lumen) Gender role socialization is the process by which people learn to behave in a certain manner. For instance, the color designated for boys is blue. They are told not to weep, not to panic, and to be assertive and strong. They are supplied with toy trucks, toy guns, and superhero figurines, Girls on the other hand, their assigned color is pink. They are asked not to be demanding, to be forgiving, and ‘ladylike.’ Unlike boys, girls are supplied with baby dolls, princess costumes, and toy kitchen sets. </a:t>
            </a:r>
          </a:p>
        </p:txBody>
      </p:sp>
      <p:sp>
        <p:nvSpPr>
          <p:cNvPr id="26" name="Freeform 6">
            <a:extLst>
              <a:ext uri="{FF2B5EF4-FFF2-40B4-BE49-F238E27FC236}">
                <a16:creationId xmlns:a16="http://schemas.microsoft.com/office/drawing/2014/main" id="{20E344BB-E23E-4198-B2C7-8E752C6A95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390140" y="61344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pic>
        <p:nvPicPr>
          <p:cNvPr id="4" name="Picture 4">
            <a:extLst>
              <a:ext uri="{FF2B5EF4-FFF2-40B4-BE49-F238E27FC236}">
                <a16:creationId xmlns:a16="http://schemas.microsoft.com/office/drawing/2014/main" id="{A549DFF2-F2D9-AD45-834F-1CED3F0EC8BF}"/>
              </a:ext>
            </a:extLst>
          </p:cNvPr>
          <p:cNvPicPr>
            <a:picLocks noChangeAspect="1"/>
          </p:cNvPicPr>
          <p:nvPr/>
        </p:nvPicPr>
        <p:blipFill>
          <a:blip r:embed="rId2"/>
          <a:stretch>
            <a:fillRect/>
          </a:stretch>
        </p:blipFill>
        <p:spPr>
          <a:xfrm>
            <a:off x="7399261" y="2343292"/>
            <a:ext cx="3217333" cy="1769533"/>
          </a:xfrm>
          <a:prstGeom prst="rect">
            <a:avLst/>
          </a:prstGeom>
        </p:spPr>
      </p:pic>
    </p:spTree>
    <p:extLst>
      <p:ext uri="{BB962C8B-B14F-4D97-AF65-F5344CB8AC3E}">
        <p14:creationId xmlns:p14="http://schemas.microsoft.com/office/powerpoint/2010/main" val="42482493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F099A-12B4-7745-AD62-38BDED09AC2A}"/>
              </a:ext>
            </a:extLst>
          </p:cNvPr>
          <p:cNvSpPr>
            <a:spLocks noGrp="1"/>
          </p:cNvSpPr>
          <p:nvPr>
            <p:ph type="title"/>
          </p:nvPr>
        </p:nvSpPr>
        <p:spPr/>
        <p:txBody>
          <a:bodyPr/>
          <a:lstStyle/>
          <a:p>
            <a:r>
              <a:rPr lang="en-US" dirty="0"/>
              <a:t>Gender role development </a:t>
            </a:r>
          </a:p>
        </p:txBody>
      </p:sp>
      <p:sp>
        <p:nvSpPr>
          <p:cNvPr id="4" name="Text Placeholder 3">
            <a:extLst>
              <a:ext uri="{FF2B5EF4-FFF2-40B4-BE49-F238E27FC236}">
                <a16:creationId xmlns:a16="http://schemas.microsoft.com/office/drawing/2014/main" id="{2382B5DB-0816-E14A-97E9-2398BD854265}"/>
              </a:ext>
            </a:extLst>
          </p:cNvPr>
          <p:cNvSpPr>
            <a:spLocks noGrp="1"/>
          </p:cNvSpPr>
          <p:nvPr>
            <p:ph type="body" idx="1"/>
          </p:nvPr>
        </p:nvSpPr>
        <p:spPr/>
        <p:txBody>
          <a:bodyPr/>
          <a:lstStyle/>
          <a:p>
            <a:r>
              <a:rPr lang="en-US" dirty="0"/>
              <a:t>CULTURE</a:t>
            </a:r>
          </a:p>
        </p:txBody>
      </p:sp>
      <p:sp>
        <p:nvSpPr>
          <p:cNvPr id="3" name="Content Placeholder 2">
            <a:extLst>
              <a:ext uri="{FF2B5EF4-FFF2-40B4-BE49-F238E27FC236}">
                <a16:creationId xmlns:a16="http://schemas.microsoft.com/office/drawing/2014/main" id="{C02B3286-DCFC-7D45-ABD9-6728CE39132F}"/>
              </a:ext>
            </a:extLst>
          </p:cNvPr>
          <p:cNvSpPr>
            <a:spLocks noGrp="1"/>
          </p:cNvSpPr>
          <p:nvPr>
            <p:ph sz="half" idx="2"/>
          </p:nvPr>
        </p:nvSpPr>
        <p:spPr/>
        <p:txBody>
          <a:bodyPr>
            <a:normAutofit fontScale="85000" lnSpcReduction="20000"/>
          </a:bodyPr>
          <a:lstStyle/>
          <a:p>
            <a:r>
              <a:rPr lang="en-US" sz="1800" dirty="0">
                <a:effectLst/>
                <a:latin typeface="GungsuhChe" panose="02030609000101010101" pitchFamily="49" charset="-127"/>
                <a:ea typeface="GungsuhChe" panose="02030609000101010101" pitchFamily="49" charset="-127"/>
              </a:rPr>
              <a:t>As children develop, they begin to explore gender roles and the differences between  a boy and a girl. One of the ways in which children learn about gender role is through culture. Culture provides specific expectations depending on whether you are a male or female. These norms are implemented through their family and their practices. </a:t>
            </a:r>
            <a:endParaRPr lang="en-US" dirty="0">
              <a:latin typeface="GungsuhChe" panose="02030609000101010101" pitchFamily="49" charset="-127"/>
              <a:ea typeface="GungsuhChe" panose="02030609000101010101" pitchFamily="49" charset="-127"/>
            </a:endParaRPr>
          </a:p>
        </p:txBody>
      </p:sp>
      <p:sp>
        <p:nvSpPr>
          <p:cNvPr id="5" name="Text Placeholder 4">
            <a:extLst>
              <a:ext uri="{FF2B5EF4-FFF2-40B4-BE49-F238E27FC236}">
                <a16:creationId xmlns:a16="http://schemas.microsoft.com/office/drawing/2014/main" id="{71D4D017-D7A7-2A46-81B2-EF22058A4539}"/>
              </a:ext>
            </a:extLst>
          </p:cNvPr>
          <p:cNvSpPr>
            <a:spLocks noGrp="1"/>
          </p:cNvSpPr>
          <p:nvPr>
            <p:ph type="body" sz="quarter" idx="3"/>
          </p:nvPr>
        </p:nvSpPr>
        <p:spPr/>
        <p:txBody>
          <a:bodyPr/>
          <a:lstStyle/>
          <a:p>
            <a:r>
              <a:rPr lang="en-US" dirty="0"/>
              <a:t>Play</a:t>
            </a:r>
          </a:p>
        </p:txBody>
      </p:sp>
      <p:sp>
        <p:nvSpPr>
          <p:cNvPr id="6" name="Content Placeholder 5">
            <a:extLst>
              <a:ext uri="{FF2B5EF4-FFF2-40B4-BE49-F238E27FC236}">
                <a16:creationId xmlns:a16="http://schemas.microsoft.com/office/drawing/2014/main" id="{A330EB9D-D7D7-0D4F-B3B5-A5F9E85987F6}"/>
              </a:ext>
            </a:extLst>
          </p:cNvPr>
          <p:cNvSpPr>
            <a:spLocks noGrp="1"/>
          </p:cNvSpPr>
          <p:nvPr>
            <p:ph sz="quarter" idx="4"/>
          </p:nvPr>
        </p:nvSpPr>
        <p:spPr/>
        <p:txBody>
          <a:bodyPr>
            <a:normAutofit fontScale="85000" lnSpcReduction="20000"/>
          </a:bodyPr>
          <a:lstStyle/>
          <a:p>
            <a:r>
              <a:rPr lang="en-US" sz="1800" dirty="0">
                <a:effectLst/>
                <a:latin typeface="GungsuhChe" panose="02030609000101010101" pitchFamily="49" charset="-127"/>
                <a:ea typeface="GungsuhChe" panose="02030609000101010101" pitchFamily="49" charset="-127"/>
                <a:cs typeface="Times New Roman" panose="02020603050405020304" pitchFamily="18" charset="0"/>
              </a:rPr>
              <a:t>Children also explore gender roles through the messages that the world around them displays. Through play and interactions, children begin to identify themselves and others. Children may present questions to teachers and parents regarding gender, they may take on their opposite gender roles in dramatic play and notice the differences between the boys and girls they know. They may choose certain toys they believe is acceptable according to their gender. They may also make statements about toys or activities that they believe are only for girls or for boys, </a:t>
            </a:r>
          </a:p>
        </p:txBody>
      </p:sp>
    </p:spTree>
    <p:extLst>
      <p:ext uri="{BB962C8B-B14F-4D97-AF65-F5344CB8AC3E}">
        <p14:creationId xmlns:p14="http://schemas.microsoft.com/office/powerpoint/2010/main" val="23508580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tint val="95000"/>
            <a:satMod val="170000"/>
          </a:schemeClr>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10A4E0E-502E-444B-B37E-40557A2662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BA68F03-D88C-4F27-AD65-034133F1A8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0970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12">
            <a:extLst>
              <a:ext uri="{FF2B5EF4-FFF2-40B4-BE49-F238E27FC236}">
                <a16:creationId xmlns:a16="http://schemas.microsoft.com/office/drawing/2014/main" id="{B4DB13C2-D61D-4A8D-B973-BE6546C7B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55266"/>
            <a:ext cx="2313214" cy="5947468"/>
          </a:xfrm>
          <a:custGeom>
            <a:avLst/>
            <a:gdLst>
              <a:gd name="connsiteX0" fmla="*/ 162291 w 2313214"/>
              <a:gd name="connsiteY0" fmla="*/ 0 h 5947468"/>
              <a:gd name="connsiteX1" fmla="*/ 224243 w 2313214"/>
              <a:gd name="connsiteY1" fmla="*/ 1936 h 5947468"/>
              <a:gd name="connsiteX2" fmla="*/ 284260 w 2313214"/>
              <a:gd name="connsiteY2" fmla="*/ 9680 h 5947468"/>
              <a:gd name="connsiteX3" fmla="*/ 342341 w 2313214"/>
              <a:gd name="connsiteY3" fmla="*/ 27104 h 5947468"/>
              <a:gd name="connsiteX4" fmla="*/ 390742 w 2313214"/>
              <a:gd name="connsiteY4" fmla="*/ 52273 h 5947468"/>
              <a:gd name="connsiteX5" fmla="*/ 437206 w 2313214"/>
              <a:gd name="connsiteY5" fmla="*/ 85185 h 5947468"/>
              <a:gd name="connsiteX6" fmla="*/ 477863 w 2313214"/>
              <a:gd name="connsiteY6" fmla="*/ 123905 h 5947468"/>
              <a:gd name="connsiteX7" fmla="*/ 518519 w 2313214"/>
              <a:gd name="connsiteY7" fmla="*/ 168434 h 5947468"/>
              <a:gd name="connsiteX8" fmla="*/ 555304 w 2313214"/>
              <a:gd name="connsiteY8" fmla="*/ 214899 h 5947468"/>
              <a:gd name="connsiteX9" fmla="*/ 592088 w 2313214"/>
              <a:gd name="connsiteY9" fmla="*/ 263299 h 5947468"/>
              <a:gd name="connsiteX10" fmla="*/ 628873 w 2313214"/>
              <a:gd name="connsiteY10" fmla="*/ 311700 h 5947468"/>
              <a:gd name="connsiteX11" fmla="*/ 665657 w 2313214"/>
              <a:gd name="connsiteY11" fmla="*/ 358165 h 5947468"/>
              <a:gd name="connsiteX12" fmla="*/ 704378 w 2313214"/>
              <a:gd name="connsiteY12" fmla="*/ 402693 h 5947468"/>
              <a:gd name="connsiteX13" fmla="*/ 748906 w 2313214"/>
              <a:gd name="connsiteY13" fmla="*/ 441414 h 5947468"/>
              <a:gd name="connsiteX14" fmla="*/ 791499 w 2313214"/>
              <a:gd name="connsiteY14" fmla="*/ 476262 h 5947468"/>
              <a:gd name="connsiteX15" fmla="*/ 839899 w 2313214"/>
              <a:gd name="connsiteY15" fmla="*/ 503366 h 5947468"/>
              <a:gd name="connsiteX16" fmla="*/ 892172 w 2313214"/>
              <a:gd name="connsiteY16" fmla="*/ 526599 h 5947468"/>
              <a:gd name="connsiteX17" fmla="*/ 948317 w 2313214"/>
              <a:gd name="connsiteY17" fmla="*/ 545959 h 5947468"/>
              <a:gd name="connsiteX18" fmla="*/ 1006397 w 2313214"/>
              <a:gd name="connsiteY18" fmla="*/ 563383 h 5947468"/>
              <a:gd name="connsiteX19" fmla="*/ 1064478 w 2313214"/>
              <a:gd name="connsiteY19" fmla="*/ 578871 h 5947468"/>
              <a:gd name="connsiteX20" fmla="*/ 1124495 w 2313214"/>
              <a:gd name="connsiteY20" fmla="*/ 594360 h 5947468"/>
              <a:gd name="connsiteX21" fmla="*/ 1180640 w 2313214"/>
              <a:gd name="connsiteY21" fmla="*/ 611784 h 5947468"/>
              <a:gd name="connsiteX22" fmla="*/ 1236784 w 2313214"/>
              <a:gd name="connsiteY22" fmla="*/ 631144 h 5947468"/>
              <a:gd name="connsiteX23" fmla="*/ 1289057 w 2313214"/>
              <a:gd name="connsiteY23" fmla="*/ 654376 h 5947468"/>
              <a:gd name="connsiteX24" fmla="*/ 1335522 w 2313214"/>
              <a:gd name="connsiteY24" fmla="*/ 683417 h 5947468"/>
              <a:gd name="connsiteX25" fmla="*/ 1378114 w 2313214"/>
              <a:gd name="connsiteY25" fmla="*/ 718265 h 5947468"/>
              <a:gd name="connsiteX26" fmla="*/ 1412963 w 2313214"/>
              <a:gd name="connsiteY26" fmla="*/ 760858 h 5947468"/>
              <a:gd name="connsiteX27" fmla="*/ 1442003 w 2313214"/>
              <a:gd name="connsiteY27" fmla="*/ 807322 h 5947468"/>
              <a:gd name="connsiteX28" fmla="*/ 1465235 w 2313214"/>
              <a:gd name="connsiteY28" fmla="*/ 859595 h 5947468"/>
              <a:gd name="connsiteX29" fmla="*/ 1484596 w 2313214"/>
              <a:gd name="connsiteY29" fmla="*/ 915740 h 5947468"/>
              <a:gd name="connsiteX30" fmla="*/ 1502020 w 2313214"/>
              <a:gd name="connsiteY30" fmla="*/ 971884 h 5947468"/>
              <a:gd name="connsiteX31" fmla="*/ 1517508 w 2313214"/>
              <a:gd name="connsiteY31" fmla="*/ 1031901 h 5947468"/>
              <a:gd name="connsiteX32" fmla="*/ 1532996 w 2313214"/>
              <a:gd name="connsiteY32" fmla="*/ 1089982 h 5947468"/>
              <a:gd name="connsiteX33" fmla="*/ 1550420 w 2313214"/>
              <a:gd name="connsiteY33" fmla="*/ 1148063 h 5947468"/>
              <a:gd name="connsiteX34" fmla="*/ 1569781 w 2313214"/>
              <a:gd name="connsiteY34" fmla="*/ 1204207 h 5947468"/>
              <a:gd name="connsiteX35" fmla="*/ 1593013 w 2313214"/>
              <a:gd name="connsiteY35" fmla="*/ 1256480 h 5947468"/>
              <a:gd name="connsiteX36" fmla="*/ 1620117 w 2313214"/>
              <a:gd name="connsiteY36" fmla="*/ 1304881 h 5947468"/>
              <a:gd name="connsiteX37" fmla="*/ 1654966 w 2313214"/>
              <a:gd name="connsiteY37" fmla="*/ 1347473 h 5947468"/>
              <a:gd name="connsiteX38" fmla="*/ 1693686 w 2313214"/>
              <a:gd name="connsiteY38" fmla="*/ 1392002 h 5947468"/>
              <a:gd name="connsiteX39" fmla="*/ 1738215 w 2313214"/>
              <a:gd name="connsiteY39" fmla="*/ 1430722 h 5947468"/>
              <a:gd name="connsiteX40" fmla="*/ 1784679 w 2313214"/>
              <a:gd name="connsiteY40" fmla="*/ 1467507 h 5947468"/>
              <a:gd name="connsiteX41" fmla="*/ 1835016 w 2313214"/>
              <a:gd name="connsiteY41" fmla="*/ 1504291 h 5947468"/>
              <a:gd name="connsiteX42" fmla="*/ 1883417 w 2313214"/>
              <a:gd name="connsiteY42" fmla="*/ 1541076 h 5947468"/>
              <a:gd name="connsiteX43" fmla="*/ 1929881 w 2313214"/>
              <a:gd name="connsiteY43" fmla="*/ 1577860 h 5947468"/>
              <a:gd name="connsiteX44" fmla="*/ 1974410 w 2313214"/>
              <a:gd name="connsiteY44" fmla="*/ 1618517 h 5947468"/>
              <a:gd name="connsiteX45" fmla="*/ 2013130 w 2313214"/>
              <a:gd name="connsiteY45" fmla="*/ 1659173 h 5947468"/>
              <a:gd name="connsiteX46" fmla="*/ 2046043 w 2313214"/>
              <a:gd name="connsiteY46" fmla="*/ 1705638 h 5947468"/>
              <a:gd name="connsiteX47" fmla="*/ 2071211 w 2313214"/>
              <a:gd name="connsiteY47" fmla="*/ 1754039 h 5947468"/>
              <a:gd name="connsiteX48" fmla="*/ 2088635 w 2313214"/>
              <a:gd name="connsiteY48" fmla="*/ 1812119 h 5947468"/>
              <a:gd name="connsiteX49" fmla="*/ 2096379 w 2313214"/>
              <a:gd name="connsiteY49" fmla="*/ 1872136 h 5947468"/>
              <a:gd name="connsiteX50" fmla="*/ 2098315 w 2313214"/>
              <a:gd name="connsiteY50" fmla="*/ 1934089 h 5947468"/>
              <a:gd name="connsiteX51" fmla="*/ 2092507 w 2313214"/>
              <a:gd name="connsiteY51" fmla="*/ 1999914 h 5947468"/>
              <a:gd name="connsiteX52" fmla="*/ 2084763 w 2313214"/>
              <a:gd name="connsiteY52" fmla="*/ 2065738 h 5947468"/>
              <a:gd name="connsiteX53" fmla="*/ 2075083 w 2313214"/>
              <a:gd name="connsiteY53" fmla="*/ 2131563 h 5947468"/>
              <a:gd name="connsiteX54" fmla="*/ 2067339 w 2313214"/>
              <a:gd name="connsiteY54" fmla="*/ 2197388 h 5947468"/>
              <a:gd name="connsiteX55" fmla="*/ 2063467 w 2313214"/>
              <a:gd name="connsiteY55" fmla="*/ 2263213 h 5947468"/>
              <a:gd name="connsiteX56" fmla="*/ 2063467 w 2313214"/>
              <a:gd name="connsiteY56" fmla="*/ 2327102 h 5947468"/>
              <a:gd name="connsiteX57" fmla="*/ 2071211 w 2313214"/>
              <a:gd name="connsiteY57" fmla="*/ 2387119 h 5947468"/>
              <a:gd name="connsiteX58" fmla="*/ 2086699 w 2313214"/>
              <a:gd name="connsiteY58" fmla="*/ 2447135 h 5947468"/>
              <a:gd name="connsiteX59" fmla="*/ 2109932 w 2313214"/>
              <a:gd name="connsiteY59" fmla="*/ 2503280 h 5947468"/>
              <a:gd name="connsiteX60" fmla="*/ 2140908 w 2313214"/>
              <a:gd name="connsiteY60" fmla="*/ 2561361 h 5947468"/>
              <a:gd name="connsiteX61" fmla="*/ 2171884 w 2313214"/>
              <a:gd name="connsiteY61" fmla="*/ 2619442 h 5947468"/>
              <a:gd name="connsiteX62" fmla="*/ 2206733 w 2313214"/>
              <a:gd name="connsiteY62" fmla="*/ 2677522 h 5947468"/>
              <a:gd name="connsiteX63" fmla="*/ 2239645 w 2313214"/>
              <a:gd name="connsiteY63" fmla="*/ 2733667 h 5947468"/>
              <a:gd name="connsiteX64" fmla="*/ 2268686 w 2313214"/>
              <a:gd name="connsiteY64" fmla="*/ 2793684 h 5947468"/>
              <a:gd name="connsiteX65" fmla="*/ 2291918 w 2313214"/>
              <a:gd name="connsiteY65" fmla="*/ 2851765 h 5947468"/>
              <a:gd name="connsiteX66" fmla="*/ 2307406 w 2313214"/>
              <a:gd name="connsiteY66" fmla="*/ 2911781 h 5947468"/>
              <a:gd name="connsiteX67" fmla="*/ 2313214 w 2313214"/>
              <a:gd name="connsiteY67" fmla="*/ 2973734 h 5947468"/>
              <a:gd name="connsiteX68" fmla="*/ 2307406 w 2313214"/>
              <a:gd name="connsiteY68" fmla="*/ 3035687 h 5947468"/>
              <a:gd name="connsiteX69" fmla="*/ 2291918 w 2313214"/>
              <a:gd name="connsiteY69" fmla="*/ 3095704 h 5947468"/>
              <a:gd name="connsiteX70" fmla="*/ 2268686 w 2313214"/>
              <a:gd name="connsiteY70" fmla="*/ 3153784 h 5947468"/>
              <a:gd name="connsiteX71" fmla="*/ 2239645 w 2313214"/>
              <a:gd name="connsiteY71" fmla="*/ 3213801 h 5947468"/>
              <a:gd name="connsiteX72" fmla="*/ 2206733 w 2313214"/>
              <a:gd name="connsiteY72" fmla="*/ 3269946 h 5947468"/>
              <a:gd name="connsiteX73" fmla="*/ 2171884 w 2313214"/>
              <a:gd name="connsiteY73" fmla="*/ 3328027 h 5947468"/>
              <a:gd name="connsiteX74" fmla="*/ 2140908 w 2313214"/>
              <a:gd name="connsiteY74" fmla="*/ 3386107 h 5947468"/>
              <a:gd name="connsiteX75" fmla="*/ 2109932 w 2313214"/>
              <a:gd name="connsiteY75" fmla="*/ 3444188 h 5947468"/>
              <a:gd name="connsiteX76" fmla="*/ 2086699 w 2313214"/>
              <a:gd name="connsiteY76" fmla="*/ 3500333 h 5947468"/>
              <a:gd name="connsiteX77" fmla="*/ 2071211 w 2313214"/>
              <a:gd name="connsiteY77" fmla="*/ 3560350 h 5947468"/>
              <a:gd name="connsiteX78" fmla="*/ 2063467 w 2313214"/>
              <a:gd name="connsiteY78" fmla="*/ 3620366 h 5947468"/>
              <a:gd name="connsiteX79" fmla="*/ 2063467 w 2313214"/>
              <a:gd name="connsiteY79" fmla="*/ 3684255 h 5947468"/>
              <a:gd name="connsiteX80" fmla="*/ 2067339 w 2313214"/>
              <a:gd name="connsiteY80" fmla="*/ 3750080 h 5947468"/>
              <a:gd name="connsiteX81" fmla="*/ 2075083 w 2313214"/>
              <a:gd name="connsiteY81" fmla="*/ 3815905 h 5947468"/>
              <a:gd name="connsiteX82" fmla="*/ 2084763 w 2313214"/>
              <a:gd name="connsiteY82" fmla="*/ 3881730 h 5947468"/>
              <a:gd name="connsiteX83" fmla="*/ 2092507 w 2313214"/>
              <a:gd name="connsiteY83" fmla="*/ 3947555 h 5947468"/>
              <a:gd name="connsiteX84" fmla="*/ 2098315 w 2313214"/>
              <a:gd name="connsiteY84" fmla="*/ 4013380 h 5947468"/>
              <a:gd name="connsiteX85" fmla="*/ 2096379 w 2313214"/>
              <a:gd name="connsiteY85" fmla="*/ 4075332 h 5947468"/>
              <a:gd name="connsiteX86" fmla="*/ 2088635 w 2313214"/>
              <a:gd name="connsiteY86" fmla="*/ 4135349 h 5947468"/>
              <a:gd name="connsiteX87" fmla="*/ 2071211 w 2313214"/>
              <a:gd name="connsiteY87" fmla="*/ 4193430 h 5947468"/>
              <a:gd name="connsiteX88" fmla="*/ 2046043 w 2313214"/>
              <a:gd name="connsiteY88" fmla="*/ 4241831 h 5947468"/>
              <a:gd name="connsiteX89" fmla="*/ 2013130 w 2313214"/>
              <a:gd name="connsiteY89" fmla="*/ 4288295 h 5947468"/>
              <a:gd name="connsiteX90" fmla="*/ 1974410 w 2313214"/>
              <a:gd name="connsiteY90" fmla="*/ 4328952 h 5947468"/>
              <a:gd name="connsiteX91" fmla="*/ 1929881 w 2313214"/>
              <a:gd name="connsiteY91" fmla="*/ 4369608 h 5947468"/>
              <a:gd name="connsiteX92" fmla="*/ 1883417 w 2313214"/>
              <a:gd name="connsiteY92" fmla="*/ 4406393 h 5947468"/>
              <a:gd name="connsiteX93" fmla="*/ 1835016 w 2313214"/>
              <a:gd name="connsiteY93" fmla="*/ 4443177 h 5947468"/>
              <a:gd name="connsiteX94" fmla="*/ 1784679 w 2313214"/>
              <a:gd name="connsiteY94" fmla="*/ 4479962 h 5947468"/>
              <a:gd name="connsiteX95" fmla="*/ 1738215 w 2313214"/>
              <a:gd name="connsiteY95" fmla="*/ 4516746 h 5947468"/>
              <a:gd name="connsiteX96" fmla="*/ 1693686 w 2313214"/>
              <a:gd name="connsiteY96" fmla="*/ 4555467 h 5947468"/>
              <a:gd name="connsiteX97" fmla="*/ 1654966 w 2313214"/>
              <a:gd name="connsiteY97" fmla="*/ 4599995 h 5947468"/>
              <a:gd name="connsiteX98" fmla="*/ 1620117 w 2313214"/>
              <a:gd name="connsiteY98" fmla="*/ 4642588 h 5947468"/>
              <a:gd name="connsiteX99" fmla="*/ 1593013 w 2313214"/>
              <a:gd name="connsiteY99" fmla="*/ 4690988 h 5947468"/>
              <a:gd name="connsiteX100" fmla="*/ 1569781 w 2313214"/>
              <a:gd name="connsiteY100" fmla="*/ 4743261 h 5947468"/>
              <a:gd name="connsiteX101" fmla="*/ 1550420 w 2313214"/>
              <a:gd name="connsiteY101" fmla="*/ 4799406 h 5947468"/>
              <a:gd name="connsiteX102" fmla="*/ 1532996 w 2313214"/>
              <a:gd name="connsiteY102" fmla="*/ 4857486 h 5947468"/>
              <a:gd name="connsiteX103" fmla="*/ 1517508 w 2313214"/>
              <a:gd name="connsiteY103" fmla="*/ 4915567 h 5947468"/>
              <a:gd name="connsiteX104" fmla="*/ 1502020 w 2313214"/>
              <a:gd name="connsiteY104" fmla="*/ 4975584 h 5947468"/>
              <a:gd name="connsiteX105" fmla="*/ 1484596 w 2313214"/>
              <a:gd name="connsiteY105" fmla="*/ 5031729 h 5947468"/>
              <a:gd name="connsiteX106" fmla="*/ 1465235 w 2313214"/>
              <a:gd name="connsiteY106" fmla="*/ 5087873 h 5947468"/>
              <a:gd name="connsiteX107" fmla="*/ 1442003 w 2313214"/>
              <a:gd name="connsiteY107" fmla="*/ 5140146 h 5947468"/>
              <a:gd name="connsiteX108" fmla="*/ 1412963 w 2313214"/>
              <a:gd name="connsiteY108" fmla="*/ 5186611 h 5947468"/>
              <a:gd name="connsiteX109" fmla="*/ 1378114 w 2313214"/>
              <a:gd name="connsiteY109" fmla="*/ 5229203 h 5947468"/>
              <a:gd name="connsiteX110" fmla="*/ 1335522 w 2313214"/>
              <a:gd name="connsiteY110" fmla="*/ 5264052 h 5947468"/>
              <a:gd name="connsiteX111" fmla="*/ 1289057 w 2313214"/>
              <a:gd name="connsiteY111" fmla="*/ 5293092 h 5947468"/>
              <a:gd name="connsiteX112" fmla="*/ 1236784 w 2313214"/>
              <a:gd name="connsiteY112" fmla="*/ 5316324 h 5947468"/>
              <a:gd name="connsiteX113" fmla="*/ 1180640 w 2313214"/>
              <a:gd name="connsiteY113" fmla="*/ 5335685 h 5947468"/>
              <a:gd name="connsiteX114" fmla="*/ 1124495 w 2313214"/>
              <a:gd name="connsiteY114" fmla="*/ 5353109 h 5947468"/>
              <a:gd name="connsiteX115" fmla="*/ 1064478 w 2313214"/>
              <a:gd name="connsiteY115" fmla="*/ 5368597 h 5947468"/>
              <a:gd name="connsiteX116" fmla="*/ 1006397 w 2313214"/>
              <a:gd name="connsiteY116" fmla="*/ 5384085 h 5947468"/>
              <a:gd name="connsiteX117" fmla="*/ 948317 w 2313214"/>
              <a:gd name="connsiteY117" fmla="*/ 5401509 h 5947468"/>
              <a:gd name="connsiteX118" fmla="*/ 892172 w 2313214"/>
              <a:gd name="connsiteY118" fmla="*/ 5420870 h 5947468"/>
              <a:gd name="connsiteX119" fmla="*/ 839899 w 2313214"/>
              <a:gd name="connsiteY119" fmla="*/ 5444102 h 5947468"/>
              <a:gd name="connsiteX120" fmla="*/ 791499 w 2313214"/>
              <a:gd name="connsiteY120" fmla="*/ 5471206 h 5947468"/>
              <a:gd name="connsiteX121" fmla="*/ 748906 w 2313214"/>
              <a:gd name="connsiteY121" fmla="*/ 5506055 h 5947468"/>
              <a:gd name="connsiteX122" fmla="*/ 704378 w 2313214"/>
              <a:gd name="connsiteY122" fmla="*/ 5544775 h 5947468"/>
              <a:gd name="connsiteX123" fmla="*/ 665657 w 2313214"/>
              <a:gd name="connsiteY123" fmla="*/ 5589304 h 5947468"/>
              <a:gd name="connsiteX124" fmla="*/ 628873 w 2313214"/>
              <a:gd name="connsiteY124" fmla="*/ 5635768 h 5947468"/>
              <a:gd name="connsiteX125" fmla="*/ 592088 w 2313214"/>
              <a:gd name="connsiteY125" fmla="*/ 5684169 h 5947468"/>
              <a:gd name="connsiteX126" fmla="*/ 555304 w 2313214"/>
              <a:gd name="connsiteY126" fmla="*/ 5732570 h 5947468"/>
              <a:gd name="connsiteX127" fmla="*/ 518519 w 2313214"/>
              <a:gd name="connsiteY127" fmla="*/ 5779034 h 5947468"/>
              <a:gd name="connsiteX128" fmla="*/ 477863 w 2313214"/>
              <a:gd name="connsiteY128" fmla="*/ 5823563 h 5947468"/>
              <a:gd name="connsiteX129" fmla="*/ 437206 w 2313214"/>
              <a:gd name="connsiteY129" fmla="*/ 5862283 h 5947468"/>
              <a:gd name="connsiteX130" fmla="*/ 390742 w 2313214"/>
              <a:gd name="connsiteY130" fmla="*/ 5895196 h 5947468"/>
              <a:gd name="connsiteX131" fmla="*/ 342341 w 2313214"/>
              <a:gd name="connsiteY131" fmla="*/ 5920364 h 5947468"/>
              <a:gd name="connsiteX132" fmla="*/ 284260 w 2313214"/>
              <a:gd name="connsiteY132" fmla="*/ 5937788 h 5947468"/>
              <a:gd name="connsiteX133" fmla="*/ 224243 w 2313214"/>
              <a:gd name="connsiteY133" fmla="*/ 5945532 h 5947468"/>
              <a:gd name="connsiteX134" fmla="*/ 162291 w 2313214"/>
              <a:gd name="connsiteY134" fmla="*/ 5947468 h 5947468"/>
              <a:gd name="connsiteX135" fmla="*/ 96466 w 2313214"/>
              <a:gd name="connsiteY135" fmla="*/ 5941660 h 5947468"/>
              <a:gd name="connsiteX136" fmla="*/ 30641 w 2313214"/>
              <a:gd name="connsiteY136" fmla="*/ 5933916 h 5947468"/>
              <a:gd name="connsiteX137" fmla="*/ 0 w 2313214"/>
              <a:gd name="connsiteY137" fmla="*/ 5929410 h 5947468"/>
              <a:gd name="connsiteX138" fmla="*/ 0 w 2313214"/>
              <a:gd name="connsiteY138" fmla="*/ 18058 h 5947468"/>
              <a:gd name="connsiteX139" fmla="*/ 30641 w 2313214"/>
              <a:gd name="connsiteY139" fmla="*/ 13552 h 5947468"/>
              <a:gd name="connsiteX140" fmla="*/ 96466 w 2313214"/>
              <a:gd name="connsiteY140" fmla="*/ 5808 h 5947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Lst>
            <a:rect l="l" t="t" r="r" b="b"/>
            <a:pathLst>
              <a:path w="2313214" h="5947468">
                <a:moveTo>
                  <a:pt x="162291" y="0"/>
                </a:moveTo>
                <a:lnTo>
                  <a:pt x="224243" y="1936"/>
                </a:lnTo>
                <a:lnTo>
                  <a:pt x="284260" y="9680"/>
                </a:lnTo>
                <a:lnTo>
                  <a:pt x="342341" y="27104"/>
                </a:lnTo>
                <a:lnTo>
                  <a:pt x="390742" y="52273"/>
                </a:lnTo>
                <a:lnTo>
                  <a:pt x="437206" y="85185"/>
                </a:lnTo>
                <a:lnTo>
                  <a:pt x="477863" y="123905"/>
                </a:lnTo>
                <a:lnTo>
                  <a:pt x="518519" y="168434"/>
                </a:lnTo>
                <a:lnTo>
                  <a:pt x="555304" y="214899"/>
                </a:lnTo>
                <a:lnTo>
                  <a:pt x="592088" y="263299"/>
                </a:lnTo>
                <a:lnTo>
                  <a:pt x="628873" y="311700"/>
                </a:lnTo>
                <a:lnTo>
                  <a:pt x="665657" y="358165"/>
                </a:lnTo>
                <a:lnTo>
                  <a:pt x="704378" y="402693"/>
                </a:lnTo>
                <a:lnTo>
                  <a:pt x="748906" y="441414"/>
                </a:lnTo>
                <a:lnTo>
                  <a:pt x="791499" y="476262"/>
                </a:lnTo>
                <a:lnTo>
                  <a:pt x="839899" y="503366"/>
                </a:lnTo>
                <a:lnTo>
                  <a:pt x="892172" y="526599"/>
                </a:lnTo>
                <a:lnTo>
                  <a:pt x="948317" y="545959"/>
                </a:lnTo>
                <a:lnTo>
                  <a:pt x="1006397" y="563383"/>
                </a:lnTo>
                <a:lnTo>
                  <a:pt x="1064478" y="578871"/>
                </a:lnTo>
                <a:lnTo>
                  <a:pt x="1124495" y="594360"/>
                </a:lnTo>
                <a:lnTo>
                  <a:pt x="1180640" y="611784"/>
                </a:lnTo>
                <a:lnTo>
                  <a:pt x="1236784" y="631144"/>
                </a:lnTo>
                <a:lnTo>
                  <a:pt x="1289057" y="654376"/>
                </a:lnTo>
                <a:lnTo>
                  <a:pt x="1335522" y="683417"/>
                </a:lnTo>
                <a:lnTo>
                  <a:pt x="1378114" y="718265"/>
                </a:lnTo>
                <a:lnTo>
                  <a:pt x="1412963" y="760858"/>
                </a:lnTo>
                <a:lnTo>
                  <a:pt x="1442003" y="807322"/>
                </a:lnTo>
                <a:lnTo>
                  <a:pt x="1465235" y="859595"/>
                </a:lnTo>
                <a:lnTo>
                  <a:pt x="1484596" y="915740"/>
                </a:lnTo>
                <a:lnTo>
                  <a:pt x="1502020" y="971884"/>
                </a:lnTo>
                <a:lnTo>
                  <a:pt x="1517508" y="1031901"/>
                </a:lnTo>
                <a:lnTo>
                  <a:pt x="1532996" y="1089982"/>
                </a:lnTo>
                <a:lnTo>
                  <a:pt x="1550420" y="1148063"/>
                </a:lnTo>
                <a:lnTo>
                  <a:pt x="1569781" y="1204207"/>
                </a:lnTo>
                <a:lnTo>
                  <a:pt x="1593013" y="1256480"/>
                </a:lnTo>
                <a:lnTo>
                  <a:pt x="1620117" y="1304881"/>
                </a:lnTo>
                <a:lnTo>
                  <a:pt x="1654966" y="1347473"/>
                </a:lnTo>
                <a:lnTo>
                  <a:pt x="1693686" y="1392002"/>
                </a:lnTo>
                <a:lnTo>
                  <a:pt x="1738215" y="1430722"/>
                </a:lnTo>
                <a:lnTo>
                  <a:pt x="1784679" y="1467507"/>
                </a:lnTo>
                <a:lnTo>
                  <a:pt x="1835016" y="1504291"/>
                </a:lnTo>
                <a:lnTo>
                  <a:pt x="1883417" y="1541076"/>
                </a:lnTo>
                <a:lnTo>
                  <a:pt x="1929881" y="1577860"/>
                </a:lnTo>
                <a:lnTo>
                  <a:pt x="1974410" y="1618517"/>
                </a:lnTo>
                <a:lnTo>
                  <a:pt x="2013130" y="1659173"/>
                </a:lnTo>
                <a:lnTo>
                  <a:pt x="2046043" y="1705638"/>
                </a:lnTo>
                <a:lnTo>
                  <a:pt x="2071211" y="1754039"/>
                </a:lnTo>
                <a:lnTo>
                  <a:pt x="2088635" y="1812119"/>
                </a:lnTo>
                <a:lnTo>
                  <a:pt x="2096379" y="1872136"/>
                </a:lnTo>
                <a:lnTo>
                  <a:pt x="2098315" y="1934089"/>
                </a:lnTo>
                <a:lnTo>
                  <a:pt x="2092507" y="1999914"/>
                </a:lnTo>
                <a:lnTo>
                  <a:pt x="2084763" y="2065738"/>
                </a:lnTo>
                <a:lnTo>
                  <a:pt x="2075083" y="2131563"/>
                </a:lnTo>
                <a:lnTo>
                  <a:pt x="2067339" y="2197388"/>
                </a:lnTo>
                <a:lnTo>
                  <a:pt x="2063467" y="2263213"/>
                </a:lnTo>
                <a:lnTo>
                  <a:pt x="2063467" y="2327102"/>
                </a:lnTo>
                <a:lnTo>
                  <a:pt x="2071211" y="2387119"/>
                </a:lnTo>
                <a:lnTo>
                  <a:pt x="2086699" y="2447135"/>
                </a:lnTo>
                <a:lnTo>
                  <a:pt x="2109932" y="2503280"/>
                </a:lnTo>
                <a:lnTo>
                  <a:pt x="2140908" y="2561361"/>
                </a:lnTo>
                <a:lnTo>
                  <a:pt x="2171884" y="2619442"/>
                </a:lnTo>
                <a:lnTo>
                  <a:pt x="2206733" y="2677522"/>
                </a:lnTo>
                <a:lnTo>
                  <a:pt x="2239645" y="2733667"/>
                </a:lnTo>
                <a:lnTo>
                  <a:pt x="2268686" y="2793684"/>
                </a:lnTo>
                <a:lnTo>
                  <a:pt x="2291918" y="2851765"/>
                </a:lnTo>
                <a:lnTo>
                  <a:pt x="2307406" y="2911781"/>
                </a:lnTo>
                <a:lnTo>
                  <a:pt x="2313214" y="2973734"/>
                </a:lnTo>
                <a:lnTo>
                  <a:pt x="2307406" y="3035687"/>
                </a:lnTo>
                <a:lnTo>
                  <a:pt x="2291918" y="3095704"/>
                </a:lnTo>
                <a:lnTo>
                  <a:pt x="2268686" y="3153784"/>
                </a:lnTo>
                <a:lnTo>
                  <a:pt x="2239645" y="3213801"/>
                </a:lnTo>
                <a:lnTo>
                  <a:pt x="2206733" y="3269946"/>
                </a:lnTo>
                <a:lnTo>
                  <a:pt x="2171884" y="3328027"/>
                </a:lnTo>
                <a:lnTo>
                  <a:pt x="2140908" y="3386107"/>
                </a:lnTo>
                <a:lnTo>
                  <a:pt x="2109932" y="3444188"/>
                </a:lnTo>
                <a:lnTo>
                  <a:pt x="2086699" y="3500333"/>
                </a:lnTo>
                <a:lnTo>
                  <a:pt x="2071211" y="3560350"/>
                </a:lnTo>
                <a:lnTo>
                  <a:pt x="2063467" y="3620366"/>
                </a:lnTo>
                <a:lnTo>
                  <a:pt x="2063467" y="3684255"/>
                </a:lnTo>
                <a:lnTo>
                  <a:pt x="2067339" y="3750080"/>
                </a:lnTo>
                <a:lnTo>
                  <a:pt x="2075083" y="3815905"/>
                </a:lnTo>
                <a:lnTo>
                  <a:pt x="2084763" y="3881730"/>
                </a:lnTo>
                <a:lnTo>
                  <a:pt x="2092507" y="3947555"/>
                </a:lnTo>
                <a:lnTo>
                  <a:pt x="2098315" y="4013380"/>
                </a:lnTo>
                <a:lnTo>
                  <a:pt x="2096379" y="4075332"/>
                </a:lnTo>
                <a:lnTo>
                  <a:pt x="2088635" y="4135349"/>
                </a:lnTo>
                <a:lnTo>
                  <a:pt x="2071211" y="4193430"/>
                </a:lnTo>
                <a:lnTo>
                  <a:pt x="2046043" y="4241831"/>
                </a:lnTo>
                <a:lnTo>
                  <a:pt x="2013130" y="4288295"/>
                </a:lnTo>
                <a:lnTo>
                  <a:pt x="1974410" y="4328952"/>
                </a:lnTo>
                <a:lnTo>
                  <a:pt x="1929881" y="4369608"/>
                </a:lnTo>
                <a:lnTo>
                  <a:pt x="1883417" y="4406393"/>
                </a:lnTo>
                <a:lnTo>
                  <a:pt x="1835016" y="4443177"/>
                </a:lnTo>
                <a:lnTo>
                  <a:pt x="1784679" y="4479962"/>
                </a:lnTo>
                <a:lnTo>
                  <a:pt x="1738215" y="4516746"/>
                </a:lnTo>
                <a:lnTo>
                  <a:pt x="1693686" y="4555467"/>
                </a:lnTo>
                <a:lnTo>
                  <a:pt x="1654966" y="4599995"/>
                </a:lnTo>
                <a:lnTo>
                  <a:pt x="1620117" y="4642588"/>
                </a:lnTo>
                <a:lnTo>
                  <a:pt x="1593013" y="4690988"/>
                </a:lnTo>
                <a:lnTo>
                  <a:pt x="1569781" y="4743261"/>
                </a:lnTo>
                <a:lnTo>
                  <a:pt x="1550420" y="4799406"/>
                </a:lnTo>
                <a:lnTo>
                  <a:pt x="1532996" y="4857486"/>
                </a:lnTo>
                <a:lnTo>
                  <a:pt x="1517508" y="4915567"/>
                </a:lnTo>
                <a:lnTo>
                  <a:pt x="1502020" y="4975584"/>
                </a:lnTo>
                <a:lnTo>
                  <a:pt x="1484596" y="5031729"/>
                </a:lnTo>
                <a:lnTo>
                  <a:pt x="1465235" y="5087873"/>
                </a:lnTo>
                <a:lnTo>
                  <a:pt x="1442003" y="5140146"/>
                </a:lnTo>
                <a:lnTo>
                  <a:pt x="1412963" y="5186611"/>
                </a:lnTo>
                <a:lnTo>
                  <a:pt x="1378114" y="5229203"/>
                </a:lnTo>
                <a:lnTo>
                  <a:pt x="1335522" y="5264052"/>
                </a:lnTo>
                <a:lnTo>
                  <a:pt x="1289057" y="5293092"/>
                </a:lnTo>
                <a:lnTo>
                  <a:pt x="1236784" y="5316324"/>
                </a:lnTo>
                <a:lnTo>
                  <a:pt x="1180640" y="5335685"/>
                </a:lnTo>
                <a:lnTo>
                  <a:pt x="1124495" y="5353109"/>
                </a:lnTo>
                <a:lnTo>
                  <a:pt x="1064478" y="5368597"/>
                </a:lnTo>
                <a:lnTo>
                  <a:pt x="1006397" y="5384085"/>
                </a:lnTo>
                <a:lnTo>
                  <a:pt x="948317" y="5401509"/>
                </a:lnTo>
                <a:lnTo>
                  <a:pt x="892172" y="5420870"/>
                </a:lnTo>
                <a:lnTo>
                  <a:pt x="839899" y="5444102"/>
                </a:lnTo>
                <a:lnTo>
                  <a:pt x="791499" y="5471206"/>
                </a:lnTo>
                <a:lnTo>
                  <a:pt x="748906" y="5506055"/>
                </a:lnTo>
                <a:lnTo>
                  <a:pt x="704378" y="5544775"/>
                </a:lnTo>
                <a:lnTo>
                  <a:pt x="665657" y="5589304"/>
                </a:lnTo>
                <a:lnTo>
                  <a:pt x="628873" y="5635768"/>
                </a:lnTo>
                <a:lnTo>
                  <a:pt x="592088" y="5684169"/>
                </a:lnTo>
                <a:lnTo>
                  <a:pt x="555304" y="5732570"/>
                </a:lnTo>
                <a:lnTo>
                  <a:pt x="518519" y="5779034"/>
                </a:lnTo>
                <a:lnTo>
                  <a:pt x="477863" y="5823563"/>
                </a:lnTo>
                <a:lnTo>
                  <a:pt x="437206" y="5862283"/>
                </a:lnTo>
                <a:lnTo>
                  <a:pt x="390742" y="5895196"/>
                </a:lnTo>
                <a:lnTo>
                  <a:pt x="342341" y="5920364"/>
                </a:lnTo>
                <a:lnTo>
                  <a:pt x="284260" y="5937788"/>
                </a:lnTo>
                <a:lnTo>
                  <a:pt x="224243" y="5945532"/>
                </a:lnTo>
                <a:lnTo>
                  <a:pt x="162291" y="5947468"/>
                </a:lnTo>
                <a:lnTo>
                  <a:pt x="96466" y="5941660"/>
                </a:lnTo>
                <a:lnTo>
                  <a:pt x="30641" y="5933916"/>
                </a:lnTo>
                <a:lnTo>
                  <a:pt x="0" y="5929410"/>
                </a:lnTo>
                <a:lnTo>
                  <a:pt x="0" y="18058"/>
                </a:lnTo>
                <a:lnTo>
                  <a:pt x="30641" y="13552"/>
                </a:lnTo>
                <a:lnTo>
                  <a:pt x="96466" y="5808"/>
                </a:lnTo>
                <a:close/>
              </a:path>
            </a:pathLst>
          </a:custGeom>
          <a:solidFill>
            <a:schemeClr val="tx1">
              <a:alpha val="10000"/>
            </a:schemeClr>
          </a:solidFill>
          <a:ln w="0">
            <a:noFill/>
            <a:prstDash val="solid"/>
            <a:round/>
            <a:headEnd/>
            <a:tailEnd/>
          </a:ln>
        </p:spPr>
      </p:sp>
      <p:sp>
        <p:nvSpPr>
          <p:cNvPr id="2" name="Title 1">
            <a:extLst>
              <a:ext uri="{FF2B5EF4-FFF2-40B4-BE49-F238E27FC236}">
                <a16:creationId xmlns:a16="http://schemas.microsoft.com/office/drawing/2014/main" id="{88B6B884-8B99-664A-A670-B4FC8B8A8012}"/>
              </a:ext>
            </a:extLst>
          </p:cNvPr>
          <p:cNvSpPr>
            <a:spLocks noGrp="1"/>
          </p:cNvSpPr>
          <p:nvPr>
            <p:ph type="title"/>
          </p:nvPr>
        </p:nvSpPr>
        <p:spPr>
          <a:xfrm>
            <a:off x="612989" y="776175"/>
            <a:ext cx="3990455" cy="5305650"/>
          </a:xfrm>
        </p:spPr>
        <p:txBody>
          <a:bodyPr anchor="b">
            <a:normAutofit/>
          </a:bodyPr>
          <a:lstStyle/>
          <a:p>
            <a:r>
              <a:rPr lang="en-US" dirty="0"/>
              <a:t>Rigid periods of gender identity</a:t>
            </a:r>
          </a:p>
        </p:txBody>
      </p:sp>
      <p:sp>
        <p:nvSpPr>
          <p:cNvPr id="4" name="Content Placeholder 3">
            <a:extLst>
              <a:ext uri="{FF2B5EF4-FFF2-40B4-BE49-F238E27FC236}">
                <a16:creationId xmlns:a16="http://schemas.microsoft.com/office/drawing/2014/main" id="{984744C8-2EA6-F64E-BF5B-00EFEE3BA3EB}"/>
              </a:ext>
            </a:extLst>
          </p:cNvPr>
          <p:cNvSpPr>
            <a:spLocks noGrp="1"/>
          </p:cNvSpPr>
          <p:nvPr>
            <p:ph idx="1"/>
          </p:nvPr>
        </p:nvSpPr>
        <p:spPr>
          <a:xfrm>
            <a:off x="5246914" y="870113"/>
            <a:ext cx="6183086" cy="5117775"/>
          </a:xfrm>
        </p:spPr>
        <p:txBody>
          <a:bodyPr anchor="ctr">
            <a:normAutofit/>
          </a:bodyPr>
          <a:lstStyle/>
          <a:p>
            <a:pPr>
              <a:lnSpc>
                <a:spcPct val="100000"/>
              </a:lnSpc>
            </a:pPr>
            <a:r>
              <a:rPr lang="en-US" sz="1700">
                <a:effectLst/>
                <a:latin typeface="GungsuhChe" panose="02030609000101010101" pitchFamily="49" charset="-127"/>
                <a:ea typeface="GungsuhChe" panose="02030609000101010101" pitchFamily="49" charset="-127"/>
                <a:cs typeface="Times New Roman" panose="02020603050405020304" pitchFamily="18" charset="0"/>
              </a:rPr>
              <a:t>According to researchers, there are several stages of gender development that are defined as the most “rigid” periods of gender identity. During this period, a child is most likely to do or wear certain things that are not typical for his gender. For example, a boy is with his mother at a toy store, when he is suddenly intrigued by a baby doll. Now, according to gender socialization, because he is a boy, he should not want or have this item. </a:t>
            </a:r>
            <a:r>
              <a:rPr lang="en-US" sz="1700" i="1">
                <a:effectLst/>
                <a:latin typeface="GungsuhChe" panose="02030609000101010101" pitchFamily="49" charset="-127"/>
                <a:ea typeface="GungsuhChe" panose="02030609000101010101" pitchFamily="49" charset="-127"/>
                <a:cs typeface="Times New Roman" panose="02020603050405020304" pitchFamily="18" charset="0"/>
              </a:rPr>
              <a:t>“A child who wants to do or wear things that are not typical of his gender, is probably aware that other children find it strange. The persistence of these choices, despite the negative reactions of others, show that these are strong feelings”</a:t>
            </a:r>
            <a:r>
              <a:rPr lang="en-US" sz="1700">
                <a:effectLst/>
                <a:latin typeface="GungsuhChe" panose="02030609000101010101" pitchFamily="49" charset="-127"/>
                <a:ea typeface="GungsuhChe" panose="02030609000101010101" pitchFamily="49" charset="-127"/>
                <a:cs typeface="Times New Roman" panose="02020603050405020304" pitchFamily="18" charset="0"/>
              </a:rPr>
              <a:t> (Early Childhood National Centers). As children age, gender rigidity decreases. With this change, children develop stronger moral impulses about what is “fair” for themselves and others. Let’s take a look at the several stages of gender development. </a:t>
            </a:r>
          </a:p>
        </p:txBody>
      </p:sp>
      <p:pic>
        <p:nvPicPr>
          <p:cNvPr id="6" name="Graphic 6" descr="Head with gears">
            <a:extLst>
              <a:ext uri="{FF2B5EF4-FFF2-40B4-BE49-F238E27FC236}">
                <a16:creationId xmlns:a16="http://schemas.microsoft.com/office/drawing/2014/main" id="{8115E592-1DE7-B848-BC48-EDB283B1D83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252329" y="320909"/>
            <a:ext cx="2905541" cy="2905541"/>
          </a:xfrm>
          <a:prstGeom prst="rect">
            <a:avLst/>
          </a:prstGeom>
        </p:spPr>
      </p:pic>
    </p:spTree>
    <p:extLst>
      <p:ext uri="{BB962C8B-B14F-4D97-AF65-F5344CB8AC3E}">
        <p14:creationId xmlns:p14="http://schemas.microsoft.com/office/powerpoint/2010/main" val="2412521915"/>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F296A-ABE9-DF41-8E11-382B966B8F31}"/>
              </a:ext>
            </a:extLst>
          </p:cNvPr>
          <p:cNvSpPr>
            <a:spLocks noGrp="1"/>
          </p:cNvSpPr>
          <p:nvPr>
            <p:ph type="title"/>
          </p:nvPr>
        </p:nvSpPr>
        <p:spPr>
          <a:xfrm>
            <a:off x="5195727" y="382385"/>
            <a:ext cx="6335338" cy="1492132"/>
          </a:xfrm>
        </p:spPr>
        <p:txBody>
          <a:bodyPr>
            <a:normAutofit/>
          </a:bodyPr>
          <a:lstStyle/>
          <a:p>
            <a:r>
              <a:rPr lang="en-US" dirty="0"/>
              <a:t>Infancy</a:t>
            </a:r>
            <a:endParaRPr lang="en-US"/>
          </a:p>
        </p:txBody>
      </p:sp>
      <p:pic>
        <p:nvPicPr>
          <p:cNvPr id="4" name="Picture 4">
            <a:extLst>
              <a:ext uri="{FF2B5EF4-FFF2-40B4-BE49-F238E27FC236}">
                <a16:creationId xmlns:a16="http://schemas.microsoft.com/office/drawing/2014/main" id="{001F33C1-90D5-EF4F-B853-F1E51E46968D}"/>
              </a:ext>
            </a:extLst>
          </p:cNvPr>
          <p:cNvPicPr>
            <a:picLocks noChangeAspect="1"/>
          </p:cNvPicPr>
          <p:nvPr/>
        </p:nvPicPr>
        <p:blipFill rotWithShape="1">
          <a:blip r:embed="rId2"/>
          <a:srcRect l="27228" r="31730" b="1"/>
          <a:stretch/>
        </p:blipFill>
        <p:spPr>
          <a:xfrm>
            <a:off x="688434" y="-9525"/>
            <a:ext cx="4129822" cy="6867525"/>
          </a:xfrm>
          <a:prstGeom prst="rect">
            <a:avLst/>
          </a:prstGeom>
        </p:spPr>
      </p:pic>
      <p:sp>
        <p:nvSpPr>
          <p:cNvPr id="15" name="Freeform 6">
            <a:extLst>
              <a:ext uri="{FF2B5EF4-FFF2-40B4-BE49-F238E27FC236}">
                <a16:creationId xmlns:a16="http://schemas.microsoft.com/office/drawing/2014/main" id="{5402222E-F041-43A0-81BC-1B3F2EF765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3" name="Content Placeholder 2">
            <a:extLst>
              <a:ext uri="{FF2B5EF4-FFF2-40B4-BE49-F238E27FC236}">
                <a16:creationId xmlns:a16="http://schemas.microsoft.com/office/drawing/2014/main" id="{404AF03E-AC55-9D4F-B2E4-DE393AFE1DF5}"/>
              </a:ext>
            </a:extLst>
          </p:cNvPr>
          <p:cNvSpPr>
            <a:spLocks noGrp="1"/>
          </p:cNvSpPr>
          <p:nvPr>
            <p:ph idx="1"/>
          </p:nvPr>
        </p:nvSpPr>
        <p:spPr>
          <a:xfrm>
            <a:off x="5195727" y="2286001"/>
            <a:ext cx="6335338" cy="3593591"/>
          </a:xfrm>
        </p:spPr>
        <p:txBody>
          <a:bodyPr>
            <a:normAutofit/>
          </a:bodyPr>
          <a:lstStyle/>
          <a:p>
            <a:r>
              <a:rPr lang="en-US" i="1">
                <a:effectLst/>
                <a:latin typeface="Times New Roman" panose="02020603050405020304" pitchFamily="18" charset="0"/>
                <a:ea typeface="Times New Roman" panose="02020603050405020304" pitchFamily="18" charset="0"/>
                <a:cs typeface="Times New Roman" panose="02020603050405020304" pitchFamily="18" charset="0"/>
              </a:rPr>
              <a:t>Children observe messages about gender from adults’ appearances, activities, and behaviors. Most parents’ interactions with their infants are shaped by the child’s gender, and this in turn also shapes the child’s understanding of gender” </a:t>
            </a:r>
            <a:r>
              <a:rPr lang="en-US">
                <a:effectLst/>
                <a:latin typeface="Times New Roman" panose="02020603050405020304" pitchFamily="18" charset="0"/>
                <a:ea typeface="Times New Roman" panose="02020603050405020304" pitchFamily="18" charset="0"/>
                <a:cs typeface="Times New Roman" panose="02020603050405020304" pitchFamily="18" charset="0"/>
              </a:rPr>
              <a:t>(Early Childhood National Center). A child always seeing his mother cooking in the kitchen might come to the conclusion that only woman cook.  Observing dad build the new furniture that just arrived, might give the child the impression that only men can construct items. </a:t>
            </a:r>
            <a:endParaRPr lang="en-US">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17" name="Rectangle 16">
            <a:extLst>
              <a:ext uri="{FF2B5EF4-FFF2-40B4-BE49-F238E27FC236}">
                <a16:creationId xmlns:a16="http://schemas.microsoft.com/office/drawing/2014/main" id="{B80D28A2-8EA4-4EF0-9056-3BDAA7290F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8269091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1722DB92-90FA-DE40-99AB-17F5472B362E}"/>
              </a:ext>
            </a:extLst>
          </p:cNvPr>
          <p:cNvPicPr>
            <a:picLocks noChangeAspect="1"/>
          </p:cNvPicPr>
          <p:nvPr/>
        </p:nvPicPr>
        <p:blipFill rotWithShape="1">
          <a:blip r:embed="rId2"/>
          <a:srcRect l="33057" r="31558"/>
          <a:stretch/>
        </p:blipFill>
        <p:spPr>
          <a:xfrm>
            <a:off x="7338646" y="10"/>
            <a:ext cx="4853354" cy="6857990"/>
          </a:xfrm>
          <a:prstGeom prst="rect">
            <a:avLst/>
          </a:prstGeom>
        </p:spPr>
      </p:pic>
      <p:sp>
        <p:nvSpPr>
          <p:cNvPr id="15" name="Freeform 10">
            <a:extLst>
              <a:ext uri="{FF2B5EF4-FFF2-40B4-BE49-F238E27FC236}">
                <a16:creationId xmlns:a16="http://schemas.microsoft.com/office/drawing/2014/main" id="{E1CE536E-134A-4A35-900B-30F927D5B5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7569200" cy="6858000"/>
          </a:xfrm>
          <a:custGeom>
            <a:avLst/>
            <a:gdLst>
              <a:gd name="connsiteX0" fmla="*/ 0 w 7569200"/>
              <a:gd name="connsiteY0" fmla="*/ 0 h 6858000"/>
              <a:gd name="connsiteX1" fmla="*/ 7389812 w 7569200"/>
              <a:gd name="connsiteY1" fmla="*/ 0 h 6858000"/>
              <a:gd name="connsiteX2" fmla="*/ 7394575 w 7569200"/>
              <a:gd name="connsiteY2" fmla="*/ 66675 h 6858000"/>
              <a:gd name="connsiteX3" fmla="*/ 7402512 w 7569200"/>
              <a:gd name="connsiteY3" fmla="*/ 122237 h 6858000"/>
              <a:gd name="connsiteX4" fmla="*/ 7412037 w 7569200"/>
              <a:gd name="connsiteY4" fmla="*/ 174625 h 6858000"/>
              <a:gd name="connsiteX5" fmla="*/ 7427912 w 7569200"/>
              <a:gd name="connsiteY5" fmla="*/ 217487 h 6858000"/>
              <a:gd name="connsiteX6" fmla="*/ 7443787 w 7569200"/>
              <a:gd name="connsiteY6" fmla="*/ 260350 h 6858000"/>
              <a:gd name="connsiteX7" fmla="*/ 7462837 w 7569200"/>
              <a:gd name="connsiteY7" fmla="*/ 296862 h 6858000"/>
              <a:gd name="connsiteX8" fmla="*/ 7481887 w 7569200"/>
              <a:gd name="connsiteY8" fmla="*/ 334962 h 6858000"/>
              <a:gd name="connsiteX9" fmla="*/ 7499350 w 7569200"/>
              <a:gd name="connsiteY9" fmla="*/ 369887 h 6858000"/>
              <a:gd name="connsiteX10" fmla="*/ 7516812 w 7569200"/>
              <a:gd name="connsiteY10" fmla="*/ 409575 h 6858000"/>
              <a:gd name="connsiteX11" fmla="*/ 7532687 w 7569200"/>
              <a:gd name="connsiteY11" fmla="*/ 450850 h 6858000"/>
              <a:gd name="connsiteX12" fmla="*/ 7546975 w 7569200"/>
              <a:gd name="connsiteY12" fmla="*/ 496887 h 6858000"/>
              <a:gd name="connsiteX13" fmla="*/ 7558087 w 7569200"/>
              <a:gd name="connsiteY13" fmla="*/ 546100 h 6858000"/>
              <a:gd name="connsiteX14" fmla="*/ 7566025 w 7569200"/>
              <a:gd name="connsiteY14" fmla="*/ 606425 h 6858000"/>
              <a:gd name="connsiteX15" fmla="*/ 7569200 w 7569200"/>
              <a:gd name="connsiteY15" fmla="*/ 673100 h 6858000"/>
              <a:gd name="connsiteX16" fmla="*/ 7566025 w 7569200"/>
              <a:gd name="connsiteY16" fmla="*/ 744537 h 6858000"/>
              <a:gd name="connsiteX17" fmla="*/ 7558087 w 7569200"/>
              <a:gd name="connsiteY17" fmla="*/ 801687 h 6858000"/>
              <a:gd name="connsiteX18" fmla="*/ 7546975 w 7569200"/>
              <a:gd name="connsiteY18" fmla="*/ 854075 h 6858000"/>
              <a:gd name="connsiteX19" fmla="*/ 7532687 w 7569200"/>
              <a:gd name="connsiteY19" fmla="*/ 901700 h 6858000"/>
              <a:gd name="connsiteX20" fmla="*/ 7516812 w 7569200"/>
              <a:gd name="connsiteY20" fmla="*/ 942975 h 6858000"/>
              <a:gd name="connsiteX21" fmla="*/ 7497762 w 7569200"/>
              <a:gd name="connsiteY21" fmla="*/ 981075 h 6858000"/>
              <a:gd name="connsiteX22" fmla="*/ 7478712 w 7569200"/>
              <a:gd name="connsiteY22" fmla="*/ 1017587 h 6858000"/>
              <a:gd name="connsiteX23" fmla="*/ 7459662 w 7569200"/>
              <a:gd name="connsiteY23" fmla="*/ 1055687 h 6858000"/>
              <a:gd name="connsiteX24" fmla="*/ 7442200 w 7569200"/>
              <a:gd name="connsiteY24" fmla="*/ 1095375 h 6858000"/>
              <a:gd name="connsiteX25" fmla="*/ 7424737 w 7569200"/>
              <a:gd name="connsiteY25" fmla="*/ 1136650 h 6858000"/>
              <a:gd name="connsiteX26" fmla="*/ 7410450 w 7569200"/>
              <a:gd name="connsiteY26" fmla="*/ 1182687 h 6858000"/>
              <a:gd name="connsiteX27" fmla="*/ 7400925 w 7569200"/>
              <a:gd name="connsiteY27" fmla="*/ 1235075 h 6858000"/>
              <a:gd name="connsiteX28" fmla="*/ 7391400 w 7569200"/>
              <a:gd name="connsiteY28" fmla="*/ 1295400 h 6858000"/>
              <a:gd name="connsiteX29" fmla="*/ 7389812 w 7569200"/>
              <a:gd name="connsiteY29" fmla="*/ 1363662 h 6858000"/>
              <a:gd name="connsiteX30" fmla="*/ 7391400 w 7569200"/>
              <a:gd name="connsiteY30" fmla="*/ 1431925 h 6858000"/>
              <a:gd name="connsiteX31" fmla="*/ 7400925 w 7569200"/>
              <a:gd name="connsiteY31" fmla="*/ 1492250 h 6858000"/>
              <a:gd name="connsiteX32" fmla="*/ 7410450 w 7569200"/>
              <a:gd name="connsiteY32" fmla="*/ 1544637 h 6858000"/>
              <a:gd name="connsiteX33" fmla="*/ 7424737 w 7569200"/>
              <a:gd name="connsiteY33" fmla="*/ 1589087 h 6858000"/>
              <a:gd name="connsiteX34" fmla="*/ 7442200 w 7569200"/>
              <a:gd name="connsiteY34" fmla="*/ 1631950 h 6858000"/>
              <a:gd name="connsiteX35" fmla="*/ 7459662 w 7569200"/>
              <a:gd name="connsiteY35" fmla="*/ 1671637 h 6858000"/>
              <a:gd name="connsiteX36" fmla="*/ 7478712 w 7569200"/>
              <a:gd name="connsiteY36" fmla="*/ 1708150 h 6858000"/>
              <a:gd name="connsiteX37" fmla="*/ 7497762 w 7569200"/>
              <a:gd name="connsiteY37" fmla="*/ 1743075 h 6858000"/>
              <a:gd name="connsiteX38" fmla="*/ 7516812 w 7569200"/>
              <a:gd name="connsiteY38" fmla="*/ 1782762 h 6858000"/>
              <a:gd name="connsiteX39" fmla="*/ 7532687 w 7569200"/>
              <a:gd name="connsiteY39" fmla="*/ 1824037 h 6858000"/>
              <a:gd name="connsiteX40" fmla="*/ 7546975 w 7569200"/>
              <a:gd name="connsiteY40" fmla="*/ 1870075 h 6858000"/>
              <a:gd name="connsiteX41" fmla="*/ 7558087 w 7569200"/>
              <a:gd name="connsiteY41" fmla="*/ 1922462 h 6858000"/>
              <a:gd name="connsiteX42" fmla="*/ 7566025 w 7569200"/>
              <a:gd name="connsiteY42" fmla="*/ 1982787 h 6858000"/>
              <a:gd name="connsiteX43" fmla="*/ 7569200 w 7569200"/>
              <a:gd name="connsiteY43" fmla="*/ 2051050 h 6858000"/>
              <a:gd name="connsiteX44" fmla="*/ 7566025 w 7569200"/>
              <a:gd name="connsiteY44" fmla="*/ 2119312 h 6858000"/>
              <a:gd name="connsiteX45" fmla="*/ 7558087 w 7569200"/>
              <a:gd name="connsiteY45" fmla="*/ 2179637 h 6858000"/>
              <a:gd name="connsiteX46" fmla="*/ 7546975 w 7569200"/>
              <a:gd name="connsiteY46" fmla="*/ 2232025 h 6858000"/>
              <a:gd name="connsiteX47" fmla="*/ 7532687 w 7569200"/>
              <a:gd name="connsiteY47" fmla="*/ 2278062 h 6858000"/>
              <a:gd name="connsiteX48" fmla="*/ 7516812 w 7569200"/>
              <a:gd name="connsiteY48" fmla="*/ 2319337 h 6858000"/>
              <a:gd name="connsiteX49" fmla="*/ 7497762 w 7569200"/>
              <a:gd name="connsiteY49" fmla="*/ 2359025 h 6858000"/>
              <a:gd name="connsiteX50" fmla="*/ 7478712 w 7569200"/>
              <a:gd name="connsiteY50" fmla="*/ 2395537 h 6858000"/>
              <a:gd name="connsiteX51" fmla="*/ 7459662 w 7569200"/>
              <a:gd name="connsiteY51" fmla="*/ 2433637 h 6858000"/>
              <a:gd name="connsiteX52" fmla="*/ 7442200 w 7569200"/>
              <a:gd name="connsiteY52" fmla="*/ 2471737 h 6858000"/>
              <a:gd name="connsiteX53" fmla="*/ 7424737 w 7569200"/>
              <a:gd name="connsiteY53" fmla="*/ 2513012 h 6858000"/>
              <a:gd name="connsiteX54" fmla="*/ 7410450 w 7569200"/>
              <a:gd name="connsiteY54" fmla="*/ 2560637 h 6858000"/>
              <a:gd name="connsiteX55" fmla="*/ 7400925 w 7569200"/>
              <a:gd name="connsiteY55" fmla="*/ 2613025 h 6858000"/>
              <a:gd name="connsiteX56" fmla="*/ 7391400 w 7569200"/>
              <a:gd name="connsiteY56" fmla="*/ 2671762 h 6858000"/>
              <a:gd name="connsiteX57" fmla="*/ 7389812 w 7569200"/>
              <a:gd name="connsiteY57" fmla="*/ 2741612 h 6858000"/>
              <a:gd name="connsiteX58" fmla="*/ 7391400 w 7569200"/>
              <a:gd name="connsiteY58" fmla="*/ 2809875 h 6858000"/>
              <a:gd name="connsiteX59" fmla="*/ 7400925 w 7569200"/>
              <a:gd name="connsiteY59" fmla="*/ 2868612 h 6858000"/>
              <a:gd name="connsiteX60" fmla="*/ 7410450 w 7569200"/>
              <a:gd name="connsiteY60" fmla="*/ 2922587 h 6858000"/>
              <a:gd name="connsiteX61" fmla="*/ 7424737 w 7569200"/>
              <a:gd name="connsiteY61" fmla="*/ 2967037 h 6858000"/>
              <a:gd name="connsiteX62" fmla="*/ 7442200 w 7569200"/>
              <a:gd name="connsiteY62" fmla="*/ 3009900 h 6858000"/>
              <a:gd name="connsiteX63" fmla="*/ 7459662 w 7569200"/>
              <a:gd name="connsiteY63" fmla="*/ 3046412 h 6858000"/>
              <a:gd name="connsiteX64" fmla="*/ 7478712 w 7569200"/>
              <a:gd name="connsiteY64" fmla="*/ 3084512 h 6858000"/>
              <a:gd name="connsiteX65" fmla="*/ 7497762 w 7569200"/>
              <a:gd name="connsiteY65" fmla="*/ 3121025 h 6858000"/>
              <a:gd name="connsiteX66" fmla="*/ 7516812 w 7569200"/>
              <a:gd name="connsiteY66" fmla="*/ 3160712 h 6858000"/>
              <a:gd name="connsiteX67" fmla="*/ 7532687 w 7569200"/>
              <a:gd name="connsiteY67" fmla="*/ 3201987 h 6858000"/>
              <a:gd name="connsiteX68" fmla="*/ 7546975 w 7569200"/>
              <a:gd name="connsiteY68" fmla="*/ 3248025 h 6858000"/>
              <a:gd name="connsiteX69" fmla="*/ 7558087 w 7569200"/>
              <a:gd name="connsiteY69" fmla="*/ 3300412 h 6858000"/>
              <a:gd name="connsiteX70" fmla="*/ 7566025 w 7569200"/>
              <a:gd name="connsiteY70" fmla="*/ 3360737 h 6858000"/>
              <a:gd name="connsiteX71" fmla="*/ 7569200 w 7569200"/>
              <a:gd name="connsiteY71" fmla="*/ 3427412 h 6858000"/>
              <a:gd name="connsiteX72" fmla="*/ 7566025 w 7569200"/>
              <a:gd name="connsiteY72" fmla="*/ 3497262 h 6858000"/>
              <a:gd name="connsiteX73" fmla="*/ 7558087 w 7569200"/>
              <a:gd name="connsiteY73" fmla="*/ 3557587 h 6858000"/>
              <a:gd name="connsiteX74" fmla="*/ 7546975 w 7569200"/>
              <a:gd name="connsiteY74" fmla="*/ 3609975 h 6858000"/>
              <a:gd name="connsiteX75" fmla="*/ 7532687 w 7569200"/>
              <a:gd name="connsiteY75" fmla="*/ 3656012 h 6858000"/>
              <a:gd name="connsiteX76" fmla="*/ 7516812 w 7569200"/>
              <a:gd name="connsiteY76" fmla="*/ 3697287 h 6858000"/>
              <a:gd name="connsiteX77" fmla="*/ 7497762 w 7569200"/>
              <a:gd name="connsiteY77" fmla="*/ 3736975 h 6858000"/>
              <a:gd name="connsiteX78" fmla="*/ 7459662 w 7569200"/>
              <a:gd name="connsiteY78" fmla="*/ 3811587 h 6858000"/>
              <a:gd name="connsiteX79" fmla="*/ 7442200 w 7569200"/>
              <a:gd name="connsiteY79" fmla="*/ 3848100 h 6858000"/>
              <a:gd name="connsiteX80" fmla="*/ 7424737 w 7569200"/>
              <a:gd name="connsiteY80" fmla="*/ 3890962 h 6858000"/>
              <a:gd name="connsiteX81" fmla="*/ 7410450 w 7569200"/>
              <a:gd name="connsiteY81" fmla="*/ 3935412 h 6858000"/>
              <a:gd name="connsiteX82" fmla="*/ 7400925 w 7569200"/>
              <a:gd name="connsiteY82" fmla="*/ 3987800 h 6858000"/>
              <a:gd name="connsiteX83" fmla="*/ 7391400 w 7569200"/>
              <a:gd name="connsiteY83" fmla="*/ 4048125 h 6858000"/>
              <a:gd name="connsiteX84" fmla="*/ 7389812 w 7569200"/>
              <a:gd name="connsiteY84" fmla="*/ 4116387 h 6858000"/>
              <a:gd name="connsiteX85" fmla="*/ 7391400 w 7569200"/>
              <a:gd name="connsiteY85" fmla="*/ 4186237 h 6858000"/>
              <a:gd name="connsiteX86" fmla="*/ 7400925 w 7569200"/>
              <a:gd name="connsiteY86" fmla="*/ 4244975 h 6858000"/>
              <a:gd name="connsiteX87" fmla="*/ 7410450 w 7569200"/>
              <a:gd name="connsiteY87" fmla="*/ 4297362 h 6858000"/>
              <a:gd name="connsiteX88" fmla="*/ 7424737 w 7569200"/>
              <a:gd name="connsiteY88" fmla="*/ 4343400 h 6858000"/>
              <a:gd name="connsiteX89" fmla="*/ 7442200 w 7569200"/>
              <a:gd name="connsiteY89" fmla="*/ 4386262 h 6858000"/>
              <a:gd name="connsiteX90" fmla="*/ 7459662 w 7569200"/>
              <a:gd name="connsiteY90" fmla="*/ 4424362 h 6858000"/>
              <a:gd name="connsiteX91" fmla="*/ 7497762 w 7569200"/>
              <a:gd name="connsiteY91" fmla="*/ 4498975 h 6858000"/>
              <a:gd name="connsiteX92" fmla="*/ 7516812 w 7569200"/>
              <a:gd name="connsiteY92" fmla="*/ 4537075 h 6858000"/>
              <a:gd name="connsiteX93" fmla="*/ 7532687 w 7569200"/>
              <a:gd name="connsiteY93" fmla="*/ 4579937 h 6858000"/>
              <a:gd name="connsiteX94" fmla="*/ 7546975 w 7569200"/>
              <a:gd name="connsiteY94" fmla="*/ 4625975 h 6858000"/>
              <a:gd name="connsiteX95" fmla="*/ 7558087 w 7569200"/>
              <a:gd name="connsiteY95" fmla="*/ 4678362 h 6858000"/>
              <a:gd name="connsiteX96" fmla="*/ 7566025 w 7569200"/>
              <a:gd name="connsiteY96" fmla="*/ 4738687 h 6858000"/>
              <a:gd name="connsiteX97" fmla="*/ 7569200 w 7569200"/>
              <a:gd name="connsiteY97" fmla="*/ 4806950 h 6858000"/>
              <a:gd name="connsiteX98" fmla="*/ 7566025 w 7569200"/>
              <a:gd name="connsiteY98" fmla="*/ 4875212 h 6858000"/>
              <a:gd name="connsiteX99" fmla="*/ 7558087 w 7569200"/>
              <a:gd name="connsiteY99" fmla="*/ 4935537 h 6858000"/>
              <a:gd name="connsiteX100" fmla="*/ 7546975 w 7569200"/>
              <a:gd name="connsiteY100" fmla="*/ 4987925 h 6858000"/>
              <a:gd name="connsiteX101" fmla="*/ 7532687 w 7569200"/>
              <a:gd name="connsiteY101" fmla="*/ 5033962 h 6858000"/>
              <a:gd name="connsiteX102" fmla="*/ 7516812 w 7569200"/>
              <a:gd name="connsiteY102" fmla="*/ 5075237 h 6858000"/>
              <a:gd name="connsiteX103" fmla="*/ 7497762 w 7569200"/>
              <a:gd name="connsiteY103" fmla="*/ 5114925 h 6858000"/>
              <a:gd name="connsiteX104" fmla="*/ 7478712 w 7569200"/>
              <a:gd name="connsiteY104" fmla="*/ 5149850 h 6858000"/>
              <a:gd name="connsiteX105" fmla="*/ 7459662 w 7569200"/>
              <a:gd name="connsiteY105" fmla="*/ 5186362 h 6858000"/>
              <a:gd name="connsiteX106" fmla="*/ 7442200 w 7569200"/>
              <a:gd name="connsiteY106" fmla="*/ 5226050 h 6858000"/>
              <a:gd name="connsiteX107" fmla="*/ 7424737 w 7569200"/>
              <a:gd name="connsiteY107" fmla="*/ 5268912 h 6858000"/>
              <a:gd name="connsiteX108" fmla="*/ 7410450 w 7569200"/>
              <a:gd name="connsiteY108" fmla="*/ 5313362 h 6858000"/>
              <a:gd name="connsiteX109" fmla="*/ 7400925 w 7569200"/>
              <a:gd name="connsiteY109" fmla="*/ 5365750 h 6858000"/>
              <a:gd name="connsiteX110" fmla="*/ 7391400 w 7569200"/>
              <a:gd name="connsiteY110" fmla="*/ 5426075 h 6858000"/>
              <a:gd name="connsiteX111" fmla="*/ 7389812 w 7569200"/>
              <a:gd name="connsiteY111" fmla="*/ 5494337 h 6858000"/>
              <a:gd name="connsiteX112" fmla="*/ 7391400 w 7569200"/>
              <a:gd name="connsiteY112" fmla="*/ 5562600 h 6858000"/>
              <a:gd name="connsiteX113" fmla="*/ 7400925 w 7569200"/>
              <a:gd name="connsiteY113" fmla="*/ 5622925 h 6858000"/>
              <a:gd name="connsiteX114" fmla="*/ 7410450 w 7569200"/>
              <a:gd name="connsiteY114" fmla="*/ 5675312 h 6858000"/>
              <a:gd name="connsiteX115" fmla="*/ 7424737 w 7569200"/>
              <a:gd name="connsiteY115" fmla="*/ 5721350 h 6858000"/>
              <a:gd name="connsiteX116" fmla="*/ 7442200 w 7569200"/>
              <a:gd name="connsiteY116" fmla="*/ 5762625 h 6858000"/>
              <a:gd name="connsiteX117" fmla="*/ 7459662 w 7569200"/>
              <a:gd name="connsiteY117" fmla="*/ 5802312 h 6858000"/>
              <a:gd name="connsiteX118" fmla="*/ 7478712 w 7569200"/>
              <a:gd name="connsiteY118" fmla="*/ 5840412 h 6858000"/>
              <a:gd name="connsiteX119" fmla="*/ 7497762 w 7569200"/>
              <a:gd name="connsiteY119" fmla="*/ 5876925 h 6858000"/>
              <a:gd name="connsiteX120" fmla="*/ 7516812 w 7569200"/>
              <a:gd name="connsiteY120" fmla="*/ 5915025 h 6858000"/>
              <a:gd name="connsiteX121" fmla="*/ 7532687 w 7569200"/>
              <a:gd name="connsiteY121" fmla="*/ 5956300 h 6858000"/>
              <a:gd name="connsiteX122" fmla="*/ 7546975 w 7569200"/>
              <a:gd name="connsiteY122" fmla="*/ 6003925 h 6858000"/>
              <a:gd name="connsiteX123" fmla="*/ 7558087 w 7569200"/>
              <a:gd name="connsiteY123" fmla="*/ 6056312 h 6858000"/>
              <a:gd name="connsiteX124" fmla="*/ 7566025 w 7569200"/>
              <a:gd name="connsiteY124" fmla="*/ 6113462 h 6858000"/>
              <a:gd name="connsiteX125" fmla="*/ 7569200 w 7569200"/>
              <a:gd name="connsiteY125" fmla="*/ 6183312 h 6858000"/>
              <a:gd name="connsiteX126" fmla="*/ 7566025 w 7569200"/>
              <a:gd name="connsiteY126" fmla="*/ 6251575 h 6858000"/>
              <a:gd name="connsiteX127" fmla="*/ 7558087 w 7569200"/>
              <a:gd name="connsiteY127" fmla="*/ 6311900 h 6858000"/>
              <a:gd name="connsiteX128" fmla="*/ 7546975 w 7569200"/>
              <a:gd name="connsiteY128" fmla="*/ 6361112 h 6858000"/>
              <a:gd name="connsiteX129" fmla="*/ 7532687 w 7569200"/>
              <a:gd name="connsiteY129" fmla="*/ 6407150 h 6858000"/>
              <a:gd name="connsiteX130" fmla="*/ 7516812 w 7569200"/>
              <a:gd name="connsiteY130" fmla="*/ 6448425 h 6858000"/>
              <a:gd name="connsiteX131" fmla="*/ 7499350 w 7569200"/>
              <a:gd name="connsiteY131" fmla="*/ 6488112 h 6858000"/>
              <a:gd name="connsiteX132" fmla="*/ 7481887 w 7569200"/>
              <a:gd name="connsiteY132" fmla="*/ 6523037 h 6858000"/>
              <a:gd name="connsiteX133" fmla="*/ 7462837 w 7569200"/>
              <a:gd name="connsiteY133" fmla="*/ 6561137 h 6858000"/>
              <a:gd name="connsiteX134" fmla="*/ 7443787 w 7569200"/>
              <a:gd name="connsiteY134" fmla="*/ 6597650 h 6858000"/>
              <a:gd name="connsiteX135" fmla="*/ 7427912 w 7569200"/>
              <a:gd name="connsiteY135" fmla="*/ 6640512 h 6858000"/>
              <a:gd name="connsiteX136" fmla="*/ 7412037 w 7569200"/>
              <a:gd name="connsiteY136" fmla="*/ 6683375 h 6858000"/>
              <a:gd name="connsiteX137" fmla="*/ 7402512 w 7569200"/>
              <a:gd name="connsiteY137" fmla="*/ 6735762 h 6858000"/>
              <a:gd name="connsiteX138" fmla="*/ 7394575 w 7569200"/>
              <a:gd name="connsiteY138" fmla="*/ 6791325 h 6858000"/>
              <a:gd name="connsiteX139" fmla="*/ 7389812 w 7569200"/>
              <a:gd name="connsiteY139" fmla="*/ 6858000 h 6858000"/>
              <a:gd name="connsiteX140" fmla="*/ 0 w 7569200"/>
              <a:gd name="connsiteY140" fmla="*/ 6858000 h 6858000"/>
              <a:gd name="connsiteX141" fmla="*/ 0 w 7569200"/>
              <a:gd name="connsiteY14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7569200" h="6858000">
                <a:moveTo>
                  <a:pt x="0" y="0"/>
                </a:moveTo>
                <a:lnTo>
                  <a:pt x="7389812" y="0"/>
                </a:lnTo>
                <a:lnTo>
                  <a:pt x="7394575" y="66675"/>
                </a:lnTo>
                <a:lnTo>
                  <a:pt x="7402512" y="122237"/>
                </a:lnTo>
                <a:lnTo>
                  <a:pt x="7412037" y="174625"/>
                </a:lnTo>
                <a:lnTo>
                  <a:pt x="7427912" y="217487"/>
                </a:lnTo>
                <a:lnTo>
                  <a:pt x="7443787" y="260350"/>
                </a:lnTo>
                <a:lnTo>
                  <a:pt x="7462837" y="296862"/>
                </a:lnTo>
                <a:lnTo>
                  <a:pt x="7481887" y="334962"/>
                </a:lnTo>
                <a:lnTo>
                  <a:pt x="7499350" y="369887"/>
                </a:lnTo>
                <a:lnTo>
                  <a:pt x="7516812" y="409575"/>
                </a:lnTo>
                <a:lnTo>
                  <a:pt x="7532687" y="450850"/>
                </a:lnTo>
                <a:lnTo>
                  <a:pt x="7546975" y="496887"/>
                </a:lnTo>
                <a:lnTo>
                  <a:pt x="7558087" y="546100"/>
                </a:lnTo>
                <a:lnTo>
                  <a:pt x="7566025" y="606425"/>
                </a:lnTo>
                <a:lnTo>
                  <a:pt x="7569200" y="673100"/>
                </a:lnTo>
                <a:lnTo>
                  <a:pt x="7566025" y="744537"/>
                </a:lnTo>
                <a:lnTo>
                  <a:pt x="7558087" y="801687"/>
                </a:lnTo>
                <a:lnTo>
                  <a:pt x="7546975" y="854075"/>
                </a:lnTo>
                <a:lnTo>
                  <a:pt x="7532687" y="901700"/>
                </a:lnTo>
                <a:lnTo>
                  <a:pt x="7516812" y="942975"/>
                </a:lnTo>
                <a:lnTo>
                  <a:pt x="7497762" y="981075"/>
                </a:lnTo>
                <a:lnTo>
                  <a:pt x="7478712" y="1017587"/>
                </a:lnTo>
                <a:lnTo>
                  <a:pt x="7459662" y="1055687"/>
                </a:lnTo>
                <a:lnTo>
                  <a:pt x="7442200" y="1095375"/>
                </a:lnTo>
                <a:lnTo>
                  <a:pt x="7424737" y="1136650"/>
                </a:lnTo>
                <a:lnTo>
                  <a:pt x="7410450" y="1182687"/>
                </a:lnTo>
                <a:lnTo>
                  <a:pt x="7400925" y="1235075"/>
                </a:lnTo>
                <a:lnTo>
                  <a:pt x="7391400" y="1295400"/>
                </a:lnTo>
                <a:lnTo>
                  <a:pt x="7389812" y="1363662"/>
                </a:lnTo>
                <a:lnTo>
                  <a:pt x="7391400" y="1431925"/>
                </a:lnTo>
                <a:lnTo>
                  <a:pt x="7400925" y="1492250"/>
                </a:lnTo>
                <a:lnTo>
                  <a:pt x="7410450" y="1544637"/>
                </a:lnTo>
                <a:lnTo>
                  <a:pt x="7424737" y="1589087"/>
                </a:lnTo>
                <a:lnTo>
                  <a:pt x="7442200" y="1631950"/>
                </a:lnTo>
                <a:lnTo>
                  <a:pt x="7459662" y="1671637"/>
                </a:lnTo>
                <a:lnTo>
                  <a:pt x="7478712" y="1708150"/>
                </a:lnTo>
                <a:lnTo>
                  <a:pt x="7497762" y="1743075"/>
                </a:lnTo>
                <a:lnTo>
                  <a:pt x="7516812" y="1782762"/>
                </a:lnTo>
                <a:lnTo>
                  <a:pt x="7532687" y="1824037"/>
                </a:lnTo>
                <a:lnTo>
                  <a:pt x="7546975" y="1870075"/>
                </a:lnTo>
                <a:lnTo>
                  <a:pt x="7558087" y="1922462"/>
                </a:lnTo>
                <a:lnTo>
                  <a:pt x="7566025" y="1982787"/>
                </a:lnTo>
                <a:lnTo>
                  <a:pt x="7569200" y="2051050"/>
                </a:lnTo>
                <a:lnTo>
                  <a:pt x="7566025" y="2119312"/>
                </a:lnTo>
                <a:lnTo>
                  <a:pt x="7558087" y="2179637"/>
                </a:lnTo>
                <a:lnTo>
                  <a:pt x="7546975" y="2232025"/>
                </a:lnTo>
                <a:lnTo>
                  <a:pt x="7532687" y="2278062"/>
                </a:lnTo>
                <a:lnTo>
                  <a:pt x="7516812" y="2319337"/>
                </a:lnTo>
                <a:lnTo>
                  <a:pt x="7497762" y="2359025"/>
                </a:lnTo>
                <a:lnTo>
                  <a:pt x="7478712" y="2395537"/>
                </a:lnTo>
                <a:lnTo>
                  <a:pt x="7459662" y="2433637"/>
                </a:lnTo>
                <a:lnTo>
                  <a:pt x="7442200" y="2471737"/>
                </a:lnTo>
                <a:lnTo>
                  <a:pt x="7424737" y="2513012"/>
                </a:lnTo>
                <a:lnTo>
                  <a:pt x="7410450" y="2560637"/>
                </a:lnTo>
                <a:lnTo>
                  <a:pt x="7400925" y="2613025"/>
                </a:lnTo>
                <a:lnTo>
                  <a:pt x="7391400" y="2671762"/>
                </a:lnTo>
                <a:lnTo>
                  <a:pt x="7389812" y="2741612"/>
                </a:lnTo>
                <a:lnTo>
                  <a:pt x="7391400" y="2809875"/>
                </a:lnTo>
                <a:lnTo>
                  <a:pt x="7400925" y="2868612"/>
                </a:lnTo>
                <a:lnTo>
                  <a:pt x="7410450" y="2922587"/>
                </a:lnTo>
                <a:lnTo>
                  <a:pt x="7424737" y="2967037"/>
                </a:lnTo>
                <a:lnTo>
                  <a:pt x="7442200" y="3009900"/>
                </a:lnTo>
                <a:lnTo>
                  <a:pt x="7459662" y="3046412"/>
                </a:lnTo>
                <a:lnTo>
                  <a:pt x="7478712" y="3084512"/>
                </a:lnTo>
                <a:lnTo>
                  <a:pt x="7497762" y="3121025"/>
                </a:lnTo>
                <a:lnTo>
                  <a:pt x="7516812" y="3160712"/>
                </a:lnTo>
                <a:lnTo>
                  <a:pt x="7532687" y="3201987"/>
                </a:lnTo>
                <a:lnTo>
                  <a:pt x="7546975" y="3248025"/>
                </a:lnTo>
                <a:lnTo>
                  <a:pt x="7558087" y="3300412"/>
                </a:lnTo>
                <a:lnTo>
                  <a:pt x="7566025" y="3360737"/>
                </a:lnTo>
                <a:lnTo>
                  <a:pt x="7569200" y="3427412"/>
                </a:lnTo>
                <a:lnTo>
                  <a:pt x="7566025" y="3497262"/>
                </a:lnTo>
                <a:lnTo>
                  <a:pt x="7558087" y="3557587"/>
                </a:lnTo>
                <a:lnTo>
                  <a:pt x="7546975" y="3609975"/>
                </a:lnTo>
                <a:lnTo>
                  <a:pt x="7532687" y="3656012"/>
                </a:lnTo>
                <a:lnTo>
                  <a:pt x="7516812" y="3697287"/>
                </a:lnTo>
                <a:lnTo>
                  <a:pt x="7497762" y="3736975"/>
                </a:lnTo>
                <a:lnTo>
                  <a:pt x="7459662" y="3811587"/>
                </a:lnTo>
                <a:lnTo>
                  <a:pt x="7442200" y="3848100"/>
                </a:lnTo>
                <a:lnTo>
                  <a:pt x="7424737" y="3890962"/>
                </a:lnTo>
                <a:lnTo>
                  <a:pt x="7410450" y="3935412"/>
                </a:lnTo>
                <a:lnTo>
                  <a:pt x="7400925" y="3987800"/>
                </a:lnTo>
                <a:lnTo>
                  <a:pt x="7391400" y="4048125"/>
                </a:lnTo>
                <a:lnTo>
                  <a:pt x="7389812" y="4116387"/>
                </a:lnTo>
                <a:lnTo>
                  <a:pt x="7391400" y="4186237"/>
                </a:lnTo>
                <a:lnTo>
                  <a:pt x="7400925" y="4244975"/>
                </a:lnTo>
                <a:lnTo>
                  <a:pt x="7410450" y="4297362"/>
                </a:lnTo>
                <a:lnTo>
                  <a:pt x="7424737" y="4343400"/>
                </a:lnTo>
                <a:lnTo>
                  <a:pt x="7442200" y="4386262"/>
                </a:lnTo>
                <a:lnTo>
                  <a:pt x="7459662" y="4424362"/>
                </a:lnTo>
                <a:lnTo>
                  <a:pt x="7497762" y="4498975"/>
                </a:lnTo>
                <a:lnTo>
                  <a:pt x="7516812" y="4537075"/>
                </a:lnTo>
                <a:lnTo>
                  <a:pt x="7532687" y="4579937"/>
                </a:lnTo>
                <a:lnTo>
                  <a:pt x="7546975" y="4625975"/>
                </a:lnTo>
                <a:lnTo>
                  <a:pt x="7558087" y="4678362"/>
                </a:lnTo>
                <a:lnTo>
                  <a:pt x="7566025" y="4738687"/>
                </a:lnTo>
                <a:lnTo>
                  <a:pt x="7569200" y="4806950"/>
                </a:lnTo>
                <a:lnTo>
                  <a:pt x="7566025" y="4875212"/>
                </a:lnTo>
                <a:lnTo>
                  <a:pt x="7558087" y="4935537"/>
                </a:lnTo>
                <a:lnTo>
                  <a:pt x="7546975" y="4987925"/>
                </a:lnTo>
                <a:lnTo>
                  <a:pt x="7532687" y="5033962"/>
                </a:lnTo>
                <a:lnTo>
                  <a:pt x="7516812" y="5075237"/>
                </a:lnTo>
                <a:lnTo>
                  <a:pt x="7497762" y="5114925"/>
                </a:lnTo>
                <a:lnTo>
                  <a:pt x="7478712" y="5149850"/>
                </a:lnTo>
                <a:lnTo>
                  <a:pt x="7459662" y="5186362"/>
                </a:lnTo>
                <a:lnTo>
                  <a:pt x="7442200" y="5226050"/>
                </a:lnTo>
                <a:lnTo>
                  <a:pt x="7424737" y="5268912"/>
                </a:lnTo>
                <a:lnTo>
                  <a:pt x="7410450" y="5313362"/>
                </a:lnTo>
                <a:lnTo>
                  <a:pt x="7400925" y="5365750"/>
                </a:lnTo>
                <a:lnTo>
                  <a:pt x="7391400" y="5426075"/>
                </a:lnTo>
                <a:lnTo>
                  <a:pt x="7389812" y="5494337"/>
                </a:lnTo>
                <a:lnTo>
                  <a:pt x="7391400" y="5562600"/>
                </a:lnTo>
                <a:lnTo>
                  <a:pt x="7400925" y="5622925"/>
                </a:lnTo>
                <a:lnTo>
                  <a:pt x="7410450" y="5675312"/>
                </a:lnTo>
                <a:lnTo>
                  <a:pt x="7424737" y="5721350"/>
                </a:lnTo>
                <a:lnTo>
                  <a:pt x="7442200" y="5762625"/>
                </a:lnTo>
                <a:lnTo>
                  <a:pt x="7459662" y="5802312"/>
                </a:lnTo>
                <a:lnTo>
                  <a:pt x="7478712" y="5840412"/>
                </a:lnTo>
                <a:lnTo>
                  <a:pt x="7497762" y="5876925"/>
                </a:lnTo>
                <a:lnTo>
                  <a:pt x="7516812" y="5915025"/>
                </a:lnTo>
                <a:lnTo>
                  <a:pt x="7532687" y="5956300"/>
                </a:lnTo>
                <a:lnTo>
                  <a:pt x="7546975" y="6003925"/>
                </a:lnTo>
                <a:lnTo>
                  <a:pt x="7558087" y="6056312"/>
                </a:lnTo>
                <a:lnTo>
                  <a:pt x="7566025" y="6113462"/>
                </a:lnTo>
                <a:lnTo>
                  <a:pt x="7569200" y="6183312"/>
                </a:lnTo>
                <a:lnTo>
                  <a:pt x="7566025" y="6251575"/>
                </a:lnTo>
                <a:lnTo>
                  <a:pt x="7558087" y="6311900"/>
                </a:lnTo>
                <a:lnTo>
                  <a:pt x="7546975" y="6361112"/>
                </a:lnTo>
                <a:lnTo>
                  <a:pt x="7532687" y="6407150"/>
                </a:lnTo>
                <a:lnTo>
                  <a:pt x="7516812" y="6448425"/>
                </a:lnTo>
                <a:lnTo>
                  <a:pt x="7499350" y="6488112"/>
                </a:lnTo>
                <a:lnTo>
                  <a:pt x="7481887" y="6523037"/>
                </a:lnTo>
                <a:lnTo>
                  <a:pt x="7462837" y="6561137"/>
                </a:lnTo>
                <a:lnTo>
                  <a:pt x="7443787" y="6597650"/>
                </a:lnTo>
                <a:lnTo>
                  <a:pt x="7427912" y="6640512"/>
                </a:lnTo>
                <a:lnTo>
                  <a:pt x="7412037" y="6683375"/>
                </a:lnTo>
                <a:lnTo>
                  <a:pt x="7402512" y="6735762"/>
                </a:lnTo>
                <a:lnTo>
                  <a:pt x="7394575" y="6791325"/>
                </a:lnTo>
                <a:lnTo>
                  <a:pt x="7389812" y="6858000"/>
                </a:lnTo>
                <a:lnTo>
                  <a:pt x="0" y="6858000"/>
                </a:lnTo>
                <a:lnTo>
                  <a:pt x="0" y="0"/>
                </a:lnTo>
                <a:close/>
              </a:path>
            </a:pathLst>
          </a:custGeom>
          <a:solidFill>
            <a:schemeClr val="bg2"/>
          </a:solidFill>
          <a:ln w="0">
            <a:noFill/>
            <a:prstDash val="solid"/>
            <a:round/>
            <a:headEnd/>
            <a:tailEnd/>
          </a:ln>
        </p:spPr>
      </p:sp>
      <p:sp>
        <p:nvSpPr>
          <p:cNvPr id="2" name="Title 1">
            <a:extLst>
              <a:ext uri="{FF2B5EF4-FFF2-40B4-BE49-F238E27FC236}">
                <a16:creationId xmlns:a16="http://schemas.microsoft.com/office/drawing/2014/main" id="{BCD8986F-A6A4-F149-9066-A76ACE1F7048}"/>
              </a:ext>
            </a:extLst>
          </p:cNvPr>
          <p:cNvSpPr>
            <a:spLocks noGrp="1"/>
          </p:cNvSpPr>
          <p:nvPr>
            <p:ph type="title"/>
          </p:nvPr>
        </p:nvSpPr>
        <p:spPr>
          <a:xfrm>
            <a:off x="765051" y="382385"/>
            <a:ext cx="6015897" cy="1492132"/>
          </a:xfrm>
        </p:spPr>
        <p:txBody>
          <a:bodyPr>
            <a:normAutofit/>
          </a:bodyPr>
          <a:lstStyle/>
          <a:p>
            <a:r>
              <a:rPr lang="en-US" dirty="0"/>
              <a:t>18-24 months</a:t>
            </a:r>
            <a:endParaRPr lang="en-US"/>
          </a:p>
        </p:txBody>
      </p:sp>
      <p:sp>
        <p:nvSpPr>
          <p:cNvPr id="17" name="Rectangle 16">
            <a:extLst>
              <a:ext uri="{FF2B5EF4-FFF2-40B4-BE49-F238E27FC236}">
                <a16:creationId xmlns:a16="http://schemas.microsoft.com/office/drawing/2014/main" id="{FA0382D1-1594-4E3D-842E-04E1E5E757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a:extLst>
              <a:ext uri="{FF2B5EF4-FFF2-40B4-BE49-F238E27FC236}">
                <a16:creationId xmlns:a16="http://schemas.microsoft.com/office/drawing/2014/main" id="{FD7C1FA2-1FF3-4243-932F-639101975324}"/>
              </a:ext>
            </a:extLst>
          </p:cNvPr>
          <p:cNvSpPr>
            <a:spLocks noGrp="1"/>
          </p:cNvSpPr>
          <p:nvPr>
            <p:ph idx="1"/>
          </p:nvPr>
        </p:nvSpPr>
        <p:spPr>
          <a:xfrm>
            <a:off x="765051" y="2286001"/>
            <a:ext cx="6015897" cy="3593591"/>
          </a:xfrm>
        </p:spPr>
        <p:txBody>
          <a:bodyPr>
            <a:normAutofit/>
          </a:bodyPr>
          <a:lstStyle/>
          <a:p>
            <a:pPr>
              <a:lnSpc>
                <a:spcPct val="100000"/>
              </a:lnSpc>
            </a:pPr>
            <a:r>
              <a:rPr lang="en-US" i="1">
                <a:effectLst/>
                <a:latin typeface="GungsuhChe" panose="02030609000101010101" pitchFamily="49" charset="-127"/>
                <a:ea typeface="GungsuhChe" panose="02030609000101010101" pitchFamily="49" charset="-127"/>
                <a:cs typeface="Times New Roman" panose="02020603050405020304" pitchFamily="18" charset="0"/>
              </a:rPr>
              <a:t>As they develop a sense of self, toddlers look for patterns in their homes and early care settings. Gender is  one way to understand group belonging, which is important for secure development”</a:t>
            </a:r>
            <a:r>
              <a:rPr lang="en-US">
                <a:effectLst/>
                <a:latin typeface="GungsuhChe" panose="02030609000101010101" pitchFamily="49" charset="-127"/>
                <a:ea typeface="GungsuhChe" panose="02030609000101010101" pitchFamily="49" charset="-127"/>
                <a:cs typeface="Times New Roman" panose="02020603050405020304" pitchFamily="18" charset="0"/>
              </a:rPr>
              <a:t> (Early Childhood National Center). Children recall the observations they have made both at home and school which allows them to pick up on patterns on what boys and girls do. This allows them to understand what group they belong to. </a:t>
            </a:r>
          </a:p>
        </p:txBody>
      </p:sp>
    </p:spTree>
    <p:extLst>
      <p:ext uri="{BB962C8B-B14F-4D97-AF65-F5344CB8AC3E}">
        <p14:creationId xmlns:p14="http://schemas.microsoft.com/office/powerpoint/2010/main" val="21299607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9812DF-2D04-C247-AE73-E4F402EAAD0E}"/>
              </a:ext>
            </a:extLst>
          </p:cNvPr>
          <p:cNvSpPr>
            <a:spLocks noGrp="1"/>
          </p:cNvSpPr>
          <p:nvPr>
            <p:ph type="title"/>
          </p:nvPr>
        </p:nvSpPr>
        <p:spPr>
          <a:xfrm>
            <a:off x="5195727" y="382385"/>
            <a:ext cx="6335338" cy="1492132"/>
          </a:xfrm>
        </p:spPr>
        <p:txBody>
          <a:bodyPr>
            <a:normAutofit/>
          </a:bodyPr>
          <a:lstStyle/>
          <a:p>
            <a:r>
              <a:rPr lang="en-US"/>
              <a:t>Ages 3-4</a:t>
            </a:r>
          </a:p>
        </p:txBody>
      </p:sp>
      <p:pic>
        <p:nvPicPr>
          <p:cNvPr id="4" name="Picture 4">
            <a:extLst>
              <a:ext uri="{FF2B5EF4-FFF2-40B4-BE49-F238E27FC236}">
                <a16:creationId xmlns:a16="http://schemas.microsoft.com/office/drawing/2014/main" id="{D17A163B-EA96-7E40-AB17-161F1EF39E90}"/>
              </a:ext>
            </a:extLst>
          </p:cNvPr>
          <p:cNvPicPr>
            <a:picLocks noChangeAspect="1"/>
          </p:cNvPicPr>
          <p:nvPr/>
        </p:nvPicPr>
        <p:blipFill rotWithShape="1">
          <a:blip r:embed="rId2"/>
          <a:srcRect l="29478" r="29480" b="1"/>
          <a:stretch/>
        </p:blipFill>
        <p:spPr>
          <a:xfrm>
            <a:off x="688434" y="-9525"/>
            <a:ext cx="4129822" cy="6867525"/>
          </a:xfrm>
          <a:prstGeom prst="rect">
            <a:avLst/>
          </a:prstGeom>
        </p:spPr>
      </p:pic>
      <p:sp>
        <p:nvSpPr>
          <p:cNvPr id="22" name="Freeform 6">
            <a:extLst>
              <a:ext uri="{FF2B5EF4-FFF2-40B4-BE49-F238E27FC236}">
                <a16:creationId xmlns:a16="http://schemas.microsoft.com/office/drawing/2014/main" id="{5402222E-F041-43A0-81BC-1B3F2EF765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3" name="Content Placeholder 2">
            <a:extLst>
              <a:ext uri="{FF2B5EF4-FFF2-40B4-BE49-F238E27FC236}">
                <a16:creationId xmlns:a16="http://schemas.microsoft.com/office/drawing/2014/main" id="{25365D41-E7E0-E24F-86C7-34F920493069}"/>
              </a:ext>
            </a:extLst>
          </p:cNvPr>
          <p:cNvSpPr>
            <a:spLocks noGrp="1"/>
          </p:cNvSpPr>
          <p:nvPr>
            <p:ph idx="1"/>
          </p:nvPr>
        </p:nvSpPr>
        <p:spPr>
          <a:xfrm>
            <a:off x="5195727" y="2286001"/>
            <a:ext cx="6335338" cy="3593591"/>
          </a:xfrm>
        </p:spPr>
        <p:txBody>
          <a:bodyPr>
            <a:normAutofit/>
          </a:bodyPr>
          <a:lstStyle/>
          <a:p>
            <a:pPr>
              <a:lnSpc>
                <a:spcPct val="100000"/>
              </a:lnSpc>
            </a:pPr>
            <a:r>
              <a:rPr lang="en-US" sz="1900" i="1">
                <a:effectLst/>
                <a:latin typeface="GungsuhChe" panose="02030609000101010101" pitchFamily="49" charset="-127"/>
                <a:ea typeface="GungsuhChe" panose="02030609000101010101" pitchFamily="49" charset="-127"/>
                <a:cs typeface="Times New Roman" panose="02020603050405020304" pitchFamily="18" charset="0"/>
              </a:rPr>
              <a:t>Gender identity takes on more meaning as children begin to focus on all kinds of differences. Children begin to connect the concept “girl” or “boy” to specific attributes. They form stronger rules or expectations for how each gender behaves and looks” </a:t>
            </a:r>
            <a:r>
              <a:rPr lang="en-US" sz="1900">
                <a:effectLst/>
                <a:latin typeface="GungsuhChe" panose="02030609000101010101" pitchFamily="49" charset="-127"/>
                <a:ea typeface="GungsuhChe" panose="02030609000101010101" pitchFamily="49" charset="-127"/>
                <a:cs typeface="Times New Roman" panose="02020603050405020304" pitchFamily="18" charset="0"/>
              </a:rPr>
              <a:t>(Early Childhood National Center). At this age, children are aware of what boys and girls should and should not be doing. For instance if Jacob sees Olivia playing with the toy trucks he is most likely to announce that the item she is playing with is for boys and not for girls.</a:t>
            </a:r>
          </a:p>
        </p:txBody>
      </p:sp>
      <p:sp>
        <p:nvSpPr>
          <p:cNvPr id="23" name="Rectangle 16">
            <a:extLst>
              <a:ext uri="{FF2B5EF4-FFF2-40B4-BE49-F238E27FC236}">
                <a16:creationId xmlns:a16="http://schemas.microsoft.com/office/drawing/2014/main" id="{B80D28A2-8EA4-4EF0-9056-3BDAA7290F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4392163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0803A51A-5118-654E-8B04-03ECF89E3228}"/>
              </a:ext>
            </a:extLst>
          </p:cNvPr>
          <p:cNvPicPr>
            <a:picLocks noChangeAspect="1"/>
          </p:cNvPicPr>
          <p:nvPr/>
        </p:nvPicPr>
        <p:blipFill rotWithShape="1">
          <a:blip r:embed="rId2"/>
          <a:srcRect l="26107" r="43108" b="1"/>
          <a:stretch/>
        </p:blipFill>
        <p:spPr>
          <a:xfrm>
            <a:off x="7338646" y="10"/>
            <a:ext cx="4853354" cy="6857990"/>
          </a:xfrm>
          <a:prstGeom prst="rect">
            <a:avLst/>
          </a:prstGeom>
        </p:spPr>
      </p:pic>
      <p:sp>
        <p:nvSpPr>
          <p:cNvPr id="15" name="Freeform 10">
            <a:extLst>
              <a:ext uri="{FF2B5EF4-FFF2-40B4-BE49-F238E27FC236}">
                <a16:creationId xmlns:a16="http://schemas.microsoft.com/office/drawing/2014/main" id="{E1CE536E-134A-4A35-900B-30F927D5B5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7569200" cy="6858000"/>
          </a:xfrm>
          <a:custGeom>
            <a:avLst/>
            <a:gdLst>
              <a:gd name="connsiteX0" fmla="*/ 0 w 7569200"/>
              <a:gd name="connsiteY0" fmla="*/ 0 h 6858000"/>
              <a:gd name="connsiteX1" fmla="*/ 7389812 w 7569200"/>
              <a:gd name="connsiteY1" fmla="*/ 0 h 6858000"/>
              <a:gd name="connsiteX2" fmla="*/ 7394575 w 7569200"/>
              <a:gd name="connsiteY2" fmla="*/ 66675 h 6858000"/>
              <a:gd name="connsiteX3" fmla="*/ 7402512 w 7569200"/>
              <a:gd name="connsiteY3" fmla="*/ 122237 h 6858000"/>
              <a:gd name="connsiteX4" fmla="*/ 7412037 w 7569200"/>
              <a:gd name="connsiteY4" fmla="*/ 174625 h 6858000"/>
              <a:gd name="connsiteX5" fmla="*/ 7427912 w 7569200"/>
              <a:gd name="connsiteY5" fmla="*/ 217487 h 6858000"/>
              <a:gd name="connsiteX6" fmla="*/ 7443787 w 7569200"/>
              <a:gd name="connsiteY6" fmla="*/ 260350 h 6858000"/>
              <a:gd name="connsiteX7" fmla="*/ 7462837 w 7569200"/>
              <a:gd name="connsiteY7" fmla="*/ 296862 h 6858000"/>
              <a:gd name="connsiteX8" fmla="*/ 7481887 w 7569200"/>
              <a:gd name="connsiteY8" fmla="*/ 334962 h 6858000"/>
              <a:gd name="connsiteX9" fmla="*/ 7499350 w 7569200"/>
              <a:gd name="connsiteY9" fmla="*/ 369887 h 6858000"/>
              <a:gd name="connsiteX10" fmla="*/ 7516812 w 7569200"/>
              <a:gd name="connsiteY10" fmla="*/ 409575 h 6858000"/>
              <a:gd name="connsiteX11" fmla="*/ 7532687 w 7569200"/>
              <a:gd name="connsiteY11" fmla="*/ 450850 h 6858000"/>
              <a:gd name="connsiteX12" fmla="*/ 7546975 w 7569200"/>
              <a:gd name="connsiteY12" fmla="*/ 496887 h 6858000"/>
              <a:gd name="connsiteX13" fmla="*/ 7558087 w 7569200"/>
              <a:gd name="connsiteY13" fmla="*/ 546100 h 6858000"/>
              <a:gd name="connsiteX14" fmla="*/ 7566025 w 7569200"/>
              <a:gd name="connsiteY14" fmla="*/ 606425 h 6858000"/>
              <a:gd name="connsiteX15" fmla="*/ 7569200 w 7569200"/>
              <a:gd name="connsiteY15" fmla="*/ 673100 h 6858000"/>
              <a:gd name="connsiteX16" fmla="*/ 7566025 w 7569200"/>
              <a:gd name="connsiteY16" fmla="*/ 744537 h 6858000"/>
              <a:gd name="connsiteX17" fmla="*/ 7558087 w 7569200"/>
              <a:gd name="connsiteY17" fmla="*/ 801687 h 6858000"/>
              <a:gd name="connsiteX18" fmla="*/ 7546975 w 7569200"/>
              <a:gd name="connsiteY18" fmla="*/ 854075 h 6858000"/>
              <a:gd name="connsiteX19" fmla="*/ 7532687 w 7569200"/>
              <a:gd name="connsiteY19" fmla="*/ 901700 h 6858000"/>
              <a:gd name="connsiteX20" fmla="*/ 7516812 w 7569200"/>
              <a:gd name="connsiteY20" fmla="*/ 942975 h 6858000"/>
              <a:gd name="connsiteX21" fmla="*/ 7497762 w 7569200"/>
              <a:gd name="connsiteY21" fmla="*/ 981075 h 6858000"/>
              <a:gd name="connsiteX22" fmla="*/ 7478712 w 7569200"/>
              <a:gd name="connsiteY22" fmla="*/ 1017587 h 6858000"/>
              <a:gd name="connsiteX23" fmla="*/ 7459662 w 7569200"/>
              <a:gd name="connsiteY23" fmla="*/ 1055687 h 6858000"/>
              <a:gd name="connsiteX24" fmla="*/ 7442200 w 7569200"/>
              <a:gd name="connsiteY24" fmla="*/ 1095375 h 6858000"/>
              <a:gd name="connsiteX25" fmla="*/ 7424737 w 7569200"/>
              <a:gd name="connsiteY25" fmla="*/ 1136650 h 6858000"/>
              <a:gd name="connsiteX26" fmla="*/ 7410450 w 7569200"/>
              <a:gd name="connsiteY26" fmla="*/ 1182687 h 6858000"/>
              <a:gd name="connsiteX27" fmla="*/ 7400925 w 7569200"/>
              <a:gd name="connsiteY27" fmla="*/ 1235075 h 6858000"/>
              <a:gd name="connsiteX28" fmla="*/ 7391400 w 7569200"/>
              <a:gd name="connsiteY28" fmla="*/ 1295400 h 6858000"/>
              <a:gd name="connsiteX29" fmla="*/ 7389812 w 7569200"/>
              <a:gd name="connsiteY29" fmla="*/ 1363662 h 6858000"/>
              <a:gd name="connsiteX30" fmla="*/ 7391400 w 7569200"/>
              <a:gd name="connsiteY30" fmla="*/ 1431925 h 6858000"/>
              <a:gd name="connsiteX31" fmla="*/ 7400925 w 7569200"/>
              <a:gd name="connsiteY31" fmla="*/ 1492250 h 6858000"/>
              <a:gd name="connsiteX32" fmla="*/ 7410450 w 7569200"/>
              <a:gd name="connsiteY32" fmla="*/ 1544637 h 6858000"/>
              <a:gd name="connsiteX33" fmla="*/ 7424737 w 7569200"/>
              <a:gd name="connsiteY33" fmla="*/ 1589087 h 6858000"/>
              <a:gd name="connsiteX34" fmla="*/ 7442200 w 7569200"/>
              <a:gd name="connsiteY34" fmla="*/ 1631950 h 6858000"/>
              <a:gd name="connsiteX35" fmla="*/ 7459662 w 7569200"/>
              <a:gd name="connsiteY35" fmla="*/ 1671637 h 6858000"/>
              <a:gd name="connsiteX36" fmla="*/ 7478712 w 7569200"/>
              <a:gd name="connsiteY36" fmla="*/ 1708150 h 6858000"/>
              <a:gd name="connsiteX37" fmla="*/ 7497762 w 7569200"/>
              <a:gd name="connsiteY37" fmla="*/ 1743075 h 6858000"/>
              <a:gd name="connsiteX38" fmla="*/ 7516812 w 7569200"/>
              <a:gd name="connsiteY38" fmla="*/ 1782762 h 6858000"/>
              <a:gd name="connsiteX39" fmla="*/ 7532687 w 7569200"/>
              <a:gd name="connsiteY39" fmla="*/ 1824037 h 6858000"/>
              <a:gd name="connsiteX40" fmla="*/ 7546975 w 7569200"/>
              <a:gd name="connsiteY40" fmla="*/ 1870075 h 6858000"/>
              <a:gd name="connsiteX41" fmla="*/ 7558087 w 7569200"/>
              <a:gd name="connsiteY41" fmla="*/ 1922462 h 6858000"/>
              <a:gd name="connsiteX42" fmla="*/ 7566025 w 7569200"/>
              <a:gd name="connsiteY42" fmla="*/ 1982787 h 6858000"/>
              <a:gd name="connsiteX43" fmla="*/ 7569200 w 7569200"/>
              <a:gd name="connsiteY43" fmla="*/ 2051050 h 6858000"/>
              <a:gd name="connsiteX44" fmla="*/ 7566025 w 7569200"/>
              <a:gd name="connsiteY44" fmla="*/ 2119312 h 6858000"/>
              <a:gd name="connsiteX45" fmla="*/ 7558087 w 7569200"/>
              <a:gd name="connsiteY45" fmla="*/ 2179637 h 6858000"/>
              <a:gd name="connsiteX46" fmla="*/ 7546975 w 7569200"/>
              <a:gd name="connsiteY46" fmla="*/ 2232025 h 6858000"/>
              <a:gd name="connsiteX47" fmla="*/ 7532687 w 7569200"/>
              <a:gd name="connsiteY47" fmla="*/ 2278062 h 6858000"/>
              <a:gd name="connsiteX48" fmla="*/ 7516812 w 7569200"/>
              <a:gd name="connsiteY48" fmla="*/ 2319337 h 6858000"/>
              <a:gd name="connsiteX49" fmla="*/ 7497762 w 7569200"/>
              <a:gd name="connsiteY49" fmla="*/ 2359025 h 6858000"/>
              <a:gd name="connsiteX50" fmla="*/ 7478712 w 7569200"/>
              <a:gd name="connsiteY50" fmla="*/ 2395537 h 6858000"/>
              <a:gd name="connsiteX51" fmla="*/ 7459662 w 7569200"/>
              <a:gd name="connsiteY51" fmla="*/ 2433637 h 6858000"/>
              <a:gd name="connsiteX52" fmla="*/ 7442200 w 7569200"/>
              <a:gd name="connsiteY52" fmla="*/ 2471737 h 6858000"/>
              <a:gd name="connsiteX53" fmla="*/ 7424737 w 7569200"/>
              <a:gd name="connsiteY53" fmla="*/ 2513012 h 6858000"/>
              <a:gd name="connsiteX54" fmla="*/ 7410450 w 7569200"/>
              <a:gd name="connsiteY54" fmla="*/ 2560637 h 6858000"/>
              <a:gd name="connsiteX55" fmla="*/ 7400925 w 7569200"/>
              <a:gd name="connsiteY55" fmla="*/ 2613025 h 6858000"/>
              <a:gd name="connsiteX56" fmla="*/ 7391400 w 7569200"/>
              <a:gd name="connsiteY56" fmla="*/ 2671762 h 6858000"/>
              <a:gd name="connsiteX57" fmla="*/ 7389812 w 7569200"/>
              <a:gd name="connsiteY57" fmla="*/ 2741612 h 6858000"/>
              <a:gd name="connsiteX58" fmla="*/ 7391400 w 7569200"/>
              <a:gd name="connsiteY58" fmla="*/ 2809875 h 6858000"/>
              <a:gd name="connsiteX59" fmla="*/ 7400925 w 7569200"/>
              <a:gd name="connsiteY59" fmla="*/ 2868612 h 6858000"/>
              <a:gd name="connsiteX60" fmla="*/ 7410450 w 7569200"/>
              <a:gd name="connsiteY60" fmla="*/ 2922587 h 6858000"/>
              <a:gd name="connsiteX61" fmla="*/ 7424737 w 7569200"/>
              <a:gd name="connsiteY61" fmla="*/ 2967037 h 6858000"/>
              <a:gd name="connsiteX62" fmla="*/ 7442200 w 7569200"/>
              <a:gd name="connsiteY62" fmla="*/ 3009900 h 6858000"/>
              <a:gd name="connsiteX63" fmla="*/ 7459662 w 7569200"/>
              <a:gd name="connsiteY63" fmla="*/ 3046412 h 6858000"/>
              <a:gd name="connsiteX64" fmla="*/ 7478712 w 7569200"/>
              <a:gd name="connsiteY64" fmla="*/ 3084512 h 6858000"/>
              <a:gd name="connsiteX65" fmla="*/ 7497762 w 7569200"/>
              <a:gd name="connsiteY65" fmla="*/ 3121025 h 6858000"/>
              <a:gd name="connsiteX66" fmla="*/ 7516812 w 7569200"/>
              <a:gd name="connsiteY66" fmla="*/ 3160712 h 6858000"/>
              <a:gd name="connsiteX67" fmla="*/ 7532687 w 7569200"/>
              <a:gd name="connsiteY67" fmla="*/ 3201987 h 6858000"/>
              <a:gd name="connsiteX68" fmla="*/ 7546975 w 7569200"/>
              <a:gd name="connsiteY68" fmla="*/ 3248025 h 6858000"/>
              <a:gd name="connsiteX69" fmla="*/ 7558087 w 7569200"/>
              <a:gd name="connsiteY69" fmla="*/ 3300412 h 6858000"/>
              <a:gd name="connsiteX70" fmla="*/ 7566025 w 7569200"/>
              <a:gd name="connsiteY70" fmla="*/ 3360737 h 6858000"/>
              <a:gd name="connsiteX71" fmla="*/ 7569200 w 7569200"/>
              <a:gd name="connsiteY71" fmla="*/ 3427412 h 6858000"/>
              <a:gd name="connsiteX72" fmla="*/ 7566025 w 7569200"/>
              <a:gd name="connsiteY72" fmla="*/ 3497262 h 6858000"/>
              <a:gd name="connsiteX73" fmla="*/ 7558087 w 7569200"/>
              <a:gd name="connsiteY73" fmla="*/ 3557587 h 6858000"/>
              <a:gd name="connsiteX74" fmla="*/ 7546975 w 7569200"/>
              <a:gd name="connsiteY74" fmla="*/ 3609975 h 6858000"/>
              <a:gd name="connsiteX75" fmla="*/ 7532687 w 7569200"/>
              <a:gd name="connsiteY75" fmla="*/ 3656012 h 6858000"/>
              <a:gd name="connsiteX76" fmla="*/ 7516812 w 7569200"/>
              <a:gd name="connsiteY76" fmla="*/ 3697287 h 6858000"/>
              <a:gd name="connsiteX77" fmla="*/ 7497762 w 7569200"/>
              <a:gd name="connsiteY77" fmla="*/ 3736975 h 6858000"/>
              <a:gd name="connsiteX78" fmla="*/ 7459662 w 7569200"/>
              <a:gd name="connsiteY78" fmla="*/ 3811587 h 6858000"/>
              <a:gd name="connsiteX79" fmla="*/ 7442200 w 7569200"/>
              <a:gd name="connsiteY79" fmla="*/ 3848100 h 6858000"/>
              <a:gd name="connsiteX80" fmla="*/ 7424737 w 7569200"/>
              <a:gd name="connsiteY80" fmla="*/ 3890962 h 6858000"/>
              <a:gd name="connsiteX81" fmla="*/ 7410450 w 7569200"/>
              <a:gd name="connsiteY81" fmla="*/ 3935412 h 6858000"/>
              <a:gd name="connsiteX82" fmla="*/ 7400925 w 7569200"/>
              <a:gd name="connsiteY82" fmla="*/ 3987800 h 6858000"/>
              <a:gd name="connsiteX83" fmla="*/ 7391400 w 7569200"/>
              <a:gd name="connsiteY83" fmla="*/ 4048125 h 6858000"/>
              <a:gd name="connsiteX84" fmla="*/ 7389812 w 7569200"/>
              <a:gd name="connsiteY84" fmla="*/ 4116387 h 6858000"/>
              <a:gd name="connsiteX85" fmla="*/ 7391400 w 7569200"/>
              <a:gd name="connsiteY85" fmla="*/ 4186237 h 6858000"/>
              <a:gd name="connsiteX86" fmla="*/ 7400925 w 7569200"/>
              <a:gd name="connsiteY86" fmla="*/ 4244975 h 6858000"/>
              <a:gd name="connsiteX87" fmla="*/ 7410450 w 7569200"/>
              <a:gd name="connsiteY87" fmla="*/ 4297362 h 6858000"/>
              <a:gd name="connsiteX88" fmla="*/ 7424737 w 7569200"/>
              <a:gd name="connsiteY88" fmla="*/ 4343400 h 6858000"/>
              <a:gd name="connsiteX89" fmla="*/ 7442200 w 7569200"/>
              <a:gd name="connsiteY89" fmla="*/ 4386262 h 6858000"/>
              <a:gd name="connsiteX90" fmla="*/ 7459662 w 7569200"/>
              <a:gd name="connsiteY90" fmla="*/ 4424362 h 6858000"/>
              <a:gd name="connsiteX91" fmla="*/ 7497762 w 7569200"/>
              <a:gd name="connsiteY91" fmla="*/ 4498975 h 6858000"/>
              <a:gd name="connsiteX92" fmla="*/ 7516812 w 7569200"/>
              <a:gd name="connsiteY92" fmla="*/ 4537075 h 6858000"/>
              <a:gd name="connsiteX93" fmla="*/ 7532687 w 7569200"/>
              <a:gd name="connsiteY93" fmla="*/ 4579937 h 6858000"/>
              <a:gd name="connsiteX94" fmla="*/ 7546975 w 7569200"/>
              <a:gd name="connsiteY94" fmla="*/ 4625975 h 6858000"/>
              <a:gd name="connsiteX95" fmla="*/ 7558087 w 7569200"/>
              <a:gd name="connsiteY95" fmla="*/ 4678362 h 6858000"/>
              <a:gd name="connsiteX96" fmla="*/ 7566025 w 7569200"/>
              <a:gd name="connsiteY96" fmla="*/ 4738687 h 6858000"/>
              <a:gd name="connsiteX97" fmla="*/ 7569200 w 7569200"/>
              <a:gd name="connsiteY97" fmla="*/ 4806950 h 6858000"/>
              <a:gd name="connsiteX98" fmla="*/ 7566025 w 7569200"/>
              <a:gd name="connsiteY98" fmla="*/ 4875212 h 6858000"/>
              <a:gd name="connsiteX99" fmla="*/ 7558087 w 7569200"/>
              <a:gd name="connsiteY99" fmla="*/ 4935537 h 6858000"/>
              <a:gd name="connsiteX100" fmla="*/ 7546975 w 7569200"/>
              <a:gd name="connsiteY100" fmla="*/ 4987925 h 6858000"/>
              <a:gd name="connsiteX101" fmla="*/ 7532687 w 7569200"/>
              <a:gd name="connsiteY101" fmla="*/ 5033962 h 6858000"/>
              <a:gd name="connsiteX102" fmla="*/ 7516812 w 7569200"/>
              <a:gd name="connsiteY102" fmla="*/ 5075237 h 6858000"/>
              <a:gd name="connsiteX103" fmla="*/ 7497762 w 7569200"/>
              <a:gd name="connsiteY103" fmla="*/ 5114925 h 6858000"/>
              <a:gd name="connsiteX104" fmla="*/ 7478712 w 7569200"/>
              <a:gd name="connsiteY104" fmla="*/ 5149850 h 6858000"/>
              <a:gd name="connsiteX105" fmla="*/ 7459662 w 7569200"/>
              <a:gd name="connsiteY105" fmla="*/ 5186362 h 6858000"/>
              <a:gd name="connsiteX106" fmla="*/ 7442200 w 7569200"/>
              <a:gd name="connsiteY106" fmla="*/ 5226050 h 6858000"/>
              <a:gd name="connsiteX107" fmla="*/ 7424737 w 7569200"/>
              <a:gd name="connsiteY107" fmla="*/ 5268912 h 6858000"/>
              <a:gd name="connsiteX108" fmla="*/ 7410450 w 7569200"/>
              <a:gd name="connsiteY108" fmla="*/ 5313362 h 6858000"/>
              <a:gd name="connsiteX109" fmla="*/ 7400925 w 7569200"/>
              <a:gd name="connsiteY109" fmla="*/ 5365750 h 6858000"/>
              <a:gd name="connsiteX110" fmla="*/ 7391400 w 7569200"/>
              <a:gd name="connsiteY110" fmla="*/ 5426075 h 6858000"/>
              <a:gd name="connsiteX111" fmla="*/ 7389812 w 7569200"/>
              <a:gd name="connsiteY111" fmla="*/ 5494337 h 6858000"/>
              <a:gd name="connsiteX112" fmla="*/ 7391400 w 7569200"/>
              <a:gd name="connsiteY112" fmla="*/ 5562600 h 6858000"/>
              <a:gd name="connsiteX113" fmla="*/ 7400925 w 7569200"/>
              <a:gd name="connsiteY113" fmla="*/ 5622925 h 6858000"/>
              <a:gd name="connsiteX114" fmla="*/ 7410450 w 7569200"/>
              <a:gd name="connsiteY114" fmla="*/ 5675312 h 6858000"/>
              <a:gd name="connsiteX115" fmla="*/ 7424737 w 7569200"/>
              <a:gd name="connsiteY115" fmla="*/ 5721350 h 6858000"/>
              <a:gd name="connsiteX116" fmla="*/ 7442200 w 7569200"/>
              <a:gd name="connsiteY116" fmla="*/ 5762625 h 6858000"/>
              <a:gd name="connsiteX117" fmla="*/ 7459662 w 7569200"/>
              <a:gd name="connsiteY117" fmla="*/ 5802312 h 6858000"/>
              <a:gd name="connsiteX118" fmla="*/ 7478712 w 7569200"/>
              <a:gd name="connsiteY118" fmla="*/ 5840412 h 6858000"/>
              <a:gd name="connsiteX119" fmla="*/ 7497762 w 7569200"/>
              <a:gd name="connsiteY119" fmla="*/ 5876925 h 6858000"/>
              <a:gd name="connsiteX120" fmla="*/ 7516812 w 7569200"/>
              <a:gd name="connsiteY120" fmla="*/ 5915025 h 6858000"/>
              <a:gd name="connsiteX121" fmla="*/ 7532687 w 7569200"/>
              <a:gd name="connsiteY121" fmla="*/ 5956300 h 6858000"/>
              <a:gd name="connsiteX122" fmla="*/ 7546975 w 7569200"/>
              <a:gd name="connsiteY122" fmla="*/ 6003925 h 6858000"/>
              <a:gd name="connsiteX123" fmla="*/ 7558087 w 7569200"/>
              <a:gd name="connsiteY123" fmla="*/ 6056312 h 6858000"/>
              <a:gd name="connsiteX124" fmla="*/ 7566025 w 7569200"/>
              <a:gd name="connsiteY124" fmla="*/ 6113462 h 6858000"/>
              <a:gd name="connsiteX125" fmla="*/ 7569200 w 7569200"/>
              <a:gd name="connsiteY125" fmla="*/ 6183312 h 6858000"/>
              <a:gd name="connsiteX126" fmla="*/ 7566025 w 7569200"/>
              <a:gd name="connsiteY126" fmla="*/ 6251575 h 6858000"/>
              <a:gd name="connsiteX127" fmla="*/ 7558087 w 7569200"/>
              <a:gd name="connsiteY127" fmla="*/ 6311900 h 6858000"/>
              <a:gd name="connsiteX128" fmla="*/ 7546975 w 7569200"/>
              <a:gd name="connsiteY128" fmla="*/ 6361112 h 6858000"/>
              <a:gd name="connsiteX129" fmla="*/ 7532687 w 7569200"/>
              <a:gd name="connsiteY129" fmla="*/ 6407150 h 6858000"/>
              <a:gd name="connsiteX130" fmla="*/ 7516812 w 7569200"/>
              <a:gd name="connsiteY130" fmla="*/ 6448425 h 6858000"/>
              <a:gd name="connsiteX131" fmla="*/ 7499350 w 7569200"/>
              <a:gd name="connsiteY131" fmla="*/ 6488112 h 6858000"/>
              <a:gd name="connsiteX132" fmla="*/ 7481887 w 7569200"/>
              <a:gd name="connsiteY132" fmla="*/ 6523037 h 6858000"/>
              <a:gd name="connsiteX133" fmla="*/ 7462837 w 7569200"/>
              <a:gd name="connsiteY133" fmla="*/ 6561137 h 6858000"/>
              <a:gd name="connsiteX134" fmla="*/ 7443787 w 7569200"/>
              <a:gd name="connsiteY134" fmla="*/ 6597650 h 6858000"/>
              <a:gd name="connsiteX135" fmla="*/ 7427912 w 7569200"/>
              <a:gd name="connsiteY135" fmla="*/ 6640512 h 6858000"/>
              <a:gd name="connsiteX136" fmla="*/ 7412037 w 7569200"/>
              <a:gd name="connsiteY136" fmla="*/ 6683375 h 6858000"/>
              <a:gd name="connsiteX137" fmla="*/ 7402512 w 7569200"/>
              <a:gd name="connsiteY137" fmla="*/ 6735762 h 6858000"/>
              <a:gd name="connsiteX138" fmla="*/ 7394575 w 7569200"/>
              <a:gd name="connsiteY138" fmla="*/ 6791325 h 6858000"/>
              <a:gd name="connsiteX139" fmla="*/ 7389812 w 7569200"/>
              <a:gd name="connsiteY139" fmla="*/ 6858000 h 6858000"/>
              <a:gd name="connsiteX140" fmla="*/ 0 w 7569200"/>
              <a:gd name="connsiteY140" fmla="*/ 6858000 h 6858000"/>
              <a:gd name="connsiteX141" fmla="*/ 0 w 7569200"/>
              <a:gd name="connsiteY14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7569200" h="6858000">
                <a:moveTo>
                  <a:pt x="0" y="0"/>
                </a:moveTo>
                <a:lnTo>
                  <a:pt x="7389812" y="0"/>
                </a:lnTo>
                <a:lnTo>
                  <a:pt x="7394575" y="66675"/>
                </a:lnTo>
                <a:lnTo>
                  <a:pt x="7402512" y="122237"/>
                </a:lnTo>
                <a:lnTo>
                  <a:pt x="7412037" y="174625"/>
                </a:lnTo>
                <a:lnTo>
                  <a:pt x="7427912" y="217487"/>
                </a:lnTo>
                <a:lnTo>
                  <a:pt x="7443787" y="260350"/>
                </a:lnTo>
                <a:lnTo>
                  <a:pt x="7462837" y="296862"/>
                </a:lnTo>
                <a:lnTo>
                  <a:pt x="7481887" y="334962"/>
                </a:lnTo>
                <a:lnTo>
                  <a:pt x="7499350" y="369887"/>
                </a:lnTo>
                <a:lnTo>
                  <a:pt x="7516812" y="409575"/>
                </a:lnTo>
                <a:lnTo>
                  <a:pt x="7532687" y="450850"/>
                </a:lnTo>
                <a:lnTo>
                  <a:pt x="7546975" y="496887"/>
                </a:lnTo>
                <a:lnTo>
                  <a:pt x="7558087" y="546100"/>
                </a:lnTo>
                <a:lnTo>
                  <a:pt x="7566025" y="606425"/>
                </a:lnTo>
                <a:lnTo>
                  <a:pt x="7569200" y="673100"/>
                </a:lnTo>
                <a:lnTo>
                  <a:pt x="7566025" y="744537"/>
                </a:lnTo>
                <a:lnTo>
                  <a:pt x="7558087" y="801687"/>
                </a:lnTo>
                <a:lnTo>
                  <a:pt x="7546975" y="854075"/>
                </a:lnTo>
                <a:lnTo>
                  <a:pt x="7532687" y="901700"/>
                </a:lnTo>
                <a:lnTo>
                  <a:pt x="7516812" y="942975"/>
                </a:lnTo>
                <a:lnTo>
                  <a:pt x="7497762" y="981075"/>
                </a:lnTo>
                <a:lnTo>
                  <a:pt x="7478712" y="1017587"/>
                </a:lnTo>
                <a:lnTo>
                  <a:pt x="7459662" y="1055687"/>
                </a:lnTo>
                <a:lnTo>
                  <a:pt x="7442200" y="1095375"/>
                </a:lnTo>
                <a:lnTo>
                  <a:pt x="7424737" y="1136650"/>
                </a:lnTo>
                <a:lnTo>
                  <a:pt x="7410450" y="1182687"/>
                </a:lnTo>
                <a:lnTo>
                  <a:pt x="7400925" y="1235075"/>
                </a:lnTo>
                <a:lnTo>
                  <a:pt x="7391400" y="1295400"/>
                </a:lnTo>
                <a:lnTo>
                  <a:pt x="7389812" y="1363662"/>
                </a:lnTo>
                <a:lnTo>
                  <a:pt x="7391400" y="1431925"/>
                </a:lnTo>
                <a:lnTo>
                  <a:pt x="7400925" y="1492250"/>
                </a:lnTo>
                <a:lnTo>
                  <a:pt x="7410450" y="1544637"/>
                </a:lnTo>
                <a:lnTo>
                  <a:pt x="7424737" y="1589087"/>
                </a:lnTo>
                <a:lnTo>
                  <a:pt x="7442200" y="1631950"/>
                </a:lnTo>
                <a:lnTo>
                  <a:pt x="7459662" y="1671637"/>
                </a:lnTo>
                <a:lnTo>
                  <a:pt x="7478712" y="1708150"/>
                </a:lnTo>
                <a:lnTo>
                  <a:pt x="7497762" y="1743075"/>
                </a:lnTo>
                <a:lnTo>
                  <a:pt x="7516812" y="1782762"/>
                </a:lnTo>
                <a:lnTo>
                  <a:pt x="7532687" y="1824037"/>
                </a:lnTo>
                <a:lnTo>
                  <a:pt x="7546975" y="1870075"/>
                </a:lnTo>
                <a:lnTo>
                  <a:pt x="7558087" y="1922462"/>
                </a:lnTo>
                <a:lnTo>
                  <a:pt x="7566025" y="1982787"/>
                </a:lnTo>
                <a:lnTo>
                  <a:pt x="7569200" y="2051050"/>
                </a:lnTo>
                <a:lnTo>
                  <a:pt x="7566025" y="2119312"/>
                </a:lnTo>
                <a:lnTo>
                  <a:pt x="7558087" y="2179637"/>
                </a:lnTo>
                <a:lnTo>
                  <a:pt x="7546975" y="2232025"/>
                </a:lnTo>
                <a:lnTo>
                  <a:pt x="7532687" y="2278062"/>
                </a:lnTo>
                <a:lnTo>
                  <a:pt x="7516812" y="2319337"/>
                </a:lnTo>
                <a:lnTo>
                  <a:pt x="7497762" y="2359025"/>
                </a:lnTo>
                <a:lnTo>
                  <a:pt x="7478712" y="2395537"/>
                </a:lnTo>
                <a:lnTo>
                  <a:pt x="7459662" y="2433637"/>
                </a:lnTo>
                <a:lnTo>
                  <a:pt x="7442200" y="2471737"/>
                </a:lnTo>
                <a:lnTo>
                  <a:pt x="7424737" y="2513012"/>
                </a:lnTo>
                <a:lnTo>
                  <a:pt x="7410450" y="2560637"/>
                </a:lnTo>
                <a:lnTo>
                  <a:pt x="7400925" y="2613025"/>
                </a:lnTo>
                <a:lnTo>
                  <a:pt x="7391400" y="2671762"/>
                </a:lnTo>
                <a:lnTo>
                  <a:pt x="7389812" y="2741612"/>
                </a:lnTo>
                <a:lnTo>
                  <a:pt x="7391400" y="2809875"/>
                </a:lnTo>
                <a:lnTo>
                  <a:pt x="7400925" y="2868612"/>
                </a:lnTo>
                <a:lnTo>
                  <a:pt x="7410450" y="2922587"/>
                </a:lnTo>
                <a:lnTo>
                  <a:pt x="7424737" y="2967037"/>
                </a:lnTo>
                <a:lnTo>
                  <a:pt x="7442200" y="3009900"/>
                </a:lnTo>
                <a:lnTo>
                  <a:pt x="7459662" y="3046412"/>
                </a:lnTo>
                <a:lnTo>
                  <a:pt x="7478712" y="3084512"/>
                </a:lnTo>
                <a:lnTo>
                  <a:pt x="7497762" y="3121025"/>
                </a:lnTo>
                <a:lnTo>
                  <a:pt x="7516812" y="3160712"/>
                </a:lnTo>
                <a:lnTo>
                  <a:pt x="7532687" y="3201987"/>
                </a:lnTo>
                <a:lnTo>
                  <a:pt x="7546975" y="3248025"/>
                </a:lnTo>
                <a:lnTo>
                  <a:pt x="7558087" y="3300412"/>
                </a:lnTo>
                <a:lnTo>
                  <a:pt x="7566025" y="3360737"/>
                </a:lnTo>
                <a:lnTo>
                  <a:pt x="7569200" y="3427412"/>
                </a:lnTo>
                <a:lnTo>
                  <a:pt x="7566025" y="3497262"/>
                </a:lnTo>
                <a:lnTo>
                  <a:pt x="7558087" y="3557587"/>
                </a:lnTo>
                <a:lnTo>
                  <a:pt x="7546975" y="3609975"/>
                </a:lnTo>
                <a:lnTo>
                  <a:pt x="7532687" y="3656012"/>
                </a:lnTo>
                <a:lnTo>
                  <a:pt x="7516812" y="3697287"/>
                </a:lnTo>
                <a:lnTo>
                  <a:pt x="7497762" y="3736975"/>
                </a:lnTo>
                <a:lnTo>
                  <a:pt x="7459662" y="3811587"/>
                </a:lnTo>
                <a:lnTo>
                  <a:pt x="7442200" y="3848100"/>
                </a:lnTo>
                <a:lnTo>
                  <a:pt x="7424737" y="3890962"/>
                </a:lnTo>
                <a:lnTo>
                  <a:pt x="7410450" y="3935412"/>
                </a:lnTo>
                <a:lnTo>
                  <a:pt x="7400925" y="3987800"/>
                </a:lnTo>
                <a:lnTo>
                  <a:pt x="7391400" y="4048125"/>
                </a:lnTo>
                <a:lnTo>
                  <a:pt x="7389812" y="4116387"/>
                </a:lnTo>
                <a:lnTo>
                  <a:pt x="7391400" y="4186237"/>
                </a:lnTo>
                <a:lnTo>
                  <a:pt x="7400925" y="4244975"/>
                </a:lnTo>
                <a:lnTo>
                  <a:pt x="7410450" y="4297362"/>
                </a:lnTo>
                <a:lnTo>
                  <a:pt x="7424737" y="4343400"/>
                </a:lnTo>
                <a:lnTo>
                  <a:pt x="7442200" y="4386262"/>
                </a:lnTo>
                <a:lnTo>
                  <a:pt x="7459662" y="4424362"/>
                </a:lnTo>
                <a:lnTo>
                  <a:pt x="7497762" y="4498975"/>
                </a:lnTo>
                <a:lnTo>
                  <a:pt x="7516812" y="4537075"/>
                </a:lnTo>
                <a:lnTo>
                  <a:pt x="7532687" y="4579937"/>
                </a:lnTo>
                <a:lnTo>
                  <a:pt x="7546975" y="4625975"/>
                </a:lnTo>
                <a:lnTo>
                  <a:pt x="7558087" y="4678362"/>
                </a:lnTo>
                <a:lnTo>
                  <a:pt x="7566025" y="4738687"/>
                </a:lnTo>
                <a:lnTo>
                  <a:pt x="7569200" y="4806950"/>
                </a:lnTo>
                <a:lnTo>
                  <a:pt x="7566025" y="4875212"/>
                </a:lnTo>
                <a:lnTo>
                  <a:pt x="7558087" y="4935537"/>
                </a:lnTo>
                <a:lnTo>
                  <a:pt x="7546975" y="4987925"/>
                </a:lnTo>
                <a:lnTo>
                  <a:pt x="7532687" y="5033962"/>
                </a:lnTo>
                <a:lnTo>
                  <a:pt x="7516812" y="5075237"/>
                </a:lnTo>
                <a:lnTo>
                  <a:pt x="7497762" y="5114925"/>
                </a:lnTo>
                <a:lnTo>
                  <a:pt x="7478712" y="5149850"/>
                </a:lnTo>
                <a:lnTo>
                  <a:pt x="7459662" y="5186362"/>
                </a:lnTo>
                <a:lnTo>
                  <a:pt x="7442200" y="5226050"/>
                </a:lnTo>
                <a:lnTo>
                  <a:pt x="7424737" y="5268912"/>
                </a:lnTo>
                <a:lnTo>
                  <a:pt x="7410450" y="5313362"/>
                </a:lnTo>
                <a:lnTo>
                  <a:pt x="7400925" y="5365750"/>
                </a:lnTo>
                <a:lnTo>
                  <a:pt x="7391400" y="5426075"/>
                </a:lnTo>
                <a:lnTo>
                  <a:pt x="7389812" y="5494337"/>
                </a:lnTo>
                <a:lnTo>
                  <a:pt x="7391400" y="5562600"/>
                </a:lnTo>
                <a:lnTo>
                  <a:pt x="7400925" y="5622925"/>
                </a:lnTo>
                <a:lnTo>
                  <a:pt x="7410450" y="5675312"/>
                </a:lnTo>
                <a:lnTo>
                  <a:pt x="7424737" y="5721350"/>
                </a:lnTo>
                <a:lnTo>
                  <a:pt x="7442200" y="5762625"/>
                </a:lnTo>
                <a:lnTo>
                  <a:pt x="7459662" y="5802312"/>
                </a:lnTo>
                <a:lnTo>
                  <a:pt x="7478712" y="5840412"/>
                </a:lnTo>
                <a:lnTo>
                  <a:pt x="7497762" y="5876925"/>
                </a:lnTo>
                <a:lnTo>
                  <a:pt x="7516812" y="5915025"/>
                </a:lnTo>
                <a:lnTo>
                  <a:pt x="7532687" y="5956300"/>
                </a:lnTo>
                <a:lnTo>
                  <a:pt x="7546975" y="6003925"/>
                </a:lnTo>
                <a:lnTo>
                  <a:pt x="7558087" y="6056312"/>
                </a:lnTo>
                <a:lnTo>
                  <a:pt x="7566025" y="6113462"/>
                </a:lnTo>
                <a:lnTo>
                  <a:pt x="7569200" y="6183312"/>
                </a:lnTo>
                <a:lnTo>
                  <a:pt x="7566025" y="6251575"/>
                </a:lnTo>
                <a:lnTo>
                  <a:pt x="7558087" y="6311900"/>
                </a:lnTo>
                <a:lnTo>
                  <a:pt x="7546975" y="6361112"/>
                </a:lnTo>
                <a:lnTo>
                  <a:pt x="7532687" y="6407150"/>
                </a:lnTo>
                <a:lnTo>
                  <a:pt x="7516812" y="6448425"/>
                </a:lnTo>
                <a:lnTo>
                  <a:pt x="7499350" y="6488112"/>
                </a:lnTo>
                <a:lnTo>
                  <a:pt x="7481887" y="6523037"/>
                </a:lnTo>
                <a:lnTo>
                  <a:pt x="7462837" y="6561137"/>
                </a:lnTo>
                <a:lnTo>
                  <a:pt x="7443787" y="6597650"/>
                </a:lnTo>
                <a:lnTo>
                  <a:pt x="7427912" y="6640512"/>
                </a:lnTo>
                <a:lnTo>
                  <a:pt x="7412037" y="6683375"/>
                </a:lnTo>
                <a:lnTo>
                  <a:pt x="7402512" y="6735762"/>
                </a:lnTo>
                <a:lnTo>
                  <a:pt x="7394575" y="6791325"/>
                </a:lnTo>
                <a:lnTo>
                  <a:pt x="7389812" y="6858000"/>
                </a:lnTo>
                <a:lnTo>
                  <a:pt x="0" y="6858000"/>
                </a:lnTo>
                <a:lnTo>
                  <a:pt x="0" y="0"/>
                </a:lnTo>
                <a:close/>
              </a:path>
            </a:pathLst>
          </a:custGeom>
          <a:solidFill>
            <a:schemeClr val="bg2"/>
          </a:solidFill>
          <a:ln w="0">
            <a:noFill/>
            <a:prstDash val="solid"/>
            <a:round/>
            <a:headEnd/>
            <a:tailEnd/>
          </a:ln>
        </p:spPr>
      </p:sp>
      <p:sp>
        <p:nvSpPr>
          <p:cNvPr id="2" name="Title 1">
            <a:extLst>
              <a:ext uri="{FF2B5EF4-FFF2-40B4-BE49-F238E27FC236}">
                <a16:creationId xmlns:a16="http://schemas.microsoft.com/office/drawing/2014/main" id="{821F4BA1-B619-F144-9627-C0394890FE2A}"/>
              </a:ext>
            </a:extLst>
          </p:cNvPr>
          <p:cNvSpPr>
            <a:spLocks noGrp="1"/>
          </p:cNvSpPr>
          <p:nvPr>
            <p:ph type="title"/>
          </p:nvPr>
        </p:nvSpPr>
        <p:spPr>
          <a:xfrm>
            <a:off x="765051" y="382385"/>
            <a:ext cx="6015897" cy="1492132"/>
          </a:xfrm>
        </p:spPr>
        <p:txBody>
          <a:bodyPr>
            <a:normAutofit/>
          </a:bodyPr>
          <a:lstStyle/>
          <a:p>
            <a:r>
              <a:rPr lang="en-US" dirty="0"/>
              <a:t>Ages 5-6</a:t>
            </a:r>
            <a:endParaRPr lang="en-US"/>
          </a:p>
        </p:txBody>
      </p:sp>
      <p:sp>
        <p:nvSpPr>
          <p:cNvPr id="17" name="Rectangle 16">
            <a:extLst>
              <a:ext uri="{FF2B5EF4-FFF2-40B4-BE49-F238E27FC236}">
                <a16:creationId xmlns:a16="http://schemas.microsoft.com/office/drawing/2014/main" id="{FA0382D1-1594-4E3D-842E-04E1E5E757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a:extLst>
              <a:ext uri="{FF2B5EF4-FFF2-40B4-BE49-F238E27FC236}">
                <a16:creationId xmlns:a16="http://schemas.microsoft.com/office/drawing/2014/main" id="{3D804581-7030-234E-91A5-E614142284F6}"/>
              </a:ext>
            </a:extLst>
          </p:cNvPr>
          <p:cNvSpPr>
            <a:spLocks noGrp="1"/>
          </p:cNvSpPr>
          <p:nvPr>
            <p:ph idx="1"/>
          </p:nvPr>
        </p:nvSpPr>
        <p:spPr>
          <a:xfrm>
            <a:off x="765051" y="2286001"/>
            <a:ext cx="6015897" cy="3593591"/>
          </a:xfrm>
        </p:spPr>
        <p:txBody>
          <a:bodyPr>
            <a:normAutofit/>
          </a:bodyPr>
          <a:lstStyle/>
          <a:p>
            <a:pPr>
              <a:lnSpc>
                <a:spcPct val="100000"/>
              </a:lnSpc>
            </a:pPr>
            <a:r>
              <a:rPr lang="en-US" sz="1700" i="1"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1700" i="1" dirty="0">
                <a:effectLst/>
                <a:latin typeface="GungsuhChe" panose="02030609000101010101" pitchFamily="49" charset="-127"/>
                <a:ea typeface="GungsuhChe" panose="02030609000101010101" pitchFamily="49" charset="-127"/>
                <a:cs typeface="Times New Roman" panose="02020603050405020304" pitchFamily="18" charset="0"/>
              </a:rPr>
              <a:t>Children’s thinking maybe rigid in many ways. [They] are very aware of rules and of the pressure to comply with them. They do so rigidly because they are not yet developmentally ready to think more deeply about the beliefs and values that many rules are based on”</a:t>
            </a:r>
            <a:r>
              <a:rPr lang="en-US" sz="1700" dirty="0">
                <a:effectLst/>
                <a:latin typeface="GungsuhChe" panose="02030609000101010101" pitchFamily="49" charset="-127"/>
                <a:ea typeface="GungsuhChe" panose="02030609000101010101" pitchFamily="49" charset="-127"/>
                <a:cs typeface="Times New Roman" panose="02020603050405020304" pitchFamily="18" charset="0"/>
              </a:rPr>
              <a:t> (Early Childhood National Center). At this age, children are aware that the toy they are chosen to play with, according to identity norms, it is wrong. Unfortunately they are unable to analyze the situation further and figure out the “why?” So they continue with their toy.</a:t>
            </a:r>
          </a:p>
        </p:txBody>
      </p:sp>
    </p:spTree>
    <p:extLst>
      <p:ext uri="{BB962C8B-B14F-4D97-AF65-F5344CB8AC3E}">
        <p14:creationId xmlns:p14="http://schemas.microsoft.com/office/powerpoint/2010/main" val="15591163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5" name="Freeform 6">
            <a:extLst>
              <a:ext uri="{FF2B5EF4-FFF2-40B4-BE49-F238E27FC236}">
                <a16:creationId xmlns:a16="http://schemas.microsoft.com/office/drawing/2014/main" id="{1DF61F47-37EC-408A-BDC8-E491FB5E5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47" name="Rectangle 46">
            <a:extLst>
              <a:ext uri="{FF2B5EF4-FFF2-40B4-BE49-F238E27FC236}">
                <a16:creationId xmlns:a16="http://schemas.microsoft.com/office/drawing/2014/main" id="{68157995-9098-42A2-8E36-8BA9015D75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49" name="Rectangle 48">
            <a:extLst>
              <a:ext uri="{FF2B5EF4-FFF2-40B4-BE49-F238E27FC236}">
                <a16:creationId xmlns:a16="http://schemas.microsoft.com/office/drawing/2014/main" id="{B680D4D6-B06E-4316-8BBC-7A65A10AC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73E4F36-3B8F-D546-8313-69DC9DB481BF}"/>
              </a:ext>
            </a:extLst>
          </p:cNvPr>
          <p:cNvSpPr>
            <a:spLocks noGrp="1"/>
          </p:cNvSpPr>
          <p:nvPr>
            <p:ph type="title"/>
          </p:nvPr>
        </p:nvSpPr>
        <p:spPr>
          <a:xfrm>
            <a:off x="761996" y="1153287"/>
            <a:ext cx="3570566" cy="4551426"/>
          </a:xfrm>
        </p:spPr>
        <p:txBody>
          <a:bodyPr vert="horz" lIns="91440" tIns="45720" rIns="91440" bIns="45720" rtlCol="0" anchor="ctr">
            <a:normAutofit/>
          </a:bodyPr>
          <a:lstStyle/>
          <a:p>
            <a:pPr algn="r"/>
            <a:r>
              <a:rPr lang="en-US" sz="3200"/>
              <a:t>Parents influence on their child’s gender development </a:t>
            </a:r>
          </a:p>
        </p:txBody>
      </p:sp>
      <p:cxnSp>
        <p:nvCxnSpPr>
          <p:cNvPr id="51" name="Straight Connector 50">
            <a:extLst>
              <a:ext uri="{FF2B5EF4-FFF2-40B4-BE49-F238E27FC236}">
                <a16:creationId xmlns:a16="http://schemas.microsoft.com/office/drawing/2014/main" id="{ED72A37F-0C2F-473C-9D71-B80AEE71BF0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63796" y="1962397"/>
            <a:ext cx="0" cy="2933206"/>
          </a:xfrm>
          <a:prstGeom prst="line">
            <a:avLst/>
          </a:prstGeom>
          <a:ln w="22225">
            <a:solidFill>
              <a:schemeClr val="accent1"/>
            </a:solidFill>
            <a:miter lim="800000"/>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59271422-F6FB-7744-8BBE-C679836F207C}"/>
              </a:ext>
            </a:extLst>
          </p:cNvPr>
          <p:cNvSpPr>
            <a:spLocks noGrp="1"/>
          </p:cNvSpPr>
          <p:nvPr>
            <p:ph sz="half" idx="2"/>
          </p:nvPr>
        </p:nvSpPr>
        <p:spPr>
          <a:xfrm>
            <a:off x="4976031" y="1153287"/>
            <a:ext cx="6453969" cy="4551426"/>
          </a:xfrm>
        </p:spPr>
        <p:txBody>
          <a:bodyPr vert="horz" lIns="91440" tIns="45720" rIns="91440" bIns="45720" rtlCol="0" anchor="ctr">
            <a:normAutofit fontScale="92500" lnSpcReduction="20000"/>
          </a:bodyPr>
          <a:lstStyle/>
          <a:p>
            <a:r>
              <a:rPr lang="en-US" sz="1600" dirty="0">
                <a:effectLst/>
                <a:latin typeface="GungsuhChe" panose="02030609000101010101" pitchFamily="49" charset="-127"/>
                <a:ea typeface="GungsuhChe" panose="02030609000101010101" pitchFamily="49" charset="-127"/>
              </a:rPr>
              <a:t>One of the ways in which parents might influence their child’s gender development is by having stereotypical expectations. </a:t>
            </a:r>
            <a:r>
              <a:rPr lang="en-US" sz="1600" i="1" dirty="0">
                <a:effectLst/>
                <a:latin typeface="GungsuhChe" panose="02030609000101010101" pitchFamily="49" charset="-127"/>
                <a:ea typeface="GungsuhChe" panose="02030609000101010101" pitchFamily="49" charset="-127"/>
              </a:rPr>
              <a:t>“[parents hold] traditional expectations and some expressing egalitarian expectations for their daughters and sons. Some parents may support egalitarian views about some domains (e.g., occupation) but remain more traditional about other domains (e.g., family roles). Finally, parents (especially fathers) tend to be more rigid in their expectations for sons than daughters”</a:t>
            </a:r>
            <a:r>
              <a:rPr lang="en-US" sz="1600" dirty="0">
                <a:effectLst/>
                <a:latin typeface="GungsuhChe" panose="02030609000101010101" pitchFamily="49" charset="-127"/>
                <a:ea typeface="GungsuhChe" panose="02030609000101010101" pitchFamily="49" charset="-127"/>
              </a:rPr>
              <a:t> (Martin 2). </a:t>
            </a:r>
          </a:p>
          <a:p>
            <a:r>
              <a:rPr lang="en-US" sz="1600" dirty="0">
                <a:effectLst/>
                <a:latin typeface="GungsuhChe" panose="02030609000101010101" pitchFamily="49" charset="-127"/>
                <a:ea typeface="GungsuhChe" panose="02030609000101010101" pitchFamily="49" charset="-127"/>
              </a:rPr>
              <a:t>Egalitarian is defined as a trend of thought in political philosophy. It refers to someone whom favors equality of some sort: people should get the same, or be treated the same, or be treated as equals, in some respect. </a:t>
            </a:r>
          </a:p>
          <a:p>
            <a:r>
              <a:rPr lang="en-US" sz="1600" dirty="0">
                <a:effectLst/>
                <a:latin typeface="GungsuhChe" panose="02030609000101010101" pitchFamily="49" charset="-127"/>
                <a:ea typeface="GungsuhChe" panose="02030609000101010101" pitchFamily="49" charset="-127"/>
              </a:rPr>
              <a:t>Even though parents may have an open mind and accept certain views, they still hold restrictions on others.. A child should be able to express themselves however they please, whether it be through the way they dress, the color they chose to paint with, the tv character they chose to admire or the toy they select. </a:t>
            </a:r>
            <a:endParaRPr lang="en-US" sz="1600" dirty="0">
              <a:latin typeface="GungsuhChe" panose="02030609000101010101" pitchFamily="49" charset="-127"/>
              <a:ea typeface="GungsuhChe" panose="02030609000101010101" pitchFamily="49" charset="-127"/>
            </a:endParaRPr>
          </a:p>
        </p:txBody>
      </p:sp>
      <p:sp>
        <p:nvSpPr>
          <p:cNvPr id="53" name="Rectangle 52">
            <a:extLst>
              <a:ext uri="{FF2B5EF4-FFF2-40B4-BE49-F238E27FC236}">
                <a16:creationId xmlns:a16="http://schemas.microsoft.com/office/drawing/2014/main" id="{64016ABB-4F5D-4BFA-9406-7CD61399B6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774263" y="440267"/>
            <a:ext cx="643467" cy="12191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9496521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7" name="Rectangle 7">
            <a:extLst>
              <a:ext uri="{FF2B5EF4-FFF2-40B4-BE49-F238E27FC236}">
                <a16:creationId xmlns:a16="http://schemas.microsoft.com/office/drawing/2014/main" id="{B680D4D6-B06E-4316-8BBC-7A65A10AC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995735F-981E-5D4D-BCDE-5D4BA6B26FAA}"/>
              </a:ext>
            </a:extLst>
          </p:cNvPr>
          <p:cNvSpPr>
            <a:spLocks noGrp="1"/>
          </p:cNvSpPr>
          <p:nvPr>
            <p:ph type="title"/>
          </p:nvPr>
        </p:nvSpPr>
        <p:spPr>
          <a:xfrm>
            <a:off x="761996" y="1153287"/>
            <a:ext cx="3570566" cy="4551426"/>
          </a:xfrm>
        </p:spPr>
        <p:txBody>
          <a:bodyPr anchor="ctr">
            <a:normAutofit/>
          </a:bodyPr>
          <a:lstStyle/>
          <a:p>
            <a:pPr algn="r"/>
            <a:r>
              <a:rPr lang="en-US" sz="3200"/>
              <a:t>The affect parents have on child’s  gender development  </a:t>
            </a:r>
            <a:br>
              <a:rPr lang="en-US" sz="3200"/>
            </a:br>
            <a:endParaRPr lang="en-US" sz="3200"/>
          </a:p>
        </p:txBody>
      </p:sp>
      <p:cxnSp>
        <p:nvCxnSpPr>
          <p:cNvPr id="18" name="Straight Connector 9">
            <a:extLst>
              <a:ext uri="{FF2B5EF4-FFF2-40B4-BE49-F238E27FC236}">
                <a16:creationId xmlns:a16="http://schemas.microsoft.com/office/drawing/2014/main" id="{ED72A37F-0C2F-473C-9D71-B80AEE71BF0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63796" y="1962397"/>
            <a:ext cx="0" cy="2933206"/>
          </a:xfrm>
          <a:prstGeom prst="line">
            <a:avLst/>
          </a:prstGeom>
          <a:ln w="22225">
            <a:solidFill>
              <a:schemeClr val="accent1"/>
            </a:solidFill>
            <a:miter lim="800000"/>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2BB784B2-602B-4B4B-9FB9-9C238FE02C81}"/>
              </a:ext>
            </a:extLst>
          </p:cNvPr>
          <p:cNvSpPr>
            <a:spLocks noGrp="1"/>
          </p:cNvSpPr>
          <p:nvPr>
            <p:ph idx="1"/>
          </p:nvPr>
        </p:nvSpPr>
        <p:spPr>
          <a:xfrm>
            <a:off x="4976031" y="1153287"/>
            <a:ext cx="6453969" cy="4551426"/>
          </a:xfrm>
        </p:spPr>
        <p:txBody>
          <a:bodyPr anchor="ctr">
            <a:normAutofit lnSpcReduction="10000"/>
          </a:bodyPr>
          <a:lstStyle/>
          <a:p>
            <a:pPr>
              <a:lnSpc>
                <a:spcPct val="100000"/>
              </a:lnSpc>
            </a:pPr>
            <a:r>
              <a:rPr lang="en-US" sz="1400" dirty="0">
                <a:effectLst/>
                <a:latin typeface="GungsuhChe" panose="02030609000101010101" pitchFamily="49" charset="-127"/>
                <a:ea typeface="GungsuhChe" panose="02030609000101010101" pitchFamily="49" charset="-127"/>
              </a:rPr>
              <a:t>Parents restricting or on preventing their child from doing or choosing certain items or activities because they don’t pertain to their child’s gender, prevents the child from crossing traditional gender roles.</a:t>
            </a:r>
            <a:r>
              <a:rPr lang="en-US" sz="1400" i="1" dirty="0">
                <a:effectLst/>
                <a:latin typeface="GungsuhChe" panose="02030609000101010101" pitchFamily="49" charset="-127"/>
                <a:ea typeface="GungsuhChe" panose="02030609000101010101" pitchFamily="49" charset="-127"/>
              </a:rPr>
              <a:t> </a:t>
            </a:r>
          </a:p>
          <a:p>
            <a:pPr>
              <a:lnSpc>
                <a:spcPct val="100000"/>
              </a:lnSpc>
            </a:pPr>
            <a:r>
              <a:rPr lang="en-US" sz="1400" dirty="0">
                <a:effectLst/>
                <a:latin typeface="GungsuhChe" panose="02030609000101010101" pitchFamily="49" charset="-127"/>
                <a:ea typeface="GungsuhChe" panose="02030609000101010101" pitchFamily="49" charset="-127"/>
              </a:rPr>
              <a:t>Jamie Solomon is a teacher who has researched and published her findings on how pedagogy takes a critical stance on gender stereotyping and maps onto disparities in opportunity within our society. During her research she discovered that their were few examples where boys would cross traditional gender role boundaries. </a:t>
            </a:r>
          </a:p>
          <a:p>
            <a:pPr>
              <a:lnSpc>
                <a:spcPct val="100000"/>
              </a:lnSpc>
            </a:pPr>
            <a:r>
              <a:rPr lang="en-US" sz="1400" dirty="0">
                <a:effectLst/>
                <a:latin typeface="GungsuhChe" panose="02030609000101010101" pitchFamily="49" charset="-127"/>
                <a:ea typeface="GungsuhChe" panose="02030609000101010101" pitchFamily="49" charset="-127"/>
              </a:rPr>
              <a:t>In this case, crossing traditional gender role boundaries means that the boys, were not open to conducting activities that were considered to be for girls, for instance playing in the toy kitchen or with dolls. </a:t>
            </a:r>
          </a:p>
          <a:p>
            <a:pPr>
              <a:lnSpc>
                <a:spcPct val="100000"/>
              </a:lnSpc>
            </a:pPr>
            <a:r>
              <a:rPr lang="en-US" sz="1400" i="1" dirty="0">
                <a:effectLst/>
                <a:latin typeface="GungsuhChe" panose="02030609000101010101" pitchFamily="49" charset="-127"/>
                <a:ea typeface="GungsuhChe" panose="02030609000101010101" pitchFamily="49" charset="-127"/>
              </a:rPr>
              <a:t>Some researchers believe this phenomenon, a common finding in gender studies, results from our male-dominated culture, in which being male or having male characteristics is associated with power, opportunity and prestige” </a:t>
            </a:r>
            <a:r>
              <a:rPr lang="en-US" sz="1400" dirty="0">
                <a:effectLst/>
                <a:latin typeface="GungsuhChe" panose="02030609000101010101" pitchFamily="49" charset="-127"/>
                <a:ea typeface="GungsuhChe" panose="02030609000101010101" pitchFamily="49" charset="-127"/>
              </a:rPr>
              <a:t>(Solomon 2). </a:t>
            </a:r>
          </a:p>
          <a:p>
            <a:pPr>
              <a:lnSpc>
                <a:spcPct val="100000"/>
              </a:lnSpc>
            </a:pPr>
            <a:r>
              <a:rPr lang="en-US" sz="1400" dirty="0">
                <a:effectLst/>
                <a:latin typeface="GungsuhChe" panose="02030609000101010101" pitchFamily="49" charset="-127"/>
                <a:ea typeface="GungsuhChe" panose="02030609000101010101" pitchFamily="49" charset="-127"/>
                <a:cs typeface="Times New Roman" panose="02020603050405020304" pitchFamily="18" charset="0"/>
              </a:rPr>
              <a:t>Solomon states that young boys demonstrate awareness of these desirable qualities and  perhaps worry about loosing such advantages if they were to cross gender lines.</a:t>
            </a:r>
          </a:p>
        </p:txBody>
      </p:sp>
      <p:sp>
        <p:nvSpPr>
          <p:cNvPr id="19" name="Rectangle 11">
            <a:extLst>
              <a:ext uri="{FF2B5EF4-FFF2-40B4-BE49-F238E27FC236}">
                <a16:creationId xmlns:a16="http://schemas.microsoft.com/office/drawing/2014/main" id="{64016ABB-4F5D-4BFA-9406-7CD61399B6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774263" y="440267"/>
            <a:ext cx="643467" cy="12191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3130712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80D4D6-B06E-4316-8BBC-7A65A10AC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230B08-D3B0-A241-A5A5-06727A774288}"/>
              </a:ext>
            </a:extLst>
          </p:cNvPr>
          <p:cNvSpPr>
            <a:spLocks noGrp="1"/>
          </p:cNvSpPr>
          <p:nvPr>
            <p:ph type="title"/>
          </p:nvPr>
        </p:nvSpPr>
        <p:spPr>
          <a:xfrm>
            <a:off x="761996" y="1153287"/>
            <a:ext cx="3570566" cy="4551426"/>
          </a:xfrm>
        </p:spPr>
        <p:txBody>
          <a:bodyPr anchor="ctr">
            <a:normAutofit/>
          </a:bodyPr>
          <a:lstStyle/>
          <a:p>
            <a:pPr algn="r"/>
            <a:r>
              <a:rPr lang="en-US" sz="3200"/>
              <a:t>Parents influence on their child’s gender development (continuation)</a:t>
            </a:r>
          </a:p>
        </p:txBody>
      </p:sp>
      <p:cxnSp>
        <p:nvCxnSpPr>
          <p:cNvPr id="10" name="Straight Connector 9">
            <a:extLst>
              <a:ext uri="{FF2B5EF4-FFF2-40B4-BE49-F238E27FC236}">
                <a16:creationId xmlns:a16="http://schemas.microsoft.com/office/drawing/2014/main" id="{ED72A37F-0C2F-473C-9D71-B80AEE71BF0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63796" y="1962397"/>
            <a:ext cx="0" cy="2933206"/>
          </a:xfrm>
          <a:prstGeom prst="line">
            <a:avLst/>
          </a:prstGeom>
          <a:ln w="22225">
            <a:solidFill>
              <a:schemeClr val="accent1"/>
            </a:solidFill>
            <a:miter lim="800000"/>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86B8D879-36B6-CF44-BFF2-9457E6977E06}"/>
              </a:ext>
            </a:extLst>
          </p:cNvPr>
          <p:cNvSpPr>
            <a:spLocks noGrp="1"/>
          </p:cNvSpPr>
          <p:nvPr>
            <p:ph idx="1"/>
          </p:nvPr>
        </p:nvSpPr>
        <p:spPr>
          <a:xfrm>
            <a:off x="4976031" y="1153287"/>
            <a:ext cx="6453969" cy="4551426"/>
          </a:xfrm>
        </p:spPr>
        <p:txBody>
          <a:bodyPr anchor="ctr">
            <a:normAutofit fontScale="92500" lnSpcReduction="10000"/>
          </a:bodyPr>
          <a:lstStyle/>
          <a:p>
            <a:pPr>
              <a:lnSpc>
                <a:spcPct val="100000"/>
              </a:lnSpc>
            </a:pPr>
            <a:r>
              <a:rPr lang="en-US" sz="1600" dirty="0">
                <a:effectLst/>
                <a:latin typeface="GungsuhChe" panose="02030609000101010101" pitchFamily="49" charset="-127"/>
                <a:ea typeface="GungsuhChe" panose="02030609000101010101" pitchFamily="49" charset="-127"/>
              </a:rPr>
              <a:t>Another way in which parents might influence their child’s gender development is by parents initiating different treatments depending on whether their child is a male or female. </a:t>
            </a:r>
            <a:endParaRPr lang="en-US" sz="1600" dirty="0">
              <a:latin typeface="GungsuhChe" panose="02030609000101010101" pitchFamily="49" charset="-127"/>
              <a:ea typeface="GungsuhChe" panose="02030609000101010101" pitchFamily="49" charset="-127"/>
            </a:endParaRPr>
          </a:p>
          <a:p>
            <a:pPr>
              <a:lnSpc>
                <a:spcPct val="100000"/>
              </a:lnSpc>
            </a:pPr>
            <a:r>
              <a:rPr lang="en-US" sz="1600" i="1" dirty="0">
                <a:effectLst/>
                <a:latin typeface="GungsuhChe" panose="02030609000101010101" pitchFamily="49" charset="-127"/>
                <a:ea typeface="GungsuhChe" panose="02030609000101010101" pitchFamily="49" charset="-127"/>
              </a:rPr>
              <a:t>The most consistent manner by which parents treat girls and boys differently is through the encouragement of gender-stereotyped activities” (</a:t>
            </a:r>
            <a:r>
              <a:rPr lang="en-US" sz="1600" dirty="0">
                <a:effectLst/>
                <a:latin typeface="GungsuhChe" panose="02030609000101010101" pitchFamily="49" charset="-127"/>
                <a:ea typeface="GungsuhChe" panose="02030609000101010101" pitchFamily="49" charset="-127"/>
              </a:rPr>
              <a:t>Encyclopedia on Early Childhood Development). </a:t>
            </a:r>
          </a:p>
          <a:p>
            <a:pPr>
              <a:lnSpc>
                <a:spcPct val="100000"/>
              </a:lnSpc>
            </a:pPr>
            <a:r>
              <a:rPr lang="en-US" sz="1600" dirty="0">
                <a:effectLst/>
                <a:latin typeface="GungsuhChe" panose="02030609000101010101" pitchFamily="49" charset="-127"/>
                <a:ea typeface="GungsuhChe" panose="02030609000101010101" pitchFamily="49" charset="-127"/>
              </a:rPr>
              <a:t>Gender-stereotyping activities refers to the practices of ascribing to an individual woman or man specific attributes, characteristic, or roles by reason only of her or his membership in the social group of woman or men. These practices have been set for us by society, families and culture. From the minute parents know the sex of the child they are expecting, they begin to follow these practices. </a:t>
            </a:r>
            <a:endParaRPr lang="en-US" sz="1600" dirty="0">
              <a:latin typeface="GungsuhChe" panose="02030609000101010101" pitchFamily="49" charset="-127"/>
              <a:ea typeface="GungsuhChe" panose="02030609000101010101" pitchFamily="49" charset="-127"/>
            </a:endParaRPr>
          </a:p>
          <a:p>
            <a:pPr>
              <a:lnSpc>
                <a:spcPct val="100000"/>
              </a:lnSpc>
            </a:pPr>
            <a:r>
              <a:rPr lang="en-US" sz="1600" dirty="0">
                <a:effectLst/>
                <a:latin typeface="GungsuhChe" panose="02030609000101010101" pitchFamily="49" charset="-127"/>
                <a:ea typeface="GungsuhChe" panose="02030609000101010101" pitchFamily="49" charset="-127"/>
                <a:cs typeface="Times New Roman" panose="02020603050405020304" pitchFamily="18" charset="0"/>
              </a:rPr>
              <a:t>An example of this would be the kind of toys that parents purchase or the activity they might allow their child to participate in. Toy trucks, action figures, sport equipment are for their sons; dolls, kitchen sets and dress up costumes are for their daughters. </a:t>
            </a:r>
          </a:p>
        </p:txBody>
      </p:sp>
      <p:sp>
        <p:nvSpPr>
          <p:cNvPr id="12" name="Rectangle 11">
            <a:extLst>
              <a:ext uri="{FF2B5EF4-FFF2-40B4-BE49-F238E27FC236}">
                <a16:creationId xmlns:a16="http://schemas.microsoft.com/office/drawing/2014/main" id="{64016ABB-4F5D-4BFA-9406-7CD61399B6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774263" y="440267"/>
            <a:ext cx="643467" cy="12191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0141606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80D4D6-B06E-4316-8BBC-7A65A10AC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AAA24F7-D0C5-874A-B1BC-53F6267ECEA6}"/>
              </a:ext>
            </a:extLst>
          </p:cNvPr>
          <p:cNvSpPr>
            <a:spLocks noGrp="1"/>
          </p:cNvSpPr>
          <p:nvPr>
            <p:ph type="title"/>
          </p:nvPr>
        </p:nvSpPr>
        <p:spPr>
          <a:xfrm>
            <a:off x="761996" y="1153287"/>
            <a:ext cx="3570566" cy="4551426"/>
          </a:xfrm>
        </p:spPr>
        <p:txBody>
          <a:bodyPr anchor="ctr">
            <a:normAutofit/>
          </a:bodyPr>
          <a:lstStyle/>
          <a:p>
            <a:pPr algn="r"/>
            <a:r>
              <a:rPr lang="en-US" sz="3200"/>
              <a:t>The affect parents have on child’s gender development (continuation)</a:t>
            </a:r>
          </a:p>
        </p:txBody>
      </p:sp>
      <p:cxnSp>
        <p:nvCxnSpPr>
          <p:cNvPr id="10" name="Straight Connector 9">
            <a:extLst>
              <a:ext uri="{FF2B5EF4-FFF2-40B4-BE49-F238E27FC236}">
                <a16:creationId xmlns:a16="http://schemas.microsoft.com/office/drawing/2014/main" id="{ED72A37F-0C2F-473C-9D71-B80AEE71BF0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63796" y="1962397"/>
            <a:ext cx="0" cy="2933206"/>
          </a:xfrm>
          <a:prstGeom prst="line">
            <a:avLst/>
          </a:prstGeom>
          <a:ln w="22225">
            <a:solidFill>
              <a:schemeClr val="accent1"/>
            </a:solidFill>
            <a:miter lim="800000"/>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BFD0B35A-7585-4142-A096-DA9DD5136E13}"/>
              </a:ext>
            </a:extLst>
          </p:cNvPr>
          <p:cNvSpPr>
            <a:spLocks noGrp="1"/>
          </p:cNvSpPr>
          <p:nvPr>
            <p:ph idx="1"/>
          </p:nvPr>
        </p:nvSpPr>
        <p:spPr>
          <a:xfrm>
            <a:off x="4976031" y="1153287"/>
            <a:ext cx="6453969" cy="4551426"/>
          </a:xfrm>
        </p:spPr>
        <p:txBody>
          <a:bodyPr anchor="ctr">
            <a:normAutofit fontScale="92500" lnSpcReduction="10000"/>
          </a:bodyPr>
          <a:lstStyle/>
          <a:p>
            <a:r>
              <a:rPr lang="en-US" sz="1600" dirty="0">
                <a:effectLst/>
                <a:latin typeface="GungsuhChe" panose="02030609000101010101" pitchFamily="49" charset="-127"/>
                <a:ea typeface="GungsuhChe" panose="02030609000101010101" pitchFamily="49" charset="-127"/>
              </a:rPr>
              <a:t>Children are negatively impacted by parents treating their children differently based on whether they are a female or male; children feel they need to comply with gender rules in order to avoid rejection. </a:t>
            </a:r>
            <a:r>
              <a:rPr lang="en-US" sz="1600" i="1" dirty="0">
                <a:effectLst/>
                <a:latin typeface="GungsuhChe" panose="02030609000101010101" pitchFamily="49" charset="-127"/>
                <a:ea typeface="GungsuhChe" panose="02030609000101010101" pitchFamily="49" charset="-127"/>
              </a:rPr>
              <a:t>“As the child becomes part of the community (…) they will adhere to gender roles and statements like “no, this is for girls/boys” unless [someone intervenes], [parents] would have the effect of discouraging some children in any play that breaks the establishing gender roles” (</a:t>
            </a:r>
            <a:r>
              <a:rPr lang="en-US" sz="1600" i="1" dirty="0" err="1">
                <a:effectLst/>
                <a:latin typeface="GungsuhChe" panose="02030609000101010101" pitchFamily="49" charset="-127"/>
                <a:ea typeface="GungsuhChe" panose="02030609000101010101" pitchFamily="49" charset="-127"/>
              </a:rPr>
              <a:t>Vasileva</a:t>
            </a:r>
            <a:r>
              <a:rPr lang="en-US" sz="1600" i="1" dirty="0">
                <a:effectLst/>
                <a:latin typeface="GungsuhChe" panose="02030609000101010101" pitchFamily="49" charset="-127"/>
                <a:ea typeface="GungsuhChe" panose="02030609000101010101" pitchFamily="49" charset="-127"/>
              </a:rPr>
              <a:t> 2018).</a:t>
            </a:r>
            <a:r>
              <a:rPr lang="en-US" sz="1600" dirty="0">
                <a:effectLst/>
                <a:latin typeface="GungsuhChe" panose="02030609000101010101" pitchFamily="49" charset="-127"/>
                <a:ea typeface="GungsuhChe" panose="02030609000101010101" pitchFamily="49" charset="-127"/>
              </a:rPr>
              <a:t> </a:t>
            </a:r>
          </a:p>
          <a:p>
            <a:r>
              <a:rPr lang="en-US" sz="1600" dirty="0">
                <a:effectLst/>
                <a:latin typeface="GungsuhChe" panose="02030609000101010101" pitchFamily="49" charset="-127"/>
                <a:ea typeface="GungsuhChe" panose="02030609000101010101" pitchFamily="49" charset="-127"/>
              </a:rPr>
              <a:t>When playing, children might try to mimic what they have seen their parents do. For instance, Noah saw his mom give his baby brother milk from a bottle, and so Carter takes a baby doll and feeds the baby too.</a:t>
            </a:r>
          </a:p>
          <a:p>
            <a:r>
              <a:rPr lang="en-US" sz="1600" dirty="0">
                <a:effectLst/>
                <a:latin typeface="GungsuhChe" panose="02030609000101010101" pitchFamily="49" charset="-127"/>
                <a:ea typeface="GungsuhChe" panose="02030609000101010101" pitchFamily="49" charset="-127"/>
              </a:rPr>
              <a:t> Other children and parents themselves, might call the boy out for doing something that people of his sex wouldn’t do. This might cause the child to feel embarrassed, it might even prevent him from playing with any other toy that might be considered for the opposite sex. </a:t>
            </a:r>
            <a:endParaRPr lang="en-US" sz="1600" dirty="0">
              <a:latin typeface="GungsuhChe" panose="02030609000101010101" pitchFamily="49" charset="-127"/>
              <a:ea typeface="GungsuhChe" panose="02030609000101010101" pitchFamily="49" charset="-127"/>
            </a:endParaRPr>
          </a:p>
        </p:txBody>
      </p:sp>
      <p:sp>
        <p:nvSpPr>
          <p:cNvPr id="12" name="Rectangle 11">
            <a:extLst>
              <a:ext uri="{FF2B5EF4-FFF2-40B4-BE49-F238E27FC236}">
                <a16:creationId xmlns:a16="http://schemas.microsoft.com/office/drawing/2014/main" id="{64016ABB-4F5D-4BFA-9406-7CD61399B6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774263" y="440267"/>
            <a:ext cx="643467" cy="12191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5520068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tint val="95000"/>
            <a:satMod val="170000"/>
          </a:schemeClr>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310A4E0E-502E-444B-B37E-40557A2662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0BA68F03-D88C-4F27-AD65-034133F1A8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0970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Shape 29">
            <a:extLst>
              <a:ext uri="{FF2B5EF4-FFF2-40B4-BE49-F238E27FC236}">
                <a16:creationId xmlns:a16="http://schemas.microsoft.com/office/drawing/2014/main" id="{B4DB13C2-D61D-4A8D-B973-BE6546C7B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55266"/>
            <a:ext cx="2313214" cy="5947468"/>
          </a:xfrm>
          <a:custGeom>
            <a:avLst/>
            <a:gdLst>
              <a:gd name="connsiteX0" fmla="*/ 162291 w 2313214"/>
              <a:gd name="connsiteY0" fmla="*/ 0 h 5947468"/>
              <a:gd name="connsiteX1" fmla="*/ 224243 w 2313214"/>
              <a:gd name="connsiteY1" fmla="*/ 1936 h 5947468"/>
              <a:gd name="connsiteX2" fmla="*/ 284260 w 2313214"/>
              <a:gd name="connsiteY2" fmla="*/ 9680 h 5947468"/>
              <a:gd name="connsiteX3" fmla="*/ 342341 w 2313214"/>
              <a:gd name="connsiteY3" fmla="*/ 27104 h 5947468"/>
              <a:gd name="connsiteX4" fmla="*/ 390742 w 2313214"/>
              <a:gd name="connsiteY4" fmla="*/ 52273 h 5947468"/>
              <a:gd name="connsiteX5" fmla="*/ 437206 w 2313214"/>
              <a:gd name="connsiteY5" fmla="*/ 85185 h 5947468"/>
              <a:gd name="connsiteX6" fmla="*/ 477863 w 2313214"/>
              <a:gd name="connsiteY6" fmla="*/ 123905 h 5947468"/>
              <a:gd name="connsiteX7" fmla="*/ 518519 w 2313214"/>
              <a:gd name="connsiteY7" fmla="*/ 168434 h 5947468"/>
              <a:gd name="connsiteX8" fmla="*/ 555304 w 2313214"/>
              <a:gd name="connsiteY8" fmla="*/ 214899 h 5947468"/>
              <a:gd name="connsiteX9" fmla="*/ 592088 w 2313214"/>
              <a:gd name="connsiteY9" fmla="*/ 263299 h 5947468"/>
              <a:gd name="connsiteX10" fmla="*/ 628873 w 2313214"/>
              <a:gd name="connsiteY10" fmla="*/ 311700 h 5947468"/>
              <a:gd name="connsiteX11" fmla="*/ 665657 w 2313214"/>
              <a:gd name="connsiteY11" fmla="*/ 358165 h 5947468"/>
              <a:gd name="connsiteX12" fmla="*/ 704378 w 2313214"/>
              <a:gd name="connsiteY12" fmla="*/ 402693 h 5947468"/>
              <a:gd name="connsiteX13" fmla="*/ 748906 w 2313214"/>
              <a:gd name="connsiteY13" fmla="*/ 441414 h 5947468"/>
              <a:gd name="connsiteX14" fmla="*/ 791499 w 2313214"/>
              <a:gd name="connsiteY14" fmla="*/ 476262 h 5947468"/>
              <a:gd name="connsiteX15" fmla="*/ 839899 w 2313214"/>
              <a:gd name="connsiteY15" fmla="*/ 503366 h 5947468"/>
              <a:gd name="connsiteX16" fmla="*/ 892172 w 2313214"/>
              <a:gd name="connsiteY16" fmla="*/ 526599 h 5947468"/>
              <a:gd name="connsiteX17" fmla="*/ 948317 w 2313214"/>
              <a:gd name="connsiteY17" fmla="*/ 545959 h 5947468"/>
              <a:gd name="connsiteX18" fmla="*/ 1006397 w 2313214"/>
              <a:gd name="connsiteY18" fmla="*/ 563383 h 5947468"/>
              <a:gd name="connsiteX19" fmla="*/ 1064478 w 2313214"/>
              <a:gd name="connsiteY19" fmla="*/ 578871 h 5947468"/>
              <a:gd name="connsiteX20" fmla="*/ 1124495 w 2313214"/>
              <a:gd name="connsiteY20" fmla="*/ 594360 h 5947468"/>
              <a:gd name="connsiteX21" fmla="*/ 1180640 w 2313214"/>
              <a:gd name="connsiteY21" fmla="*/ 611784 h 5947468"/>
              <a:gd name="connsiteX22" fmla="*/ 1236784 w 2313214"/>
              <a:gd name="connsiteY22" fmla="*/ 631144 h 5947468"/>
              <a:gd name="connsiteX23" fmla="*/ 1289057 w 2313214"/>
              <a:gd name="connsiteY23" fmla="*/ 654376 h 5947468"/>
              <a:gd name="connsiteX24" fmla="*/ 1335522 w 2313214"/>
              <a:gd name="connsiteY24" fmla="*/ 683417 h 5947468"/>
              <a:gd name="connsiteX25" fmla="*/ 1378114 w 2313214"/>
              <a:gd name="connsiteY25" fmla="*/ 718265 h 5947468"/>
              <a:gd name="connsiteX26" fmla="*/ 1412963 w 2313214"/>
              <a:gd name="connsiteY26" fmla="*/ 760858 h 5947468"/>
              <a:gd name="connsiteX27" fmla="*/ 1442003 w 2313214"/>
              <a:gd name="connsiteY27" fmla="*/ 807322 h 5947468"/>
              <a:gd name="connsiteX28" fmla="*/ 1465235 w 2313214"/>
              <a:gd name="connsiteY28" fmla="*/ 859595 h 5947468"/>
              <a:gd name="connsiteX29" fmla="*/ 1484596 w 2313214"/>
              <a:gd name="connsiteY29" fmla="*/ 915740 h 5947468"/>
              <a:gd name="connsiteX30" fmla="*/ 1502020 w 2313214"/>
              <a:gd name="connsiteY30" fmla="*/ 971884 h 5947468"/>
              <a:gd name="connsiteX31" fmla="*/ 1517508 w 2313214"/>
              <a:gd name="connsiteY31" fmla="*/ 1031901 h 5947468"/>
              <a:gd name="connsiteX32" fmla="*/ 1532996 w 2313214"/>
              <a:gd name="connsiteY32" fmla="*/ 1089982 h 5947468"/>
              <a:gd name="connsiteX33" fmla="*/ 1550420 w 2313214"/>
              <a:gd name="connsiteY33" fmla="*/ 1148063 h 5947468"/>
              <a:gd name="connsiteX34" fmla="*/ 1569781 w 2313214"/>
              <a:gd name="connsiteY34" fmla="*/ 1204207 h 5947468"/>
              <a:gd name="connsiteX35" fmla="*/ 1593013 w 2313214"/>
              <a:gd name="connsiteY35" fmla="*/ 1256480 h 5947468"/>
              <a:gd name="connsiteX36" fmla="*/ 1620117 w 2313214"/>
              <a:gd name="connsiteY36" fmla="*/ 1304881 h 5947468"/>
              <a:gd name="connsiteX37" fmla="*/ 1654966 w 2313214"/>
              <a:gd name="connsiteY37" fmla="*/ 1347473 h 5947468"/>
              <a:gd name="connsiteX38" fmla="*/ 1693686 w 2313214"/>
              <a:gd name="connsiteY38" fmla="*/ 1392002 h 5947468"/>
              <a:gd name="connsiteX39" fmla="*/ 1738215 w 2313214"/>
              <a:gd name="connsiteY39" fmla="*/ 1430722 h 5947468"/>
              <a:gd name="connsiteX40" fmla="*/ 1784679 w 2313214"/>
              <a:gd name="connsiteY40" fmla="*/ 1467507 h 5947468"/>
              <a:gd name="connsiteX41" fmla="*/ 1835016 w 2313214"/>
              <a:gd name="connsiteY41" fmla="*/ 1504291 h 5947468"/>
              <a:gd name="connsiteX42" fmla="*/ 1883417 w 2313214"/>
              <a:gd name="connsiteY42" fmla="*/ 1541076 h 5947468"/>
              <a:gd name="connsiteX43" fmla="*/ 1929881 w 2313214"/>
              <a:gd name="connsiteY43" fmla="*/ 1577860 h 5947468"/>
              <a:gd name="connsiteX44" fmla="*/ 1974410 w 2313214"/>
              <a:gd name="connsiteY44" fmla="*/ 1618517 h 5947468"/>
              <a:gd name="connsiteX45" fmla="*/ 2013130 w 2313214"/>
              <a:gd name="connsiteY45" fmla="*/ 1659173 h 5947468"/>
              <a:gd name="connsiteX46" fmla="*/ 2046043 w 2313214"/>
              <a:gd name="connsiteY46" fmla="*/ 1705638 h 5947468"/>
              <a:gd name="connsiteX47" fmla="*/ 2071211 w 2313214"/>
              <a:gd name="connsiteY47" fmla="*/ 1754039 h 5947468"/>
              <a:gd name="connsiteX48" fmla="*/ 2088635 w 2313214"/>
              <a:gd name="connsiteY48" fmla="*/ 1812119 h 5947468"/>
              <a:gd name="connsiteX49" fmla="*/ 2096379 w 2313214"/>
              <a:gd name="connsiteY49" fmla="*/ 1872136 h 5947468"/>
              <a:gd name="connsiteX50" fmla="*/ 2098315 w 2313214"/>
              <a:gd name="connsiteY50" fmla="*/ 1934089 h 5947468"/>
              <a:gd name="connsiteX51" fmla="*/ 2092507 w 2313214"/>
              <a:gd name="connsiteY51" fmla="*/ 1999914 h 5947468"/>
              <a:gd name="connsiteX52" fmla="*/ 2084763 w 2313214"/>
              <a:gd name="connsiteY52" fmla="*/ 2065738 h 5947468"/>
              <a:gd name="connsiteX53" fmla="*/ 2075083 w 2313214"/>
              <a:gd name="connsiteY53" fmla="*/ 2131563 h 5947468"/>
              <a:gd name="connsiteX54" fmla="*/ 2067339 w 2313214"/>
              <a:gd name="connsiteY54" fmla="*/ 2197388 h 5947468"/>
              <a:gd name="connsiteX55" fmla="*/ 2063467 w 2313214"/>
              <a:gd name="connsiteY55" fmla="*/ 2263213 h 5947468"/>
              <a:gd name="connsiteX56" fmla="*/ 2063467 w 2313214"/>
              <a:gd name="connsiteY56" fmla="*/ 2327102 h 5947468"/>
              <a:gd name="connsiteX57" fmla="*/ 2071211 w 2313214"/>
              <a:gd name="connsiteY57" fmla="*/ 2387119 h 5947468"/>
              <a:gd name="connsiteX58" fmla="*/ 2086699 w 2313214"/>
              <a:gd name="connsiteY58" fmla="*/ 2447135 h 5947468"/>
              <a:gd name="connsiteX59" fmla="*/ 2109932 w 2313214"/>
              <a:gd name="connsiteY59" fmla="*/ 2503280 h 5947468"/>
              <a:gd name="connsiteX60" fmla="*/ 2140908 w 2313214"/>
              <a:gd name="connsiteY60" fmla="*/ 2561361 h 5947468"/>
              <a:gd name="connsiteX61" fmla="*/ 2171884 w 2313214"/>
              <a:gd name="connsiteY61" fmla="*/ 2619442 h 5947468"/>
              <a:gd name="connsiteX62" fmla="*/ 2206733 w 2313214"/>
              <a:gd name="connsiteY62" fmla="*/ 2677522 h 5947468"/>
              <a:gd name="connsiteX63" fmla="*/ 2239645 w 2313214"/>
              <a:gd name="connsiteY63" fmla="*/ 2733667 h 5947468"/>
              <a:gd name="connsiteX64" fmla="*/ 2268686 w 2313214"/>
              <a:gd name="connsiteY64" fmla="*/ 2793684 h 5947468"/>
              <a:gd name="connsiteX65" fmla="*/ 2291918 w 2313214"/>
              <a:gd name="connsiteY65" fmla="*/ 2851765 h 5947468"/>
              <a:gd name="connsiteX66" fmla="*/ 2307406 w 2313214"/>
              <a:gd name="connsiteY66" fmla="*/ 2911781 h 5947468"/>
              <a:gd name="connsiteX67" fmla="*/ 2313214 w 2313214"/>
              <a:gd name="connsiteY67" fmla="*/ 2973734 h 5947468"/>
              <a:gd name="connsiteX68" fmla="*/ 2307406 w 2313214"/>
              <a:gd name="connsiteY68" fmla="*/ 3035687 h 5947468"/>
              <a:gd name="connsiteX69" fmla="*/ 2291918 w 2313214"/>
              <a:gd name="connsiteY69" fmla="*/ 3095704 h 5947468"/>
              <a:gd name="connsiteX70" fmla="*/ 2268686 w 2313214"/>
              <a:gd name="connsiteY70" fmla="*/ 3153784 h 5947468"/>
              <a:gd name="connsiteX71" fmla="*/ 2239645 w 2313214"/>
              <a:gd name="connsiteY71" fmla="*/ 3213801 h 5947468"/>
              <a:gd name="connsiteX72" fmla="*/ 2206733 w 2313214"/>
              <a:gd name="connsiteY72" fmla="*/ 3269946 h 5947468"/>
              <a:gd name="connsiteX73" fmla="*/ 2171884 w 2313214"/>
              <a:gd name="connsiteY73" fmla="*/ 3328027 h 5947468"/>
              <a:gd name="connsiteX74" fmla="*/ 2140908 w 2313214"/>
              <a:gd name="connsiteY74" fmla="*/ 3386107 h 5947468"/>
              <a:gd name="connsiteX75" fmla="*/ 2109932 w 2313214"/>
              <a:gd name="connsiteY75" fmla="*/ 3444188 h 5947468"/>
              <a:gd name="connsiteX76" fmla="*/ 2086699 w 2313214"/>
              <a:gd name="connsiteY76" fmla="*/ 3500333 h 5947468"/>
              <a:gd name="connsiteX77" fmla="*/ 2071211 w 2313214"/>
              <a:gd name="connsiteY77" fmla="*/ 3560350 h 5947468"/>
              <a:gd name="connsiteX78" fmla="*/ 2063467 w 2313214"/>
              <a:gd name="connsiteY78" fmla="*/ 3620366 h 5947468"/>
              <a:gd name="connsiteX79" fmla="*/ 2063467 w 2313214"/>
              <a:gd name="connsiteY79" fmla="*/ 3684255 h 5947468"/>
              <a:gd name="connsiteX80" fmla="*/ 2067339 w 2313214"/>
              <a:gd name="connsiteY80" fmla="*/ 3750080 h 5947468"/>
              <a:gd name="connsiteX81" fmla="*/ 2075083 w 2313214"/>
              <a:gd name="connsiteY81" fmla="*/ 3815905 h 5947468"/>
              <a:gd name="connsiteX82" fmla="*/ 2084763 w 2313214"/>
              <a:gd name="connsiteY82" fmla="*/ 3881730 h 5947468"/>
              <a:gd name="connsiteX83" fmla="*/ 2092507 w 2313214"/>
              <a:gd name="connsiteY83" fmla="*/ 3947555 h 5947468"/>
              <a:gd name="connsiteX84" fmla="*/ 2098315 w 2313214"/>
              <a:gd name="connsiteY84" fmla="*/ 4013380 h 5947468"/>
              <a:gd name="connsiteX85" fmla="*/ 2096379 w 2313214"/>
              <a:gd name="connsiteY85" fmla="*/ 4075332 h 5947468"/>
              <a:gd name="connsiteX86" fmla="*/ 2088635 w 2313214"/>
              <a:gd name="connsiteY86" fmla="*/ 4135349 h 5947468"/>
              <a:gd name="connsiteX87" fmla="*/ 2071211 w 2313214"/>
              <a:gd name="connsiteY87" fmla="*/ 4193430 h 5947468"/>
              <a:gd name="connsiteX88" fmla="*/ 2046043 w 2313214"/>
              <a:gd name="connsiteY88" fmla="*/ 4241831 h 5947468"/>
              <a:gd name="connsiteX89" fmla="*/ 2013130 w 2313214"/>
              <a:gd name="connsiteY89" fmla="*/ 4288295 h 5947468"/>
              <a:gd name="connsiteX90" fmla="*/ 1974410 w 2313214"/>
              <a:gd name="connsiteY90" fmla="*/ 4328952 h 5947468"/>
              <a:gd name="connsiteX91" fmla="*/ 1929881 w 2313214"/>
              <a:gd name="connsiteY91" fmla="*/ 4369608 h 5947468"/>
              <a:gd name="connsiteX92" fmla="*/ 1883417 w 2313214"/>
              <a:gd name="connsiteY92" fmla="*/ 4406393 h 5947468"/>
              <a:gd name="connsiteX93" fmla="*/ 1835016 w 2313214"/>
              <a:gd name="connsiteY93" fmla="*/ 4443177 h 5947468"/>
              <a:gd name="connsiteX94" fmla="*/ 1784679 w 2313214"/>
              <a:gd name="connsiteY94" fmla="*/ 4479962 h 5947468"/>
              <a:gd name="connsiteX95" fmla="*/ 1738215 w 2313214"/>
              <a:gd name="connsiteY95" fmla="*/ 4516746 h 5947468"/>
              <a:gd name="connsiteX96" fmla="*/ 1693686 w 2313214"/>
              <a:gd name="connsiteY96" fmla="*/ 4555467 h 5947468"/>
              <a:gd name="connsiteX97" fmla="*/ 1654966 w 2313214"/>
              <a:gd name="connsiteY97" fmla="*/ 4599995 h 5947468"/>
              <a:gd name="connsiteX98" fmla="*/ 1620117 w 2313214"/>
              <a:gd name="connsiteY98" fmla="*/ 4642588 h 5947468"/>
              <a:gd name="connsiteX99" fmla="*/ 1593013 w 2313214"/>
              <a:gd name="connsiteY99" fmla="*/ 4690988 h 5947468"/>
              <a:gd name="connsiteX100" fmla="*/ 1569781 w 2313214"/>
              <a:gd name="connsiteY100" fmla="*/ 4743261 h 5947468"/>
              <a:gd name="connsiteX101" fmla="*/ 1550420 w 2313214"/>
              <a:gd name="connsiteY101" fmla="*/ 4799406 h 5947468"/>
              <a:gd name="connsiteX102" fmla="*/ 1532996 w 2313214"/>
              <a:gd name="connsiteY102" fmla="*/ 4857486 h 5947468"/>
              <a:gd name="connsiteX103" fmla="*/ 1517508 w 2313214"/>
              <a:gd name="connsiteY103" fmla="*/ 4915567 h 5947468"/>
              <a:gd name="connsiteX104" fmla="*/ 1502020 w 2313214"/>
              <a:gd name="connsiteY104" fmla="*/ 4975584 h 5947468"/>
              <a:gd name="connsiteX105" fmla="*/ 1484596 w 2313214"/>
              <a:gd name="connsiteY105" fmla="*/ 5031729 h 5947468"/>
              <a:gd name="connsiteX106" fmla="*/ 1465235 w 2313214"/>
              <a:gd name="connsiteY106" fmla="*/ 5087873 h 5947468"/>
              <a:gd name="connsiteX107" fmla="*/ 1442003 w 2313214"/>
              <a:gd name="connsiteY107" fmla="*/ 5140146 h 5947468"/>
              <a:gd name="connsiteX108" fmla="*/ 1412963 w 2313214"/>
              <a:gd name="connsiteY108" fmla="*/ 5186611 h 5947468"/>
              <a:gd name="connsiteX109" fmla="*/ 1378114 w 2313214"/>
              <a:gd name="connsiteY109" fmla="*/ 5229203 h 5947468"/>
              <a:gd name="connsiteX110" fmla="*/ 1335522 w 2313214"/>
              <a:gd name="connsiteY110" fmla="*/ 5264052 h 5947468"/>
              <a:gd name="connsiteX111" fmla="*/ 1289057 w 2313214"/>
              <a:gd name="connsiteY111" fmla="*/ 5293092 h 5947468"/>
              <a:gd name="connsiteX112" fmla="*/ 1236784 w 2313214"/>
              <a:gd name="connsiteY112" fmla="*/ 5316324 h 5947468"/>
              <a:gd name="connsiteX113" fmla="*/ 1180640 w 2313214"/>
              <a:gd name="connsiteY113" fmla="*/ 5335685 h 5947468"/>
              <a:gd name="connsiteX114" fmla="*/ 1124495 w 2313214"/>
              <a:gd name="connsiteY114" fmla="*/ 5353109 h 5947468"/>
              <a:gd name="connsiteX115" fmla="*/ 1064478 w 2313214"/>
              <a:gd name="connsiteY115" fmla="*/ 5368597 h 5947468"/>
              <a:gd name="connsiteX116" fmla="*/ 1006397 w 2313214"/>
              <a:gd name="connsiteY116" fmla="*/ 5384085 h 5947468"/>
              <a:gd name="connsiteX117" fmla="*/ 948317 w 2313214"/>
              <a:gd name="connsiteY117" fmla="*/ 5401509 h 5947468"/>
              <a:gd name="connsiteX118" fmla="*/ 892172 w 2313214"/>
              <a:gd name="connsiteY118" fmla="*/ 5420870 h 5947468"/>
              <a:gd name="connsiteX119" fmla="*/ 839899 w 2313214"/>
              <a:gd name="connsiteY119" fmla="*/ 5444102 h 5947468"/>
              <a:gd name="connsiteX120" fmla="*/ 791499 w 2313214"/>
              <a:gd name="connsiteY120" fmla="*/ 5471206 h 5947468"/>
              <a:gd name="connsiteX121" fmla="*/ 748906 w 2313214"/>
              <a:gd name="connsiteY121" fmla="*/ 5506055 h 5947468"/>
              <a:gd name="connsiteX122" fmla="*/ 704378 w 2313214"/>
              <a:gd name="connsiteY122" fmla="*/ 5544775 h 5947468"/>
              <a:gd name="connsiteX123" fmla="*/ 665657 w 2313214"/>
              <a:gd name="connsiteY123" fmla="*/ 5589304 h 5947468"/>
              <a:gd name="connsiteX124" fmla="*/ 628873 w 2313214"/>
              <a:gd name="connsiteY124" fmla="*/ 5635768 h 5947468"/>
              <a:gd name="connsiteX125" fmla="*/ 592088 w 2313214"/>
              <a:gd name="connsiteY125" fmla="*/ 5684169 h 5947468"/>
              <a:gd name="connsiteX126" fmla="*/ 555304 w 2313214"/>
              <a:gd name="connsiteY126" fmla="*/ 5732570 h 5947468"/>
              <a:gd name="connsiteX127" fmla="*/ 518519 w 2313214"/>
              <a:gd name="connsiteY127" fmla="*/ 5779034 h 5947468"/>
              <a:gd name="connsiteX128" fmla="*/ 477863 w 2313214"/>
              <a:gd name="connsiteY128" fmla="*/ 5823563 h 5947468"/>
              <a:gd name="connsiteX129" fmla="*/ 437206 w 2313214"/>
              <a:gd name="connsiteY129" fmla="*/ 5862283 h 5947468"/>
              <a:gd name="connsiteX130" fmla="*/ 390742 w 2313214"/>
              <a:gd name="connsiteY130" fmla="*/ 5895196 h 5947468"/>
              <a:gd name="connsiteX131" fmla="*/ 342341 w 2313214"/>
              <a:gd name="connsiteY131" fmla="*/ 5920364 h 5947468"/>
              <a:gd name="connsiteX132" fmla="*/ 284260 w 2313214"/>
              <a:gd name="connsiteY132" fmla="*/ 5937788 h 5947468"/>
              <a:gd name="connsiteX133" fmla="*/ 224243 w 2313214"/>
              <a:gd name="connsiteY133" fmla="*/ 5945532 h 5947468"/>
              <a:gd name="connsiteX134" fmla="*/ 162291 w 2313214"/>
              <a:gd name="connsiteY134" fmla="*/ 5947468 h 5947468"/>
              <a:gd name="connsiteX135" fmla="*/ 96466 w 2313214"/>
              <a:gd name="connsiteY135" fmla="*/ 5941660 h 5947468"/>
              <a:gd name="connsiteX136" fmla="*/ 30641 w 2313214"/>
              <a:gd name="connsiteY136" fmla="*/ 5933916 h 5947468"/>
              <a:gd name="connsiteX137" fmla="*/ 0 w 2313214"/>
              <a:gd name="connsiteY137" fmla="*/ 5929410 h 5947468"/>
              <a:gd name="connsiteX138" fmla="*/ 0 w 2313214"/>
              <a:gd name="connsiteY138" fmla="*/ 18058 h 5947468"/>
              <a:gd name="connsiteX139" fmla="*/ 30641 w 2313214"/>
              <a:gd name="connsiteY139" fmla="*/ 13552 h 5947468"/>
              <a:gd name="connsiteX140" fmla="*/ 96466 w 2313214"/>
              <a:gd name="connsiteY140" fmla="*/ 5808 h 5947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Lst>
            <a:rect l="l" t="t" r="r" b="b"/>
            <a:pathLst>
              <a:path w="2313214" h="5947468">
                <a:moveTo>
                  <a:pt x="162291" y="0"/>
                </a:moveTo>
                <a:lnTo>
                  <a:pt x="224243" y="1936"/>
                </a:lnTo>
                <a:lnTo>
                  <a:pt x="284260" y="9680"/>
                </a:lnTo>
                <a:lnTo>
                  <a:pt x="342341" y="27104"/>
                </a:lnTo>
                <a:lnTo>
                  <a:pt x="390742" y="52273"/>
                </a:lnTo>
                <a:lnTo>
                  <a:pt x="437206" y="85185"/>
                </a:lnTo>
                <a:lnTo>
                  <a:pt x="477863" y="123905"/>
                </a:lnTo>
                <a:lnTo>
                  <a:pt x="518519" y="168434"/>
                </a:lnTo>
                <a:lnTo>
                  <a:pt x="555304" y="214899"/>
                </a:lnTo>
                <a:lnTo>
                  <a:pt x="592088" y="263299"/>
                </a:lnTo>
                <a:lnTo>
                  <a:pt x="628873" y="311700"/>
                </a:lnTo>
                <a:lnTo>
                  <a:pt x="665657" y="358165"/>
                </a:lnTo>
                <a:lnTo>
                  <a:pt x="704378" y="402693"/>
                </a:lnTo>
                <a:lnTo>
                  <a:pt x="748906" y="441414"/>
                </a:lnTo>
                <a:lnTo>
                  <a:pt x="791499" y="476262"/>
                </a:lnTo>
                <a:lnTo>
                  <a:pt x="839899" y="503366"/>
                </a:lnTo>
                <a:lnTo>
                  <a:pt x="892172" y="526599"/>
                </a:lnTo>
                <a:lnTo>
                  <a:pt x="948317" y="545959"/>
                </a:lnTo>
                <a:lnTo>
                  <a:pt x="1006397" y="563383"/>
                </a:lnTo>
                <a:lnTo>
                  <a:pt x="1064478" y="578871"/>
                </a:lnTo>
                <a:lnTo>
                  <a:pt x="1124495" y="594360"/>
                </a:lnTo>
                <a:lnTo>
                  <a:pt x="1180640" y="611784"/>
                </a:lnTo>
                <a:lnTo>
                  <a:pt x="1236784" y="631144"/>
                </a:lnTo>
                <a:lnTo>
                  <a:pt x="1289057" y="654376"/>
                </a:lnTo>
                <a:lnTo>
                  <a:pt x="1335522" y="683417"/>
                </a:lnTo>
                <a:lnTo>
                  <a:pt x="1378114" y="718265"/>
                </a:lnTo>
                <a:lnTo>
                  <a:pt x="1412963" y="760858"/>
                </a:lnTo>
                <a:lnTo>
                  <a:pt x="1442003" y="807322"/>
                </a:lnTo>
                <a:lnTo>
                  <a:pt x="1465235" y="859595"/>
                </a:lnTo>
                <a:lnTo>
                  <a:pt x="1484596" y="915740"/>
                </a:lnTo>
                <a:lnTo>
                  <a:pt x="1502020" y="971884"/>
                </a:lnTo>
                <a:lnTo>
                  <a:pt x="1517508" y="1031901"/>
                </a:lnTo>
                <a:lnTo>
                  <a:pt x="1532996" y="1089982"/>
                </a:lnTo>
                <a:lnTo>
                  <a:pt x="1550420" y="1148063"/>
                </a:lnTo>
                <a:lnTo>
                  <a:pt x="1569781" y="1204207"/>
                </a:lnTo>
                <a:lnTo>
                  <a:pt x="1593013" y="1256480"/>
                </a:lnTo>
                <a:lnTo>
                  <a:pt x="1620117" y="1304881"/>
                </a:lnTo>
                <a:lnTo>
                  <a:pt x="1654966" y="1347473"/>
                </a:lnTo>
                <a:lnTo>
                  <a:pt x="1693686" y="1392002"/>
                </a:lnTo>
                <a:lnTo>
                  <a:pt x="1738215" y="1430722"/>
                </a:lnTo>
                <a:lnTo>
                  <a:pt x="1784679" y="1467507"/>
                </a:lnTo>
                <a:lnTo>
                  <a:pt x="1835016" y="1504291"/>
                </a:lnTo>
                <a:lnTo>
                  <a:pt x="1883417" y="1541076"/>
                </a:lnTo>
                <a:lnTo>
                  <a:pt x="1929881" y="1577860"/>
                </a:lnTo>
                <a:lnTo>
                  <a:pt x="1974410" y="1618517"/>
                </a:lnTo>
                <a:lnTo>
                  <a:pt x="2013130" y="1659173"/>
                </a:lnTo>
                <a:lnTo>
                  <a:pt x="2046043" y="1705638"/>
                </a:lnTo>
                <a:lnTo>
                  <a:pt x="2071211" y="1754039"/>
                </a:lnTo>
                <a:lnTo>
                  <a:pt x="2088635" y="1812119"/>
                </a:lnTo>
                <a:lnTo>
                  <a:pt x="2096379" y="1872136"/>
                </a:lnTo>
                <a:lnTo>
                  <a:pt x="2098315" y="1934089"/>
                </a:lnTo>
                <a:lnTo>
                  <a:pt x="2092507" y="1999914"/>
                </a:lnTo>
                <a:lnTo>
                  <a:pt x="2084763" y="2065738"/>
                </a:lnTo>
                <a:lnTo>
                  <a:pt x="2075083" y="2131563"/>
                </a:lnTo>
                <a:lnTo>
                  <a:pt x="2067339" y="2197388"/>
                </a:lnTo>
                <a:lnTo>
                  <a:pt x="2063467" y="2263213"/>
                </a:lnTo>
                <a:lnTo>
                  <a:pt x="2063467" y="2327102"/>
                </a:lnTo>
                <a:lnTo>
                  <a:pt x="2071211" y="2387119"/>
                </a:lnTo>
                <a:lnTo>
                  <a:pt x="2086699" y="2447135"/>
                </a:lnTo>
                <a:lnTo>
                  <a:pt x="2109932" y="2503280"/>
                </a:lnTo>
                <a:lnTo>
                  <a:pt x="2140908" y="2561361"/>
                </a:lnTo>
                <a:lnTo>
                  <a:pt x="2171884" y="2619442"/>
                </a:lnTo>
                <a:lnTo>
                  <a:pt x="2206733" y="2677522"/>
                </a:lnTo>
                <a:lnTo>
                  <a:pt x="2239645" y="2733667"/>
                </a:lnTo>
                <a:lnTo>
                  <a:pt x="2268686" y="2793684"/>
                </a:lnTo>
                <a:lnTo>
                  <a:pt x="2291918" y="2851765"/>
                </a:lnTo>
                <a:lnTo>
                  <a:pt x="2307406" y="2911781"/>
                </a:lnTo>
                <a:lnTo>
                  <a:pt x="2313214" y="2973734"/>
                </a:lnTo>
                <a:lnTo>
                  <a:pt x="2307406" y="3035687"/>
                </a:lnTo>
                <a:lnTo>
                  <a:pt x="2291918" y="3095704"/>
                </a:lnTo>
                <a:lnTo>
                  <a:pt x="2268686" y="3153784"/>
                </a:lnTo>
                <a:lnTo>
                  <a:pt x="2239645" y="3213801"/>
                </a:lnTo>
                <a:lnTo>
                  <a:pt x="2206733" y="3269946"/>
                </a:lnTo>
                <a:lnTo>
                  <a:pt x="2171884" y="3328027"/>
                </a:lnTo>
                <a:lnTo>
                  <a:pt x="2140908" y="3386107"/>
                </a:lnTo>
                <a:lnTo>
                  <a:pt x="2109932" y="3444188"/>
                </a:lnTo>
                <a:lnTo>
                  <a:pt x="2086699" y="3500333"/>
                </a:lnTo>
                <a:lnTo>
                  <a:pt x="2071211" y="3560350"/>
                </a:lnTo>
                <a:lnTo>
                  <a:pt x="2063467" y="3620366"/>
                </a:lnTo>
                <a:lnTo>
                  <a:pt x="2063467" y="3684255"/>
                </a:lnTo>
                <a:lnTo>
                  <a:pt x="2067339" y="3750080"/>
                </a:lnTo>
                <a:lnTo>
                  <a:pt x="2075083" y="3815905"/>
                </a:lnTo>
                <a:lnTo>
                  <a:pt x="2084763" y="3881730"/>
                </a:lnTo>
                <a:lnTo>
                  <a:pt x="2092507" y="3947555"/>
                </a:lnTo>
                <a:lnTo>
                  <a:pt x="2098315" y="4013380"/>
                </a:lnTo>
                <a:lnTo>
                  <a:pt x="2096379" y="4075332"/>
                </a:lnTo>
                <a:lnTo>
                  <a:pt x="2088635" y="4135349"/>
                </a:lnTo>
                <a:lnTo>
                  <a:pt x="2071211" y="4193430"/>
                </a:lnTo>
                <a:lnTo>
                  <a:pt x="2046043" y="4241831"/>
                </a:lnTo>
                <a:lnTo>
                  <a:pt x="2013130" y="4288295"/>
                </a:lnTo>
                <a:lnTo>
                  <a:pt x="1974410" y="4328952"/>
                </a:lnTo>
                <a:lnTo>
                  <a:pt x="1929881" y="4369608"/>
                </a:lnTo>
                <a:lnTo>
                  <a:pt x="1883417" y="4406393"/>
                </a:lnTo>
                <a:lnTo>
                  <a:pt x="1835016" y="4443177"/>
                </a:lnTo>
                <a:lnTo>
                  <a:pt x="1784679" y="4479962"/>
                </a:lnTo>
                <a:lnTo>
                  <a:pt x="1738215" y="4516746"/>
                </a:lnTo>
                <a:lnTo>
                  <a:pt x="1693686" y="4555467"/>
                </a:lnTo>
                <a:lnTo>
                  <a:pt x="1654966" y="4599995"/>
                </a:lnTo>
                <a:lnTo>
                  <a:pt x="1620117" y="4642588"/>
                </a:lnTo>
                <a:lnTo>
                  <a:pt x="1593013" y="4690988"/>
                </a:lnTo>
                <a:lnTo>
                  <a:pt x="1569781" y="4743261"/>
                </a:lnTo>
                <a:lnTo>
                  <a:pt x="1550420" y="4799406"/>
                </a:lnTo>
                <a:lnTo>
                  <a:pt x="1532996" y="4857486"/>
                </a:lnTo>
                <a:lnTo>
                  <a:pt x="1517508" y="4915567"/>
                </a:lnTo>
                <a:lnTo>
                  <a:pt x="1502020" y="4975584"/>
                </a:lnTo>
                <a:lnTo>
                  <a:pt x="1484596" y="5031729"/>
                </a:lnTo>
                <a:lnTo>
                  <a:pt x="1465235" y="5087873"/>
                </a:lnTo>
                <a:lnTo>
                  <a:pt x="1442003" y="5140146"/>
                </a:lnTo>
                <a:lnTo>
                  <a:pt x="1412963" y="5186611"/>
                </a:lnTo>
                <a:lnTo>
                  <a:pt x="1378114" y="5229203"/>
                </a:lnTo>
                <a:lnTo>
                  <a:pt x="1335522" y="5264052"/>
                </a:lnTo>
                <a:lnTo>
                  <a:pt x="1289057" y="5293092"/>
                </a:lnTo>
                <a:lnTo>
                  <a:pt x="1236784" y="5316324"/>
                </a:lnTo>
                <a:lnTo>
                  <a:pt x="1180640" y="5335685"/>
                </a:lnTo>
                <a:lnTo>
                  <a:pt x="1124495" y="5353109"/>
                </a:lnTo>
                <a:lnTo>
                  <a:pt x="1064478" y="5368597"/>
                </a:lnTo>
                <a:lnTo>
                  <a:pt x="1006397" y="5384085"/>
                </a:lnTo>
                <a:lnTo>
                  <a:pt x="948317" y="5401509"/>
                </a:lnTo>
                <a:lnTo>
                  <a:pt x="892172" y="5420870"/>
                </a:lnTo>
                <a:lnTo>
                  <a:pt x="839899" y="5444102"/>
                </a:lnTo>
                <a:lnTo>
                  <a:pt x="791499" y="5471206"/>
                </a:lnTo>
                <a:lnTo>
                  <a:pt x="748906" y="5506055"/>
                </a:lnTo>
                <a:lnTo>
                  <a:pt x="704378" y="5544775"/>
                </a:lnTo>
                <a:lnTo>
                  <a:pt x="665657" y="5589304"/>
                </a:lnTo>
                <a:lnTo>
                  <a:pt x="628873" y="5635768"/>
                </a:lnTo>
                <a:lnTo>
                  <a:pt x="592088" y="5684169"/>
                </a:lnTo>
                <a:lnTo>
                  <a:pt x="555304" y="5732570"/>
                </a:lnTo>
                <a:lnTo>
                  <a:pt x="518519" y="5779034"/>
                </a:lnTo>
                <a:lnTo>
                  <a:pt x="477863" y="5823563"/>
                </a:lnTo>
                <a:lnTo>
                  <a:pt x="437206" y="5862283"/>
                </a:lnTo>
                <a:lnTo>
                  <a:pt x="390742" y="5895196"/>
                </a:lnTo>
                <a:lnTo>
                  <a:pt x="342341" y="5920364"/>
                </a:lnTo>
                <a:lnTo>
                  <a:pt x="284260" y="5937788"/>
                </a:lnTo>
                <a:lnTo>
                  <a:pt x="224243" y="5945532"/>
                </a:lnTo>
                <a:lnTo>
                  <a:pt x="162291" y="5947468"/>
                </a:lnTo>
                <a:lnTo>
                  <a:pt x="96466" y="5941660"/>
                </a:lnTo>
                <a:lnTo>
                  <a:pt x="30641" y="5933916"/>
                </a:lnTo>
                <a:lnTo>
                  <a:pt x="0" y="5929410"/>
                </a:lnTo>
                <a:lnTo>
                  <a:pt x="0" y="18058"/>
                </a:lnTo>
                <a:lnTo>
                  <a:pt x="30641" y="13552"/>
                </a:lnTo>
                <a:lnTo>
                  <a:pt x="96466" y="5808"/>
                </a:lnTo>
                <a:close/>
              </a:path>
            </a:pathLst>
          </a:custGeom>
          <a:solidFill>
            <a:schemeClr val="tx1">
              <a:alpha val="10000"/>
            </a:schemeClr>
          </a:solidFill>
          <a:ln w="0">
            <a:noFill/>
            <a:prstDash val="solid"/>
            <a:round/>
            <a:headEnd/>
            <a:tailEnd/>
          </a:ln>
        </p:spPr>
      </p:sp>
      <p:sp>
        <p:nvSpPr>
          <p:cNvPr id="2" name="Title 1">
            <a:extLst>
              <a:ext uri="{FF2B5EF4-FFF2-40B4-BE49-F238E27FC236}">
                <a16:creationId xmlns:a16="http://schemas.microsoft.com/office/drawing/2014/main" id="{CF9B7E2B-6415-0040-B7FE-5299E743081C}"/>
              </a:ext>
            </a:extLst>
          </p:cNvPr>
          <p:cNvSpPr>
            <a:spLocks noGrp="1"/>
          </p:cNvSpPr>
          <p:nvPr>
            <p:ph type="title"/>
          </p:nvPr>
        </p:nvSpPr>
        <p:spPr>
          <a:xfrm>
            <a:off x="612989" y="776175"/>
            <a:ext cx="3990455" cy="5305650"/>
          </a:xfrm>
        </p:spPr>
        <p:txBody>
          <a:bodyPr anchor="b">
            <a:normAutofit/>
          </a:bodyPr>
          <a:lstStyle/>
          <a:p>
            <a:r>
              <a:rPr lang="en-US"/>
              <a:t>Why should the topic of gender roles be addressed? Reason # 1 </a:t>
            </a:r>
          </a:p>
        </p:txBody>
      </p:sp>
      <p:sp>
        <p:nvSpPr>
          <p:cNvPr id="3" name="Content Placeholder 2">
            <a:extLst>
              <a:ext uri="{FF2B5EF4-FFF2-40B4-BE49-F238E27FC236}">
                <a16:creationId xmlns:a16="http://schemas.microsoft.com/office/drawing/2014/main" id="{EA031B7E-4E53-6048-881F-DFBDB6D76A17}"/>
              </a:ext>
            </a:extLst>
          </p:cNvPr>
          <p:cNvSpPr>
            <a:spLocks noGrp="1"/>
          </p:cNvSpPr>
          <p:nvPr>
            <p:ph idx="1"/>
          </p:nvPr>
        </p:nvSpPr>
        <p:spPr>
          <a:xfrm>
            <a:off x="5246914" y="870113"/>
            <a:ext cx="6183086" cy="5117775"/>
          </a:xfrm>
        </p:spPr>
        <p:txBody>
          <a:bodyPr anchor="ctr">
            <a:normAutofit fontScale="92500" lnSpcReduction="10000"/>
          </a:bodyPr>
          <a:lstStyle/>
          <a:p>
            <a:r>
              <a:rPr lang="en-US" sz="1900" dirty="0">
                <a:effectLst/>
                <a:latin typeface="GungsuhChe" panose="02030609000101010101" pitchFamily="49" charset="-127"/>
                <a:ea typeface="GungsuhChe" panose="02030609000101010101" pitchFamily="49" charset="-127"/>
              </a:rPr>
              <a:t>the topic of gender role should be addressed is because it helps the child in identifying his/herself internal gender. </a:t>
            </a:r>
          </a:p>
          <a:p>
            <a:r>
              <a:rPr lang="en-US" sz="1900" i="1" dirty="0">
                <a:effectLst/>
                <a:latin typeface="GungsuhChe" panose="02030609000101010101" pitchFamily="49" charset="-127"/>
                <a:ea typeface="GungsuhChe" panose="02030609000101010101" pitchFamily="49" charset="-127"/>
              </a:rPr>
              <a:t>The point is that all children tend to develop a clearer view of themselves and their gender over time (…) Researchers suggests that children who assert a gender-diverse identity know their gender as clearly and consistently” </a:t>
            </a:r>
            <a:r>
              <a:rPr lang="en-US" sz="1900" dirty="0">
                <a:effectLst/>
                <a:latin typeface="GungsuhChe" panose="02030609000101010101" pitchFamily="49" charset="-127"/>
                <a:ea typeface="GungsuhChe" panose="02030609000101010101" pitchFamily="49" charset="-127"/>
              </a:rPr>
              <a:t>(Rafferty 2018). </a:t>
            </a:r>
          </a:p>
          <a:p>
            <a:r>
              <a:rPr lang="en-US" sz="1900" dirty="0">
                <a:effectLst/>
                <a:latin typeface="GungsuhChe" panose="02030609000101010101" pitchFamily="49" charset="-127"/>
                <a:ea typeface="GungsuhChe" panose="02030609000101010101" pitchFamily="49" charset="-127"/>
                <a:cs typeface="Times New Roman" panose="02020603050405020304" pitchFamily="18" charset="0"/>
              </a:rPr>
              <a:t>Gender diverse identity is an umbrella terms to describe an ever-evolving array of labels people may apply when their gender identity, expression, or even perception does not conform to the norms and stereotypes others except. Children who have reached this decision, are clear and confident  about their gender identity. This is a positive example of what a good gender development looks like.  </a:t>
            </a:r>
          </a:p>
        </p:txBody>
      </p:sp>
    </p:spTree>
    <p:extLst>
      <p:ext uri="{BB962C8B-B14F-4D97-AF65-F5344CB8AC3E}">
        <p14:creationId xmlns:p14="http://schemas.microsoft.com/office/powerpoint/2010/main" val="2501368450"/>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tint val="95000"/>
            <a:satMod val="170000"/>
          </a:schemeClr>
        </a:solidFill>
        <a:effectLst/>
      </p:bgPr>
    </p:bg>
    <p:spTree>
      <p:nvGrpSpPr>
        <p:cNvPr id="1" name=""/>
        <p:cNvGrpSpPr/>
        <p:nvPr/>
      </p:nvGrpSpPr>
      <p:grpSpPr>
        <a:xfrm>
          <a:off x="0" y="0"/>
          <a:ext cx="0" cy="0"/>
          <a:chOff x="0" y="0"/>
          <a:chExt cx="0" cy="0"/>
        </a:xfrm>
      </p:grpSpPr>
      <p:sp useBgFill="1">
        <p:nvSpPr>
          <p:cNvPr id="14" name="Rectangle 7">
            <a:extLst>
              <a:ext uri="{FF2B5EF4-FFF2-40B4-BE49-F238E27FC236}">
                <a16:creationId xmlns:a16="http://schemas.microsoft.com/office/drawing/2014/main" id="{310A4E0E-502E-444B-B37E-40557A2662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9">
            <a:extLst>
              <a:ext uri="{FF2B5EF4-FFF2-40B4-BE49-F238E27FC236}">
                <a16:creationId xmlns:a16="http://schemas.microsoft.com/office/drawing/2014/main" id="{0BA68F03-D88C-4F27-AD65-034133F1A8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0970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1">
            <a:extLst>
              <a:ext uri="{FF2B5EF4-FFF2-40B4-BE49-F238E27FC236}">
                <a16:creationId xmlns:a16="http://schemas.microsoft.com/office/drawing/2014/main" id="{B4DB13C2-D61D-4A8D-B973-BE6546C7B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55266"/>
            <a:ext cx="2313214" cy="5947468"/>
          </a:xfrm>
          <a:custGeom>
            <a:avLst/>
            <a:gdLst>
              <a:gd name="connsiteX0" fmla="*/ 162291 w 2313214"/>
              <a:gd name="connsiteY0" fmla="*/ 0 h 5947468"/>
              <a:gd name="connsiteX1" fmla="*/ 224243 w 2313214"/>
              <a:gd name="connsiteY1" fmla="*/ 1936 h 5947468"/>
              <a:gd name="connsiteX2" fmla="*/ 284260 w 2313214"/>
              <a:gd name="connsiteY2" fmla="*/ 9680 h 5947468"/>
              <a:gd name="connsiteX3" fmla="*/ 342341 w 2313214"/>
              <a:gd name="connsiteY3" fmla="*/ 27104 h 5947468"/>
              <a:gd name="connsiteX4" fmla="*/ 390742 w 2313214"/>
              <a:gd name="connsiteY4" fmla="*/ 52273 h 5947468"/>
              <a:gd name="connsiteX5" fmla="*/ 437206 w 2313214"/>
              <a:gd name="connsiteY5" fmla="*/ 85185 h 5947468"/>
              <a:gd name="connsiteX6" fmla="*/ 477863 w 2313214"/>
              <a:gd name="connsiteY6" fmla="*/ 123905 h 5947468"/>
              <a:gd name="connsiteX7" fmla="*/ 518519 w 2313214"/>
              <a:gd name="connsiteY7" fmla="*/ 168434 h 5947468"/>
              <a:gd name="connsiteX8" fmla="*/ 555304 w 2313214"/>
              <a:gd name="connsiteY8" fmla="*/ 214899 h 5947468"/>
              <a:gd name="connsiteX9" fmla="*/ 592088 w 2313214"/>
              <a:gd name="connsiteY9" fmla="*/ 263299 h 5947468"/>
              <a:gd name="connsiteX10" fmla="*/ 628873 w 2313214"/>
              <a:gd name="connsiteY10" fmla="*/ 311700 h 5947468"/>
              <a:gd name="connsiteX11" fmla="*/ 665657 w 2313214"/>
              <a:gd name="connsiteY11" fmla="*/ 358165 h 5947468"/>
              <a:gd name="connsiteX12" fmla="*/ 704378 w 2313214"/>
              <a:gd name="connsiteY12" fmla="*/ 402693 h 5947468"/>
              <a:gd name="connsiteX13" fmla="*/ 748906 w 2313214"/>
              <a:gd name="connsiteY13" fmla="*/ 441414 h 5947468"/>
              <a:gd name="connsiteX14" fmla="*/ 791499 w 2313214"/>
              <a:gd name="connsiteY14" fmla="*/ 476262 h 5947468"/>
              <a:gd name="connsiteX15" fmla="*/ 839899 w 2313214"/>
              <a:gd name="connsiteY15" fmla="*/ 503366 h 5947468"/>
              <a:gd name="connsiteX16" fmla="*/ 892172 w 2313214"/>
              <a:gd name="connsiteY16" fmla="*/ 526599 h 5947468"/>
              <a:gd name="connsiteX17" fmla="*/ 948317 w 2313214"/>
              <a:gd name="connsiteY17" fmla="*/ 545959 h 5947468"/>
              <a:gd name="connsiteX18" fmla="*/ 1006397 w 2313214"/>
              <a:gd name="connsiteY18" fmla="*/ 563383 h 5947468"/>
              <a:gd name="connsiteX19" fmla="*/ 1064478 w 2313214"/>
              <a:gd name="connsiteY19" fmla="*/ 578871 h 5947468"/>
              <a:gd name="connsiteX20" fmla="*/ 1124495 w 2313214"/>
              <a:gd name="connsiteY20" fmla="*/ 594360 h 5947468"/>
              <a:gd name="connsiteX21" fmla="*/ 1180640 w 2313214"/>
              <a:gd name="connsiteY21" fmla="*/ 611784 h 5947468"/>
              <a:gd name="connsiteX22" fmla="*/ 1236784 w 2313214"/>
              <a:gd name="connsiteY22" fmla="*/ 631144 h 5947468"/>
              <a:gd name="connsiteX23" fmla="*/ 1289057 w 2313214"/>
              <a:gd name="connsiteY23" fmla="*/ 654376 h 5947468"/>
              <a:gd name="connsiteX24" fmla="*/ 1335522 w 2313214"/>
              <a:gd name="connsiteY24" fmla="*/ 683417 h 5947468"/>
              <a:gd name="connsiteX25" fmla="*/ 1378114 w 2313214"/>
              <a:gd name="connsiteY25" fmla="*/ 718265 h 5947468"/>
              <a:gd name="connsiteX26" fmla="*/ 1412963 w 2313214"/>
              <a:gd name="connsiteY26" fmla="*/ 760858 h 5947468"/>
              <a:gd name="connsiteX27" fmla="*/ 1442003 w 2313214"/>
              <a:gd name="connsiteY27" fmla="*/ 807322 h 5947468"/>
              <a:gd name="connsiteX28" fmla="*/ 1465235 w 2313214"/>
              <a:gd name="connsiteY28" fmla="*/ 859595 h 5947468"/>
              <a:gd name="connsiteX29" fmla="*/ 1484596 w 2313214"/>
              <a:gd name="connsiteY29" fmla="*/ 915740 h 5947468"/>
              <a:gd name="connsiteX30" fmla="*/ 1502020 w 2313214"/>
              <a:gd name="connsiteY30" fmla="*/ 971884 h 5947468"/>
              <a:gd name="connsiteX31" fmla="*/ 1517508 w 2313214"/>
              <a:gd name="connsiteY31" fmla="*/ 1031901 h 5947468"/>
              <a:gd name="connsiteX32" fmla="*/ 1532996 w 2313214"/>
              <a:gd name="connsiteY32" fmla="*/ 1089982 h 5947468"/>
              <a:gd name="connsiteX33" fmla="*/ 1550420 w 2313214"/>
              <a:gd name="connsiteY33" fmla="*/ 1148063 h 5947468"/>
              <a:gd name="connsiteX34" fmla="*/ 1569781 w 2313214"/>
              <a:gd name="connsiteY34" fmla="*/ 1204207 h 5947468"/>
              <a:gd name="connsiteX35" fmla="*/ 1593013 w 2313214"/>
              <a:gd name="connsiteY35" fmla="*/ 1256480 h 5947468"/>
              <a:gd name="connsiteX36" fmla="*/ 1620117 w 2313214"/>
              <a:gd name="connsiteY36" fmla="*/ 1304881 h 5947468"/>
              <a:gd name="connsiteX37" fmla="*/ 1654966 w 2313214"/>
              <a:gd name="connsiteY37" fmla="*/ 1347473 h 5947468"/>
              <a:gd name="connsiteX38" fmla="*/ 1693686 w 2313214"/>
              <a:gd name="connsiteY38" fmla="*/ 1392002 h 5947468"/>
              <a:gd name="connsiteX39" fmla="*/ 1738215 w 2313214"/>
              <a:gd name="connsiteY39" fmla="*/ 1430722 h 5947468"/>
              <a:gd name="connsiteX40" fmla="*/ 1784679 w 2313214"/>
              <a:gd name="connsiteY40" fmla="*/ 1467507 h 5947468"/>
              <a:gd name="connsiteX41" fmla="*/ 1835016 w 2313214"/>
              <a:gd name="connsiteY41" fmla="*/ 1504291 h 5947468"/>
              <a:gd name="connsiteX42" fmla="*/ 1883417 w 2313214"/>
              <a:gd name="connsiteY42" fmla="*/ 1541076 h 5947468"/>
              <a:gd name="connsiteX43" fmla="*/ 1929881 w 2313214"/>
              <a:gd name="connsiteY43" fmla="*/ 1577860 h 5947468"/>
              <a:gd name="connsiteX44" fmla="*/ 1974410 w 2313214"/>
              <a:gd name="connsiteY44" fmla="*/ 1618517 h 5947468"/>
              <a:gd name="connsiteX45" fmla="*/ 2013130 w 2313214"/>
              <a:gd name="connsiteY45" fmla="*/ 1659173 h 5947468"/>
              <a:gd name="connsiteX46" fmla="*/ 2046043 w 2313214"/>
              <a:gd name="connsiteY46" fmla="*/ 1705638 h 5947468"/>
              <a:gd name="connsiteX47" fmla="*/ 2071211 w 2313214"/>
              <a:gd name="connsiteY47" fmla="*/ 1754039 h 5947468"/>
              <a:gd name="connsiteX48" fmla="*/ 2088635 w 2313214"/>
              <a:gd name="connsiteY48" fmla="*/ 1812119 h 5947468"/>
              <a:gd name="connsiteX49" fmla="*/ 2096379 w 2313214"/>
              <a:gd name="connsiteY49" fmla="*/ 1872136 h 5947468"/>
              <a:gd name="connsiteX50" fmla="*/ 2098315 w 2313214"/>
              <a:gd name="connsiteY50" fmla="*/ 1934089 h 5947468"/>
              <a:gd name="connsiteX51" fmla="*/ 2092507 w 2313214"/>
              <a:gd name="connsiteY51" fmla="*/ 1999914 h 5947468"/>
              <a:gd name="connsiteX52" fmla="*/ 2084763 w 2313214"/>
              <a:gd name="connsiteY52" fmla="*/ 2065738 h 5947468"/>
              <a:gd name="connsiteX53" fmla="*/ 2075083 w 2313214"/>
              <a:gd name="connsiteY53" fmla="*/ 2131563 h 5947468"/>
              <a:gd name="connsiteX54" fmla="*/ 2067339 w 2313214"/>
              <a:gd name="connsiteY54" fmla="*/ 2197388 h 5947468"/>
              <a:gd name="connsiteX55" fmla="*/ 2063467 w 2313214"/>
              <a:gd name="connsiteY55" fmla="*/ 2263213 h 5947468"/>
              <a:gd name="connsiteX56" fmla="*/ 2063467 w 2313214"/>
              <a:gd name="connsiteY56" fmla="*/ 2327102 h 5947468"/>
              <a:gd name="connsiteX57" fmla="*/ 2071211 w 2313214"/>
              <a:gd name="connsiteY57" fmla="*/ 2387119 h 5947468"/>
              <a:gd name="connsiteX58" fmla="*/ 2086699 w 2313214"/>
              <a:gd name="connsiteY58" fmla="*/ 2447135 h 5947468"/>
              <a:gd name="connsiteX59" fmla="*/ 2109932 w 2313214"/>
              <a:gd name="connsiteY59" fmla="*/ 2503280 h 5947468"/>
              <a:gd name="connsiteX60" fmla="*/ 2140908 w 2313214"/>
              <a:gd name="connsiteY60" fmla="*/ 2561361 h 5947468"/>
              <a:gd name="connsiteX61" fmla="*/ 2171884 w 2313214"/>
              <a:gd name="connsiteY61" fmla="*/ 2619442 h 5947468"/>
              <a:gd name="connsiteX62" fmla="*/ 2206733 w 2313214"/>
              <a:gd name="connsiteY62" fmla="*/ 2677522 h 5947468"/>
              <a:gd name="connsiteX63" fmla="*/ 2239645 w 2313214"/>
              <a:gd name="connsiteY63" fmla="*/ 2733667 h 5947468"/>
              <a:gd name="connsiteX64" fmla="*/ 2268686 w 2313214"/>
              <a:gd name="connsiteY64" fmla="*/ 2793684 h 5947468"/>
              <a:gd name="connsiteX65" fmla="*/ 2291918 w 2313214"/>
              <a:gd name="connsiteY65" fmla="*/ 2851765 h 5947468"/>
              <a:gd name="connsiteX66" fmla="*/ 2307406 w 2313214"/>
              <a:gd name="connsiteY66" fmla="*/ 2911781 h 5947468"/>
              <a:gd name="connsiteX67" fmla="*/ 2313214 w 2313214"/>
              <a:gd name="connsiteY67" fmla="*/ 2973734 h 5947468"/>
              <a:gd name="connsiteX68" fmla="*/ 2307406 w 2313214"/>
              <a:gd name="connsiteY68" fmla="*/ 3035687 h 5947468"/>
              <a:gd name="connsiteX69" fmla="*/ 2291918 w 2313214"/>
              <a:gd name="connsiteY69" fmla="*/ 3095704 h 5947468"/>
              <a:gd name="connsiteX70" fmla="*/ 2268686 w 2313214"/>
              <a:gd name="connsiteY70" fmla="*/ 3153784 h 5947468"/>
              <a:gd name="connsiteX71" fmla="*/ 2239645 w 2313214"/>
              <a:gd name="connsiteY71" fmla="*/ 3213801 h 5947468"/>
              <a:gd name="connsiteX72" fmla="*/ 2206733 w 2313214"/>
              <a:gd name="connsiteY72" fmla="*/ 3269946 h 5947468"/>
              <a:gd name="connsiteX73" fmla="*/ 2171884 w 2313214"/>
              <a:gd name="connsiteY73" fmla="*/ 3328027 h 5947468"/>
              <a:gd name="connsiteX74" fmla="*/ 2140908 w 2313214"/>
              <a:gd name="connsiteY74" fmla="*/ 3386107 h 5947468"/>
              <a:gd name="connsiteX75" fmla="*/ 2109932 w 2313214"/>
              <a:gd name="connsiteY75" fmla="*/ 3444188 h 5947468"/>
              <a:gd name="connsiteX76" fmla="*/ 2086699 w 2313214"/>
              <a:gd name="connsiteY76" fmla="*/ 3500333 h 5947468"/>
              <a:gd name="connsiteX77" fmla="*/ 2071211 w 2313214"/>
              <a:gd name="connsiteY77" fmla="*/ 3560350 h 5947468"/>
              <a:gd name="connsiteX78" fmla="*/ 2063467 w 2313214"/>
              <a:gd name="connsiteY78" fmla="*/ 3620366 h 5947468"/>
              <a:gd name="connsiteX79" fmla="*/ 2063467 w 2313214"/>
              <a:gd name="connsiteY79" fmla="*/ 3684255 h 5947468"/>
              <a:gd name="connsiteX80" fmla="*/ 2067339 w 2313214"/>
              <a:gd name="connsiteY80" fmla="*/ 3750080 h 5947468"/>
              <a:gd name="connsiteX81" fmla="*/ 2075083 w 2313214"/>
              <a:gd name="connsiteY81" fmla="*/ 3815905 h 5947468"/>
              <a:gd name="connsiteX82" fmla="*/ 2084763 w 2313214"/>
              <a:gd name="connsiteY82" fmla="*/ 3881730 h 5947468"/>
              <a:gd name="connsiteX83" fmla="*/ 2092507 w 2313214"/>
              <a:gd name="connsiteY83" fmla="*/ 3947555 h 5947468"/>
              <a:gd name="connsiteX84" fmla="*/ 2098315 w 2313214"/>
              <a:gd name="connsiteY84" fmla="*/ 4013380 h 5947468"/>
              <a:gd name="connsiteX85" fmla="*/ 2096379 w 2313214"/>
              <a:gd name="connsiteY85" fmla="*/ 4075332 h 5947468"/>
              <a:gd name="connsiteX86" fmla="*/ 2088635 w 2313214"/>
              <a:gd name="connsiteY86" fmla="*/ 4135349 h 5947468"/>
              <a:gd name="connsiteX87" fmla="*/ 2071211 w 2313214"/>
              <a:gd name="connsiteY87" fmla="*/ 4193430 h 5947468"/>
              <a:gd name="connsiteX88" fmla="*/ 2046043 w 2313214"/>
              <a:gd name="connsiteY88" fmla="*/ 4241831 h 5947468"/>
              <a:gd name="connsiteX89" fmla="*/ 2013130 w 2313214"/>
              <a:gd name="connsiteY89" fmla="*/ 4288295 h 5947468"/>
              <a:gd name="connsiteX90" fmla="*/ 1974410 w 2313214"/>
              <a:gd name="connsiteY90" fmla="*/ 4328952 h 5947468"/>
              <a:gd name="connsiteX91" fmla="*/ 1929881 w 2313214"/>
              <a:gd name="connsiteY91" fmla="*/ 4369608 h 5947468"/>
              <a:gd name="connsiteX92" fmla="*/ 1883417 w 2313214"/>
              <a:gd name="connsiteY92" fmla="*/ 4406393 h 5947468"/>
              <a:gd name="connsiteX93" fmla="*/ 1835016 w 2313214"/>
              <a:gd name="connsiteY93" fmla="*/ 4443177 h 5947468"/>
              <a:gd name="connsiteX94" fmla="*/ 1784679 w 2313214"/>
              <a:gd name="connsiteY94" fmla="*/ 4479962 h 5947468"/>
              <a:gd name="connsiteX95" fmla="*/ 1738215 w 2313214"/>
              <a:gd name="connsiteY95" fmla="*/ 4516746 h 5947468"/>
              <a:gd name="connsiteX96" fmla="*/ 1693686 w 2313214"/>
              <a:gd name="connsiteY96" fmla="*/ 4555467 h 5947468"/>
              <a:gd name="connsiteX97" fmla="*/ 1654966 w 2313214"/>
              <a:gd name="connsiteY97" fmla="*/ 4599995 h 5947468"/>
              <a:gd name="connsiteX98" fmla="*/ 1620117 w 2313214"/>
              <a:gd name="connsiteY98" fmla="*/ 4642588 h 5947468"/>
              <a:gd name="connsiteX99" fmla="*/ 1593013 w 2313214"/>
              <a:gd name="connsiteY99" fmla="*/ 4690988 h 5947468"/>
              <a:gd name="connsiteX100" fmla="*/ 1569781 w 2313214"/>
              <a:gd name="connsiteY100" fmla="*/ 4743261 h 5947468"/>
              <a:gd name="connsiteX101" fmla="*/ 1550420 w 2313214"/>
              <a:gd name="connsiteY101" fmla="*/ 4799406 h 5947468"/>
              <a:gd name="connsiteX102" fmla="*/ 1532996 w 2313214"/>
              <a:gd name="connsiteY102" fmla="*/ 4857486 h 5947468"/>
              <a:gd name="connsiteX103" fmla="*/ 1517508 w 2313214"/>
              <a:gd name="connsiteY103" fmla="*/ 4915567 h 5947468"/>
              <a:gd name="connsiteX104" fmla="*/ 1502020 w 2313214"/>
              <a:gd name="connsiteY104" fmla="*/ 4975584 h 5947468"/>
              <a:gd name="connsiteX105" fmla="*/ 1484596 w 2313214"/>
              <a:gd name="connsiteY105" fmla="*/ 5031729 h 5947468"/>
              <a:gd name="connsiteX106" fmla="*/ 1465235 w 2313214"/>
              <a:gd name="connsiteY106" fmla="*/ 5087873 h 5947468"/>
              <a:gd name="connsiteX107" fmla="*/ 1442003 w 2313214"/>
              <a:gd name="connsiteY107" fmla="*/ 5140146 h 5947468"/>
              <a:gd name="connsiteX108" fmla="*/ 1412963 w 2313214"/>
              <a:gd name="connsiteY108" fmla="*/ 5186611 h 5947468"/>
              <a:gd name="connsiteX109" fmla="*/ 1378114 w 2313214"/>
              <a:gd name="connsiteY109" fmla="*/ 5229203 h 5947468"/>
              <a:gd name="connsiteX110" fmla="*/ 1335522 w 2313214"/>
              <a:gd name="connsiteY110" fmla="*/ 5264052 h 5947468"/>
              <a:gd name="connsiteX111" fmla="*/ 1289057 w 2313214"/>
              <a:gd name="connsiteY111" fmla="*/ 5293092 h 5947468"/>
              <a:gd name="connsiteX112" fmla="*/ 1236784 w 2313214"/>
              <a:gd name="connsiteY112" fmla="*/ 5316324 h 5947468"/>
              <a:gd name="connsiteX113" fmla="*/ 1180640 w 2313214"/>
              <a:gd name="connsiteY113" fmla="*/ 5335685 h 5947468"/>
              <a:gd name="connsiteX114" fmla="*/ 1124495 w 2313214"/>
              <a:gd name="connsiteY114" fmla="*/ 5353109 h 5947468"/>
              <a:gd name="connsiteX115" fmla="*/ 1064478 w 2313214"/>
              <a:gd name="connsiteY115" fmla="*/ 5368597 h 5947468"/>
              <a:gd name="connsiteX116" fmla="*/ 1006397 w 2313214"/>
              <a:gd name="connsiteY116" fmla="*/ 5384085 h 5947468"/>
              <a:gd name="connsiteX117" fmla="*/ 948317 w 2313214"/>
              <a:gd name="connsiteY117" fmla="*/ 5401509 h 5947468"/>
              <a:gd name="connsiteX118" fmla="*/ 892172 w 2313214"/>
              <a:gd name="connsiteY118" fmla="*/ 5420870 h 5947468"/>
              <a:gd name="connsiteX119" fmla="*/ 839899 w 2313214"/>
              <a:gd name="connsiteY119" fmla="*/ 5444102 h 5947468"/>
              <a:gd name="connsiteX120" fmla="*/ 791499 w 2313214"/>
              <a:gd name="connsiteY120" fmla="*/ 5471206 h 5947468"/>
              <a:gd name="connsiteX121" fmla="*/ 748906 w 2313214"/>
              <a:gd name="connsiteY121" fmla="*/ 5506055 h 5947468"/>
              <a:gd name="connsiteX122" fmla="*/ 704378 w 2313214"/>
              <a:gd name="connsiteY122" fmla="*/ 5544775 h 5947468"/>
              <a:gd name="connsiteX123" fmla="*/ 665657 w 2313214"/>
              <a:gd name="connsiteY123" fmla="*/ 5589304 h 5947468"/>
              <a:gd name="connsiteX124" fmla="*/ 628873 w 2313214"/>
              <a:gd name="connsiteY124" fmla="*/ 5635768 h 5947468"/>
              <a:gd name="connsiteX125" fmla="*/ 592088 w 2313214"/>
              <a:gd name="connsiteY125" fmla="*/ 5684169 h 5947468"/>
              <a:gd name="connsiteX126" fmla="*/ 555304 w 2313214"/>
              <a:gd name="connsiteY126" fmla="*/ 5732570 h 5947468"/>
              <a:gd name="connsiteX127" fmla="*/ 518519 w 2313214"/>
              <a:gd name="connsiteY127" fmla="*/ 5779034 h 5947468"/>
              <a:gd name="connsiteX128" fmla="*/ 477863 w 2313214"/>
              <a:gd name="connsiteY128" fmla="*/ 5823563 h 5947468"/>
              <a:gd name="connsiteX129" fmla="*/ 437206 w 2313214"/>
              <a:gd name="connsiteY129" fmla="*/ 5862283 h 5947468"/>
              <a:gd name="connsiteX130" fmla="*/ 390742 w 2313214"/>
              <a:gd name="connsiteY130" fmla="*/ 5895196 h 5947468"/>
              <a:gd name="connsiteX131" fmla="*/ 342341 w 2313214"/>
              <a:gd name="connsiteY131" fmla="*/ 5920364 h 5947468"/>
              <a:gd name="connsiteX132" fmla="*/ 284260 w 2313214"/>
              <a:gd name="connsiteY132" fmla="*/ 5937788 h 5947468"/>
              <a:gd name="connsiteX133" fmla="*/ 224243 w 2313214"/>
              <a:gd name="connsiteY133" fmla="*/ 5945532 h 5947468"/>
              <a:gd name="connsiteX134" fmla="*/ 162291 w 2313214"/>
              <a:gd name="connsiteY134" fmla="*/ 5947468 h 5947468"/>
              <a:gd name="connsiteX135" fmla="*/ 96466 w 2313214"/>
              <a:gd name="connsiteY135" fmla="*/ 5941660 h 5947468"/>
              <a:gd name="connsiteX136" fmla="*/ 30641 w 2313214"/>
              <a:gd name="connsiteY136" fmla="*/ 5933916 h 5947468"/>
              <a:gd name="connsiteX137" fmla="*/ 0 w 2313214"/>
              <a:gd name="connsiteY137" fmla="*/ 5929410 h 5947468"/>
              <a:gd name="connsiteX138" fmla="*/ 0 w 2313214"/>
              <a:gd name="connsiteY138" fmla="*/ 18058 h 5947468"/>
              <a:gd name="connsiteX139" fmla="*/ 30641 w 2313214"/>
              <a:gd name="connsiteY139" fmla="*/ 13552 h 5947468"/>
              <a:gd name="connsiteX140" fmla="*/ 96466 w 2313214"/>
              <a:gd name="connsiteY140" fmla="*/ 5808 h 5947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Lst>
            <a:rect l="l" t="t" r="r" b="b"/>
            <a:pathLst>
              <a:path w="2313214" h="5947468">
                <a:moveTo>
                  <a:pt x="162291" y="0"/>
                </a:moveTo>
                <a:lnTo>
                  <a:pt x="224243" y="1936"/>
                </a:lnTo>
                <a:lnTo>
                  <a:pt x="284260" y="9680"/>
                </a:lnTo>
                <a:lnTo>
                  <a:pt x="342341" y="27104"/>
                </a:lnTo>
                <a:lnTo>
                  <a:pt x="390742" y="52273"/>
                </a:lnTo>
                <a:lnTo>
                  <a:pt x="437206" y="85185"/>
                </a:lnTo>
                <a:lnTo>
                  <a:pt x="477863" y="123905"/>
                </a:lnTo>
                <a:lnTo>
                  <a:pt x="518519" y="168434"/>
                </a:lnTo>
                <a:lnTo>
                  <a:pt x="555304" y="214899"/>
                </a:lnTo>
                <a:lnTo>
                  <a:pt x="592088" y="263299"/>
                </a:lnTo>
                <a:lnTo>
                  <a:pt x="628873" y="311700"/>
                </a:lnTo>
                <a:lnTo>
                  <a:pt x="665657" y="358165"/>
                </a:lnTo>
                <a:lnTo>
                  <a:pt x="704378" y="402693"/>
                </a:lnTo>
                <a:lnTo>
                  <a:pt x="748906" y="441414"/>
                </a:lnTo>
                <a:lnTo>
                  <a:pt x="791499" y="476262"/>
                </a:lnTo>
                <a:lnTo>
                  <a:pt x="839899" y="503366"/>
                </a:lnTo>
                <a:lnTo>
                  <a:pt x="892172" y="526599"/>
                </a:lnTo>
                <a:lnTo>
                  <a:pt x="948317" y="545959"/>
                </a:lnTo>
                <a:lnTo>
                  <a:pt x="1006397" y="563383"/>
                </a:lnTo>
                <a:lnTo>
                  <a:pt x="1064478" y="578871"/>
                </a:lnTo>
                <a:lnTo>
                  <a:pt x="1124495" y="594360"/>
                </a:lnTo>
                <a:lnTo>
                  <a:pt x="1180640" y="611784"/>
                </a:lnTo>
                <a:lnTo>
                  <a:pt x="1236784" y="631144"/>
                </a:lnTo>
                <a:lnTo>
                  <a:pt x="1289057" y="654376"/>
                </a:lnTo>
                <a:lnTo>
                  <a:pt x="1335522" y="683417"/>
                </a:lnTo>
                <a:lnTo>
                  <a:pt x="1378114" y="718265"/>
                </a:lnTo>
                <a:lnTo>
                  <a:pt x="1412963" y="760858"/>
                </a:lnTo>
                <a:lnTo>
                  <a:pt x="1442003" y="807322"/>
                </a:lnTo>
                <a:lnTo>
                  <a:pt x="1465235" y="859595"/>
                </a:lnTo>
                <a:lnTo>
                  <a:pt x="1484596" y="915740"/>
                </a:lnTo>
                <a:lnTo>
                  <a:pt x="1502020" y="971884"/>
                </a:lnTo>
                <a:lnTo>
                  <a:pt x="1517508" y="1031901"/>
                </a:lnTo>
                <a:lnTo>
                  <a:pt x="1532996" y="1089982"/>
                </a:lnTo>
                <a:lnTo>
                  <a:pt x="1550420" y="1148063"/>
                </a:lnTo>
                <a:lnTo>
                  <a:pt x="1569781" y="1204207"/>
                </a:lnTo>
                <a:lnTo>
                  <a:pt x="1593013" y="1256480"/>
                </a:lnTo>
                <a:lnTo>
                  <a:pt x="1620117" y="1304881"/>
                </a:lnTo>
                <a:lnTo>
                  <a:pt x="1654966" y="1347473"/>
                </a:lnTo>
                <a:lnTo>
                  <a:pt x="1693686" y="1392002"/>
                </a:lnTo>
                <a:lnTo>
                  <a:pt x="1738215" y="1430722"/>
                </a:lnTo>
                <a:lnTo>
                  <a:pt x="1784679" y="1467507"/>
                </a:lnTo>
                <a:lnTo>
                  <a:pt x="1835016" y="1504291"/>
                </a:lnTo>
                <a:lnTo>
                  <a:pt x="1883417" y="1541076"/>
                </a:lnTo>
                <a:lnTo>
                  <a:pt x="1929881" y="1577860"/>
                </a:lnTo>
                <a:lnTo>
                  <a:pt x="1974410" y="1618517"/>
                </a:lnTo>
                <a:lnTo>
                  <a:pt x="2013130" y="1659173"/>
                </a:lnTo>
                <a:lnTo>
                  <a:pt x="2046043" y="1705638"/>
                </a:lnTo>
                <a:lnTo>
                  <a:pt x="2071211" y="1754039"/>
                </a:lnTo>
                <a:lnTo>
                  <a:pt x="2088635" y="1812119"/>
                </a:lnTo>
                <a:lnTo>
                  <a:pt x="2096379" y="1872136"/>
                </a:lnTo>
                <a:lnTo>
                  <a:pt x="2098315" y="1934089"/>
                </a:lnTo>
                <a:lnTo>
                  <a:pt x="2092507" y="1999914"/>
                </a:lnTo>
                <a:lnTo>
                  <a:pt x="2084763" y="2065738"/>
                </a:lnTo>
                <a:lnTo>
                  <a:pt x="2075083" y="2131563"/>
                </a:lnTo>
                <a:lnTo>
                  <a:pt x="2067339" y="2197388"/>
                </a:lnTo>
                <a:lnTo>
                  <a:pt x="2063467" y="2263213"/>
                </a:lnTo>
                <a:lnTo>
                  <a:pt x="2063467" y="2327102"/>
                </a:lnTo>
                <a:lnTo>
                  <a:pt x="2071211" y="2387119"/>
                </a:lnTo>
                <a:lnTo>
                  <a:pt x="2086699" y="2447135"/>
                </a:lnTo>
                <a:lnTo>
                  <a:pt x="2109932" y="2503280"/>
                </a:lnTo>
                <a:lnTo>
                  <a:pt x="2140908" y="2561361"/>
                </a:lnTo>
                <a:lnTo>
                  <a:pt x="2171884" y="2619442"/>
                </a:lnTo>
                <a:lnTo>
                  <a:pt x="2206733" y="2677522"/>
                </a:lnTo>
                <a:lnTo>
                  <a:pt x="2239645" y="2733667"/>
                </a:lnTo>
                <a:lnTo>
                  <a:pt x="2268686" y="2793684"/>
                </a:lnTo>
                <a:lnTo>
                  <a:pt x="2291918" y="2851765"/>
                </a:lnTo>
                <a:lnTo>
                  <a:pt x="2307406" y="2911781"/>
                </a:lnTo>
                <a:lnTo>
                  <a:pt x="2313214" y="2973734"/>
                </a:lnTo>
                <a:lnTo>
                  <a:pt x="2307406" y="3035687"/>
                </a:lnTo>
                <a:lnTo>
                  <a:pt x="2291918" y="3095704"/>
                </a:lnTo>
                <a:lnTo>
                  <a:pt x="2268686" y="3153784"/>
                </a:lnTo>
                <a:lnTo>
                  <a:pt x="2239645" y="3213801"/>
                </a:lnTo>
                <a:lnTo>
                  <a:pt x="2206733" y="3269946"/>
                </a:lnTo>
                <a:lnTo>
                  <a:pt x="2171884" y="3328027"/>
                </a:lnTo>
                <a:lnTo>
                  <a:pt x="2140908" y="3386107"/>
                </a:lnTo>
                <a:lnTo>
                  <a:pt x="2109932" y="3444188"/>
                </a:lnTo>
                <a:lnTo>
                  <a:pt x="2086699" y="3500333"/>
                </a:lnTo>
                <a:lnTo>
                  <a:pt x="2071211" y="3560350"/>
                </a:lnTo>
                <a:lnTo>
                  <a:pt x="2063467" y="3620366"/>
                </a:lnTo>
                <a:lnTo>
                  <a:pt x="2063467" y="3684255"/>
                </a:lnTo>
                <a:lnTo>
                  <a:pt x="2067339" y="3750080"/>
                </a:lnTo>
                <a:lnTo>
                  <a:pt x="2075083" y="3815905"/>
                </a:lnTo>
                <a:lnTo>
                  <a:pt x="2084763" y="3881730"/>
                </a:lnTo>
                <a:lnTo>
                  <a:pt x="2092507" y="3947555"/>
                </a:lnTo>
                <a:lnTo>
                  <a:pt x="2098315" y="4013380"/>
                </a:lnTo>
                <a:lnTo>
                  <a:pt x="2096379" y="4075332"/>
                </a:lnTo>
                <a:lnTo>
                  <a:pt x="2088635" y="4135349"/>
                </a:lnTo>
                <a:lnTo>
                  <a:pt x="2071211" y="4193430"/>
                </a:lnTo>
                <a:lnTo>
                  <a:pt x="2046043" y="4241831"/>
                </a:lnTo>
                <a:lnTo>
                  <a:pt x="2013130" y="4288295"/>
                </a:lnTo>
                <a:lnTo>
                  <a:pt x="1974410" y="4328952"/>
                </a:lnTo>
                <a:lnTo>
                  <a:pt x="1929881" y="4369608"/>
                </a:lnTo>
                <a:lnTo>
                  <a:pt x="1883417" y="4406393"/>
                </a:lnTo>
                <a:lnTo>
                  <a:pt x="1835016" y="4443177"/>
                </a:lnTo>
                <a:lnTo>
                  <a:pt x="1784679" y="4479962"/>
                </a:lnTo>
                <a:lnTo>
                  <a:pt x="1738215" y="4516746"/>
                </a:lnTo>
                <a:lnTo>
                  <a:pt x="1693686" y="4555467"/>
                </a:lnTo>
                <a:lnTo>
                  <a:pt x="1654966" y="4599995"/>
                </a:lnTo>
                <a:lnTo>
                  <a:pt x="1620117" y="4642588"/>
                </a:lnTo>
                <a:lnTo>
                  <a:pt x="1593013" y="4690988"/>
                </a:lnTo>
                <a:lnTo>
                  <a:pt x="1569781" y="4743261"/>
                </a:lnTo>
                <a:lnTo>
                  <a:pt x="1550420" y="4799406"/>
                </a:lnTo>
                <a:lnTo>
                  <a:pt x="1532996" y="4857486"/>
                </a:lnTo>
                <a:lnTo>
                  <a:pt x="1517508" y="4915567"/>
                </a:lnTo>
                <a:lnTo>
                  <a:pt x="1502020" y="4975584"/>
                </a:lnTo>
                <a:lnTo>
                  <a:pt x="1484596" y="5031729"/>
                </a:lnTo>
                <a:lnTo>
                  <a:pt x="1465235" y="5087873"/>
                </a:lnTo>
                <a:lnTo>
                  <a:pt x="1442003" y="5140146"/>
                </a:lnTo>
                <a:lnTo>
                  <a:pt x="1412963" y="5186611"/>
                </a:lnTo>
                <a:lnTo>
                  <a:pt x="1378114" y="5229203"/>
                </a:lnTo>
                <a:lnTo>
                  <a:pt x="1335522" y="5264052"/>
                </a:lnTo>
                <a:lnTo>
                  <a:pt x="1289057" y="5293092"/>
                </a:lnTo>
                <a:lnTo>
                  <a:pt x="1236784" y="5316324"/>
                </a:lnTo>
                <a:lnTo>
                  <a:pt x="1180640" y="5335685"/>
                </a:lnTo>
                <a:lnTo>
                  <a:pt x="1124495" y="5353109"/>
                </a:lnTo>
                <a:lnTo>
                  <a:pt x="1064478" y="5368597"/>
                </a:lnTo>
                <a:lnTo>
                  <a:pt x="1006397" y="5384085"/>
                </a:lnTo>
                <a:lnTo>
                  <a:pt x="948317" y="5401509"/>
                </a:lnTo>
                <a:lnTo>
                  <a:pt x="892172" y="5420870"/>
                </a:lnTo>
                <a:lnTo>
                  <a:pt x="839899" y="5444102"/>
                </a:lnTo>
                <a:lnTo>
                  <a:pt x="791499" y="5471206"/>
                </a:lnTo>
                <a:lnTo>
                  <a:pt x="748906" y="5506055"/>
                </a:lnTo>
                <a:lnTo>
                  <a:pt x="704378" y="5544775"/>
                </a:lnTo>
                <a:lnTo>
                  <a:pt x="665657" y="5589304"/>
                </a:lnTo>
                <a:lnTo>
                  <a:pt x="628873" y="5635768"/>
                </a:lnTo>
                <a:lnTo>
                  <a:pt x="592088" y="5684169"/>
                </a:lnTo>
                <a:lnTo>
                  <a:pt x="555304" y="5732570"/>
                </a:lnTo>
                <a:lnTo>
                  <a:pt x="518519" y="5779034"/>
                </a:lnTo>
                <a:lnTo>
                  <a:pt x="477863" y="5823563"/>
                </a:lnTo>
                <a:lnTo>
                  <a:pt x="437206" y="5862283"/>
                </a:lnTo>
                <a:lnTo>
                  <a:pt x="390742" y="5895196"/>
                </a:lnTo>
                <a:lnTo>
                  <a:pt x="342341" y="5920364"/>
                </a:lnTo>
                <a:lnTo>
                  <a:pt x="284260" y="5937788"/>
                </a:lnTo>
                <a:lnTo>
                  <a:pt x="224243" y="5945532"/>
                </a:lnTo>
                <a:lnTo>
                  <a:pt x="162291" y="5947468"/>
                </a:lnTo>
                <a:lnTo>
                  <a:pt x="96466" y="5941660"/>
                </a:lnTo>
                <a:lnTo>
                  <a:pt x="30641" y="5933916"/>
                </a:lnTo>
                <a:lnTo>
                  <a:pt x="0" y="5929410"/>
                </a:lnTo>
                <a:lnTo>
                  <a:pt x="0" y="18058"/>
                </a:lnTo>
                <a:lnTo>
                  <a:pt x="30641" y="13552"/>
                </a:lnTo>
                <a:lnTo>
                  <a:pt x="96466" y="5808"/>
                </a:lnTo>
                <a:close/>
              </a:path>
            </a:pathLst>
          </a:custGeom>
          <a:solidFill>
            <a:schemeClr val="tx1">
              <a:alpha val="10000"/>
            </a:schemeClr>
          </a:solidFill>
          <a:ln w="0">
            <a:noFill/>
            <a:prstDash val="solid"/>
            <a:round/>
            <a:headEnd/>
            <a:tailEnd/>
          </a:ln>
        </p:spPr>
      </p:sp>
      <p:sp>
        <p:nvSpPr>
          <p:cNvPr id="2" name="Title 1">
            <a:extLst>
              <a:ext uri="{FF2B5EF4-FFF2-40B4-BE49-F238E27FC236}">
                <a16:creationId xmlns:a16="http://schemas.microsoft.com/office/drawing/2014/main" id="{1FE9B1C8-A3BD-1D48-A125-A38D37B552E1}"/>
              </a:ext>
            </a:extLst>
          </p:cNvPr>
          <p:cNvSpPr>
            <a:spLocks noGrp="1"/>
          </p:cNvSpPr>
          <p:nvPr>
            <p:ph type="title"/>
          </p:nvPr>
        </p:nvSpPr>
        <p:spPr>
          <a:xfrm>
            <a:off x="612989" y="776175"/>
            <a:ext cx="3990455" cy="5305650"/>
          </a:xfrm>
        </p:spPr>
        <p:txBody>
          <a:bodyPr anchor="b">
            <a:normAutofit/>
          </a:bodyPr>
          <a:lstStyle/>
          <a:p>
            <a:r>
              <a:rPr lang="en-US"/>
              <a:t>Why should the topic of gender roles be addressed? Reason # 2</a:t>
            </a:r>
            <a:endParaRPr lang="en-US" dirty="0"/>
          </a:p>
        </p:txBody>
      </p:sp>
      <p:sp>
        <p:nvSpPr>
          <p:cNvPr id="3" name="Content Placeholder 2">
            <a:extLst>
              <a:ext uri="{FF2B5EF4-FFF2-40B4-BE49-F238E27FC236}">
                <a16:creationId xmlns:a16="http://schemas.microsoft.com/office/drawing/2014/main" id="{0246513D-B082-054D-8D7B-D353867F1CC7}"/>
              </a:ext>
            </a:extLst>
          </p:cNvPr>
          <p:cNvSpPr>
            <a:spLocks noGrp="1"/>
          </p:cNvSpPr>
          <p:nvPr>
            <p:ph idx="1"/>
          </p:nvPr>
        </p:nvSpPr>
        <p:spPr>
          <a:xfrm>
            <a:off x="5246914" y="870113"/>
            <a:ext cx="6183086" cy="5117775"/>
          </a:xfrm>
        </p:spPr>
        <p:txBody>
          <a:bodyPr anchor="ctr">
            <a:normAutofit/>
          </a:bodyPr>
          <a:lstStyle/>
          <a:p>
            <a:r>
              <a:rPr lang="en-US" dirty="0">
                <a:effectLst/>
                <a:latin typeface="GungsuhChe" panose="02030609000101010101" pitchFamily="49" charset="-127"/>
                <a:ea typeface="GungsuhChe" panose="02030609000101010101" pitchFamily="49" charset="-127"/>
              </a:rPr>
              <a:t>the topic of gender role should be addressed is because it helps the child to recognize and accept all gender types. </a:t>
            </a:r>
          </a:p>
          <a:p>
            <a:r>
              <a:rPr lang="en-US" dirty="0">
                <a:effectLst/>
                <a:latin typeface="GungsuhChe" panose="02030609000101010101" pitchFamily="49" charset="-127"/>
                <a:ea typeface="GungsuhChe" panose="02030609000101010101" pitchFamily="49" charset="-127"/>
              </a:rPr>
              <a:t>Children may show “curiosity about peoples bodies [which] is natural for children as they begin to notice differences and think of themselves as a boy or girl” (Early national childhood center). Because children are figuring out their identity, I believe it is important for children to see the variety of identity’s that they can chose to be. </a:t>
            </a:r>
          </a:p>
          <a:p>
            <a:r>
              <a:rPr lang="en-US" dirty="0">
                <a:effectLst/>
                <a:latin typeface="GungsuhChe" panose="02030609000101010101" pitchFamily="49" charset="-127"/>
                <a:ea typeface="GungsuhChe" panose="02030609000101010101" pitchFamily="49" charset="-127"/>
              </a:rPr>
              <a:t>One of the ways in which parents and educators can introduce the topic of gender identity is through the use of literature. </a:t>
            </a:r>
            <a:endParaRPr lang="en-US" dirty="0">
              <a:latin typeface="GungsuhChe" panose="02030609000101010101" pitchFamily="49" charset="-127"/>
              <a:ea typeface="GungsuhChe" panose="02030609000101010101" pitchFamily="49" charset="-127"/>
            </a:endParaRPr>
          </a:p>
        </p:txBody>
      </p:sp>
    </p:spTree>
    <p:extLst>
      <p:ext uri="{BB962C8B-B14F-4D97-AF65-F5344CB8AC3E}">
        <p14:creationId xmlns:p14="http://schemas.microsoft.com/office/powerpoint/2010/main" val="3296917490"/>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4" name="Freeform 6">
            <a:extLst>
              <a:ext uri="{FF2B5EF4-FFF2-40B4-BE49-F238E27FC236}">
                <a16:creationId xmlns:a16="http://schemas.microsoft.com/office/drawing/2014/main" id="{841EFD0D-0D37-447B-B1EA-4F7197EB29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95" name="Rectangle 79">
            <a:extLst>
              <a:ext uri="{FF2B5EF4-FFF2-40B4-BE49-F238E27FC236}">
                <a16:creationId xmlns:a16="http://schemas.microsoft.com/office/drawing/2014/main" id="{5A6DFF24-307B-44B0-93F0-893676F148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96" name="Rectangle 81">
            <a:extLst>
              <a:ext uri="{FF2B5EF4-FFF2-40B4-BE49-F238E27FC236}">
                <a16:creationId xmlns:a16="http://schemas.microsoft.com/office/drawing/2014/main" id="{2D6CE9D5-28BB-4329-B5E2-B06131F27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97" name="Rectangle 83">
            <a:extLst>
              <a:ext uri="{FF2B5EF4-FFF2-40B4-BE49-F238E27FC236}">
                <a16:creationId xmlns:a16="http://schemas.microsoft.com/office/drawing/2014/main" id="{8D9F7D40-5D59-4F59-A331-D8F7710AC9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8" name="Freeform 11">
            <a:extLst>
              <a:ext uri="{FF2B5EF4-FFF2-40B4-BE49-F238E27FC236}">
                <a16:creationId xmlns:a16="http://schemas.microsoft.com/office/drawing/2014/main" id="{E2B1BC2F-AEBF-4990-A7F9-197AAF28BC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7548664" y="0"/>
            <a:ext cx="4643336"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a:extLst>
              <a:ext uri="{FF2B5EF4-FFF2-40B4-BE49-F238E27FC236}">
                <a16:creationId xmlns:a16="http://schemas.microsoft.com/office/drawing/2014/main" id="{24BF85C7-0247-254C-A3F9-F95734A44CF8}"/>
              </a:ext>
            </a:extLst>
          </p:cNvPr>
          <p:cNvSpPr>
            <a:spLocks noGrp="1"/>
          </p:cNvSpPr>
          <p:nvPr>
            <p:ph type="title"/>
          </p:nvPr>
        </p:nvSpPr>
        <p:spPr>
          <a:xfrm>
            <a:off x="8339328" y="457200"/>
            <a:ext cx="3090672" cy="1197864"/>
          </a:xfrm>
        </p:spPr>
        <p:txBody>
          <a:bodyPr vert="horz" lIns="91440" tIns="45720" rIns="91440" bIns="45720" rtlCol="0" anchor="b">
            <a:normAutofit/>
          </a:bodyPr>
          <a:lstStyle/>
          <a:p>
            <a:r>
              <a:rPr lang="en-US" sz="1600">
                <a:solidFill>
                  <a:schemeClr val="accent1"/>
                </a:solidFill>
              </a:rPr>
              <a:t>Ways in which parents and educators can help promote a healthy internal gender development </a:t>
            </a:r>
          </a:p>
        </p:txBody>
      </p:sp>
      <p:pic>
        <p:nvPicPr>
          <p:cNvPr id="3" name="Picture 4">
            <a:extLst>
              <a:ext uri="{FF2B5EF4-FFF2-40B4-BE49-F238E27FC236}">
                <a16:creationId xmlns:a16="http://schemas.microsoft.com/office/drawing/2014/main" id="{A2D0810E-150A-294D-9F64-9A59777238C1}"/>
              </a:ext>
            </a:extLst>
          </p:cNvPr>
          <p:cNvPicPr>
            <a:picLocks noChangeAspect="1"/>
          </p:cNvPicPr>
          <p:nvPr/>
        </p:nvPicPr>
        <p:blipFill>
          <a:blip r:embed="rId2"/>
          <a:stretch>
            <a:fillRect/>
          </a:stretch>
        </p:blipFill>
        <p:spPr>
          <a:xfrm>
            <a:off x="926927" y="1285884"/>
            <a:ext cx="5978273" cy="3975551"/>
          </a:xfrm>
          <a:prstGeom prst="rect">
            <a:avLst/>
          </a:prstGeom>
        </p:spPr>
      </p:pic>
      <p:sp>
        <p:nvSpPr>
          <p:cNvPr id="4" name="Content Placeholder 3">
            <a:extLst>
              <a:ext uri="{FF2B5EF4-FFF2-40B4-BE49-F238E27FC236}">
                <a16:creationId xmlns:a16="http://schemas.microsoft.com/office/drawing/2014/main" id="{D1CB8F84-4510-7D46-A9C3-7102BC712537}"/>
              </a:ext>
            </a:extLst>
          </p:cNvPr>
          <p:cNvSpPr>
            <a:spLocks noGrp="1"/>
          </p:cNvSpPr>
          <p:nvPr>
            <p:ph sz="half" idx="2"/>
          </p:nvPr>
        </p:nvSpPr>
        <p:spPr>
          <a:xfrm>
            <a:off x="8339328" y="1655065"/>
            <a:ext cx="3090672" cy="4224528"/>
          </a:xfrm>
        </p:spPr>
        <p:txBody>
          <a:bodyPr vert="horz" lIns="91440" tIns="45720" rIns="91440" bIns="45720" rtlCol="0">
            <a:normAutofit/>
          </a:bodyPr>
          <a:lstStyle/>
          <a:p>
            <a:r>
              <a:rPr lang="en-US" sz="1600" dirty="0">
                <a:solidFill>
                  <a:schemeClr val="bg1"/>
                </a:solidFill>
                <a:effectLst/>
                <a:latin typeface="GungsuhChe" panose="02030609000101010101" pitchFamily="49" charset="-127"/>
                <a:ea typeface="GungsuhChe" panose="02030609000101010101" pitchFamily="49" charset="-127"/>
              </a:rPr>
              <a:t>Expose children to a wide range of activities that allow males to be caregivers or nurturers and females in traditional masculine roles such as firefighter and/or construction worker..</a:t>
            </a:r>
          </a:p>
        </p:txBody>
      </p:sp>
    </p:spTree>
    <p:extLst>
      <p:ext uri="{BB962C8B-B14F-4D97-AF65-F5344CB8AC3E}">
        <p14:creationId xmlns:p14="http://schemas.microsoft.com/office/powerpoint/2010/main" val="21054671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8" name="Freeform 6">
            <a:extLst>
              <a:ext uri="{FF2B5EF4-FFF2-40B4-BE49-F238E27FC236}">
                <a16:creationId xmlns:a16="http://schemas.microsoft.com/office/drawing/2014/main" id="{841EFD0D-0D37-447B-B1EA-4F7197EB29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49" name="Rectangle 36">
            <a:extLst>
              <a:ext uri="{FF2B5EF4-FFF2-40B4-BE49-F238E27FC236}">
                <a16:creationId xmlns:a16="http://schemas.microsoft.com/office/drawing/2014/main" id="{5A6DFF24-307B-44B0-93F0-893676F148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50" name="Rectangle 38">
            <a:extLst>
              <a:ext uri="{FF2B5EF4-FFF2-40B4-BE49-F238E27FC236}">
                <a16:creationId xmlns:a16="http://schemas.microsoft.com/office/drawing/2014/main" id="{2D6CE9D5-28BB-4329-B5E2-B06131F27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51" name="Rectangle 40">
            <a:extLst>
              <a:ext uri="{FF2B5EF4-FFF2-40B4-BE49-F238E27FC236}">
                <a16:creationId xmlns:a16="http://schemas.microsoft.com/office/drawing/2014/main" id="{8D9F7D40-5D59-4F59-A331-D8F7710AC9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2" name="Freeform 11">
            <a:extLst>
              <a:ext uri="{FF2B5EF4-FFF2-40B4-BE49-F238E27FC236}">
                <a16:creationId xmlns:a16="http://schemas.microsoft.com/office/drawing/2014/main" id="{E2B1BC2F-AEBF-4990-A7F9-197AAF28BC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7548664" y="0"/>
            <a:ext cx="4643336"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a:extLst>
              <a:ext uri="{FF2B5EF4-FFF2-40B4-BE49-F238E27FC236}">
                <a16:creationId xmlns:a16="http://schemas.microsoft.com/office/drawing/2014/main" id="{AE0BE65D-5F7C-BB44-A73C-0175970186C5}"/>
              </a:ext>
            </a:extLst>
          </p:cNvPr>
          <p:cNvSpPr>
            <a:spLocks noGrp="1"/>
          </p:cNvSpPr>
          <p:nvPr>
            <p:ph type="title"/>
          </p:nvPr>
        </p:nvSpPr>
        <p:spPr>
          <a:xfrm>
            <a:off x="8339328" y="457200"/>
            <a:ext cx="3090672" cy="1197864"/>
          </a:xfrm>
        </p:spPr>
        <p:txBody>
          <a:bodyPr vert="horz" lIns="91440" tIns="45720" rIns="91440" bIns="45720" rtlCol="0" anchor="b">
            <a:normAutofit/>
          </a:bodyPr>
          <a:lstStyle/>
          <a:p>
            <a:r>
              <a:rPr lang="en-US" sz="1500">
                <a:solidFill>
                  <a:schemeClr val="accent1"/>
                </a:solidFill>
              </a:rPr>
              <a:t>Ways in which parents and educators can help promote a healthy internal gender development </a:t>
            </a:r>
            <a:br>
              <a:rPr lang="en-US" sz="1500">
                <a:solidFill>
                  <a:schemeClr val="accent1"/>
                </a:solidFill>
              </a:rPr>
            </a:br>
            <a:endParaRPr lang="en-US" sz="1500">
              <a:solidFill>
                <a:schemeClr val="accent1"/>
              </a:solidFill>
            </a:endParaRPr>
          </a:p>
        </p:txBody>
      </p:sp>
      <p:pic>
        <p:nvPicPr>
          <p:cNvPr id="3" name="Picture 4">
            <a:extLst>
              <a:ext uri="{FF2B5EF4-FFF2-40B4-BE49-F238E27FC236}">
                <a16:creationId xmlns:a16="http://schemas.microsoft.com/office/drawing/2014/main" id="{669ECAFD-8EF8-E94F-909E-1BCE326DE692}"/>
              </a:ext>
            </a:extLst>
          </p:cNvPr>
          <p:cNvPicPr>
            <a:picLocks noChangeAspect="1"/>
          </p:cNvPicPr>
          <p:nvPr/>
        </p:nvPicPr>
        <p:blipFill>
          <a:blip r:embed="rId2"/>
          <a:stretch>
            <a:fillRect/>
          </a:stretch>
        </p:blipFill>
        <p:spPr>
          <a:xfrm>
            <a:off x="1285868" y="643464"/>
            <a:ext cx="5260391" cy="5260391"/>
          </a:xfrm>
          <a:prstGeom prst="rect">
            <a:avLst/>
          </a:prstGeom>
        </p:spPr>
      </p:pic>
      <p:sp>
        <p:nvSpPr>
          <p:cNvPr id="4" name="Content Placeholder 3">
            <a:extLst>
              <a:ext uri="{FF2B5EF4-FFF2-40B4-BE49-F238E27FC236}">
                <a16:creationId xmlns:a16="http://schemas.microsoft.com/office/drawing/2014/main" id="{F2AEBA43-DC19-5D46-B649-37809C155134}"/>
              </a:ext>
            </a:extLst>
          </p:cNvPr>
          <p:cNvSpPr>
            <a:spLocks noGrp="1"/>
          </p:cNvSpPr>
          <p:nvPr>
            <p:ph sz="half" idx="2"/>
          </p:nvPr>
        </p:nvSpPr>
        <p:spPr>
          <a:xfrm>
            <a:off x="8339328" y="1655065"/>
            <a:ext cx="3090672" cy="4224528"/>
          </a:xfrm>
        </p:spPr>
        <p:txBody>
          <a:bodyPr vert="horz" lIns="91440" tIns="45720" rIns="91440" bIns="45720" rtlCol="0">
            <a:normAutofit/>
          </a:bodyPr>
          <a:lstStyle/>
          <a:p>
            <a:r>
              <a:rPr lang="en-US" sz="1600" dirty="0">
                <a:solidFill>
                  <a:schemeClr val="bg1"/>
                </a:solidFill>
                <a:effectLst/>
                <a:latin typeface="GungsuhChe" panose="02030609000101010101" pitchFamily="49" charset="-127"/>
                <a:ea typeface="GungsuhChe" panose="02030609000101010101" pitchFamily="49" charset="-127"/>
              </a:rPr>
              <a:t>Provide dramatic props that provide children the freedom to explore and develop their own definition of gender and gender roles.</a:t>
            </a:r>
          </a:p>
        </p:txBody>
      </p:sp>
    </p:spTree>
    <p:extLst>
      <p:ext uri="{BB962C8B-B14F-4D97-AF65-F5344CB8AC3E}">
        <p14:creationId xmlns:p14="http://schemas.microsoft.com/office/powerpoint/2010/main" val="3960033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8" name="Freeform 6">
            <a:extLst>
              <a:ext uri="{FF2B5EF4-FFF2-40B4-BE49-F238E27FC236}">
                <a16:creationId xmlns:a16="http://schemas.microsoft.com/office/drawing/2014/main" id="{841EFD0D-0D37-447B-B1EA-4F7197EB29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49" name="Rectangle 36">
            <a:extLst>
              <a:ext uri="{FF2B5EF4-FFF2-40B4-BE49-F238E27FC236}">
                <a16:creationId xmlns:a16="http://schemas.microsoft.com/office/drawing/2014/main" id="{5A6DFF24-307B-44B0-93F0-893676F148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50" name="Rectangle 38">
            <a:extLst>
              <a:ext uri="{FF2B5EF4-FFF2-40B4-BE49-F238E27FC236}">
                <a16:creationId xmlns:a16="http://schemas.microsoft.com/office/drawing/2014/main" id="{2D6CE9D5-28BB-4329-B5E2-B06131F27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51" name="Rectangle 40">
            <a:extLst>
              <a:ext uri="{FF2B5EF4-FFF2-40B4-BE49-F238E27FC236}">
                <a16:creationId xmlns:a16="http://schemas.microsoft.com/office/drawing/2014/main" id="{8D9F7D40-5D59-4F59-A331-D8F7710AC9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2" name="Freeform 11">
            <a:extLst>
              <a:ext uri="{FF2B5EF4-FFF2-40B4-BE49-F238E27FC236}">
                <a16:creationId xmlns:a16="http://schemas.microsoft.com/office/drawing/2014/main" id="{E2B1BC2F-AEBF-4990-A7F9-197AAF28BC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7548664" y="0"/>
            <a:ext cx="4643336"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a:extLst>
              <a:ext uri="{FF2B5EF4-FFF2-40B4-BE49-F238E27FC236}">
                <a16:creationId xmlns:a16="http://schemas.microsoft.com/office/drawing/2014/main" id="{AE0BE65D-5F7C-BB44-A73C-0175970186C5}"/>
              </a:ext>
            </a:extLst>
          </p:cNvPr>
          <p:cNvSpPr>
            <a:spLocks noGrp="1"/>
          </p:cNvSpPr>
          <p:nvPr>
            <p:ph type="title"/>
          </p:nvPr>
        </p:nvSpPr>
        <p:spPr>
          <a:xfrm>
            <a:off x="8339328" y="457200"/>
            <a:ext cx="3090672" cy="1197864"/>
          </a:xfrm>
        </p:spPr>
        <p:txBody>
          <a:bodyPr vert="horz" lIns="91440" tIns="45720" rIns="91440" bIns="45720" rtlCol="0" anchor="b">
            <a:normAutofit/>
          </a:bodyPr>
          <a:lstStyle/>
          <a:p>
            <a:r>
              <a:rPr lang="en-US" sz="1500">
                <a:solidFill>
                  <a:schemeClr val="accent1"/>
                </a:solidFill>
              </a:rPr>
              <a:t>Ways in which parents and educators can help promote a healthy internal gender development </a:t>
            </a:r>
            <a:br>
              <a:rPr lang="en-US" sz="1500">
                <a:solidFill>
                  <a:schemeClr val="accent1"/>
                </a:solidFill>
              </a:rPr>
            </a:br>
            <a:endParaRPr lang="en-US" sz="1500">
              <a:solidFill>
                <a:schemeClr val="accent1"/>
              </a:solidFill>
            </a:endParaRPr>
          </a:p>
        </p:txBody>
      </p:sp>
      <p:pic>
        <p:nvPicPr>
          <p:cNvPr id="3" name="Picture 4">
            <a:extLst>
              <a:ext uri="{FF2B5EF4-FFF2-40B4-BE49-F238E27FC236}">
                <a16:creationId xmlns:a16="http://schemas.microsoft.com/office/drawing/2014/main" id="{669ECAFD-8EF8-E94F-909E-1BCE326DE692}"/>
              </a:ext>
            </a:extLst>
          </p:cNvPr>
          <p:cNvPicPr>
            <a:picLocks noChangeAspect="1"/>
          </p:cNvPicPr>
          <p:nvPr/>
        </p:nvPicPr>
        <p:blipFill>
          <a:blip r:embed="rId2"/>
          <a:srcRect/>
          <a:stretch/>
        </p:blipFill>
        <p:spPr>
          <a:xfrm>
            <a:off x="1943417" y="643464"/>
            <a:ext cx="3945293" cy="5260391"/>
          </a:xfrm>
          <a:prstGeom prst="rect">
            <a:avLst/>
          </a:prstGeom>
        </p:spPr>
      </p:pic>
      <p:sp>
        <p:nvSpPr>
          <p:cNvPr id="6" name="Content Placeholder 5">
            <a:extLst>
              <a:ext uri="{FF2B5EF4-FFF2-40B4-BE49-F238E27FC236}">
                <a16:creationId xmlns:a16="http://schemas.microsoft.com/office/drawing/2014/main" id="{027130E6-309F-A941-BA46-190D0FE45E3C}"/>
              </a:ext>
            </a:extLst>
          </p:cNvPr>
          <p:cNvSpPr>
            <a:spLocks noGrp="1"/>
          </p:cNvSpPr>
          <p:nvPr>
            <p:ph sz="half" idx="2"/>
          </p:nvPr>
        </p:nvSpPr>
        <p:spPr>
          <a:xfrm>
            <a:off x="7815417" y="1619250"/>
            <a:ext cx="4800600" cy="3619500"/>
          </a:xfrm>
        </p:spPr>
        <p:txBody>
          <a:bodyPr>
            <a:normAutofit/>
          </a:bodyPr>
          <a:lstStyle/>
          <a:p>
            <a:r>
              <a:rPr lang="en-US" sz="1800" dirty="0">
                <a:solidFill>
                  <a:schemeClr val="bg1"/>
                </a:solidFill>
                <a:latin typeface="GungsuhChe" panose="02030609000101010101" pitchFamily="49" charset="-127"/>
                <a:ea typeface="GungsuhChe" panose="02030609000101010101" pitchFamily="49" charset="-127"/>
              </a:rPr>
              <a:t>Develop classroom phrases that emphasize gender neutral language.  (“All children can…”)</a:t>
            </a:r>
          </a:p>
        </p:txBody>
      </p:sp>
    </p:spTree>
    <p:extLst>
      <p:ext uri="{BB962C8B-B14F-4D97-AF65-F5344CB8AC3E}">
        <p14:creationId xmlns:p14="http://schemas.microsoft.com/office/powerpoint/2010/main" val="18906916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tint val="95000"/>
            <a:satMod val="170000"/>
          </a:schemeClr>
        </a:solidFill>
        <a:effectLst/>
      </p:bgPr>
    </p:bg>
    <p:spTree>
      <p:nvGrpSpPr>
        <p:cNvPr id="1" name=""/>
        <p:cNvGrpSpPr/>
        <p:nvPr/>
      </p:nvGrpSpPr>
      <p:grpSpPr>
        <a:xfrm>
          <a:off x="0" y="0"/>
          <a:ext cx="0" cy="0"/>
          <a:chOff x="0" y="0"/>
          <a:chExt cx="0" cy="0"/>
        </a:xfrm>
      </p:grpSpPr>
      <p:sp>
        <p:nvSpPr>
          <p:cNvPr id="9" name="Freeform 6">
            <a:extLst>
              <a:ext uri="{FF2B5EF4-FFF2-40B4-BE49-F238E27FC236}">
                <a16:creationId xmlns:a16="http://schemas.microsoft.com/office/drawing/2014/main" id="{7520F84D-966A-41CD-B818-16BF32EF1E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11" name="Rectangle 10">
            <a:extLst>
              <a:ext uri="{FF2B5EF4-FFF2-40B4-BE49-F238E27FC236}">
                <a16:creationId xmlns:a16="http://schemas.microsoft.com/office/drawing/2014/main" id="{57510D23-E323-4577-A8EA-12C6C6019B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3" name="Rectangle 12">
            <a:extLst>
              <a:ext uri="{FF2B5EF4-FFF2-40B4-BE49-F238E27FC236}">
                <a16:creationId xmlns:a16="http://schemas.microsoft.com/office/drawing/2014/main" id="{8A25BF79-9ED2-4290-8C48-1AB107B674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C97979A-C8A6-3447-AAAB-FB73074363FE}"/>
              </a:ext>
            </a:extLst>
          </p:cNvPr>
          <p:cNvSpPr>
            <a:spLocks noGrp="1"/>
          </p:cNvSpPr>
          <p:nvPr>
            <p:ph type="title"/>
          </p:nvPr>
        </p:nvSpPr>
        <p:spPr>
          <a:xfrm>
            <a:off x="5122943" y="1068755"/>
            <a:ext cx="6273998" cy="4720490"/>
          </a:xfrm>
        </p:spPr>
        <p:txBody>
          <a:bodyPr vert="horz" lIns="91440" tIns="45720" rIns="91440" bIns="45720" rtlCol="0" anchor="ctr">
            <a:normAutofit/>
          </a:bodyPr>
          <a:lstStyle/>
          <a:p>
            <a:r>
              <a:rPr lang="en-US" sz="4500">
                <a:solidFill>
                  <a:schemeClr val="tx1"/>
                </a:solidFill>
              </a:rPr>
              <a:t>Ways in which parents and educators can help promote healthy internal gender development </a:t>
            </a:r>
          </a:p>
        </p:txBody>
      </p:sp>
      <p:sp>
        <p:nvSpPr>
          <p:cNvPr id="15" name="Rectangle 14">
            <a:extLst>
              <a:ext uri="{FF2B5EF4-FFF2-40B4-BE49-F238E27FC236}">
                <a16:creationId xmlns:a16="http://schemas.microsoft.com/office/drawing/2014/main" id="{6159C197-C92F-4EEC-9821-4C2CAABD6D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40343"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1CBE401A-6E8E-4E41-8A48-D7FD86D703BF}"/>
              </a:ext>
            </a:extLst>
          </p:cNvPr>
          <p:cNvSpPr>
            <a:spLocks noGrp="1"/>
          </p:cNvSpPr>
          <p:nvPr>
            <p:ph sz="half" idx="4294967295"/>
          </p:nvPr>
        </p:nvSpPr>
        <p:spPr>
          <a:xfrm>
            <a:off x="1744361" y="1306286"/>
            <a:ext cx="2566235" cy="4245428"/>
          </a:xfrm>
        </p:spPr>
        <p:txBody>
          <a:bodyPr vert="horz" lIns="91440" tIns="45720" rIns="91440" bIns="45720" rtlCol="0" anchor="ctr">
            <a:normAutofit/>
          </a:bodyPr>
          <a:lstStyle/>
          <a:p>
            <a:pPr marL="0" indent="0" algn="ctr">
              <a:lnSpc>
                <a:spcPct val="90000"/>
              </a:lnSpc>
              <a:buNone/>
            </a:pPr>
            <a:r>
              <a:rPr lang="en-US" sz="1300" b="1" cap="all" spc="400">
                <a:solidFill>
                  <a:srgbClr val="2A1A00"/>
                </a:solidFill>
                <a:effectLst/>
              </a:rPr>
              <a:t>Because children are figuring out their identity, I believe it is important for children to see the variety of identity’s that they can chose to be. One of the ways in which parents and educators can introduce the topic of gender identity is through the use of literature. Here are some books to consider:</a:t>
            </a:r>
          </a:p>
        </p:txBody>
      </p:sp>
      <p:sp>
        <p:nvSpPr>
          <p:cNvPr id="17" name="Rectangle 16">
            <a:extLst>
              <a:ext uri="{FF2B5EF4-FFF2-40B4-BE49-F238E27FC236}">
                <a16:creationId xmlns:a16="http://schemas.microsoft.com/office/drawing/2014/main" id="{F318D58F-96AE-499D-AB10-312690101B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38656" cy="6858000"/>
          </a:xfrm>
          <a:prstGeom prst="rect">
            <a:avLst/>
          </a:prstGeom>
          <a:solidFill>
            <a:schemeClr val="accent1">
              <a:lumMod val="75000"/>
            </a:schemeClr>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solidFill>
                <a:schemeClr val="accent2"/>
              </a:solidFill>
            </a:endParaRPr>
          </a:p>
        </p:txBody>
      </p:sp>
    </p:spTree>
    <p:extLst>
      <p:ext uri="{BB962C8B-B14F-4D97-AF65-F5344CB8AC3E}">
        <p14:creationId xmlns:p14="http://schemas.microsoft.com/office/powerpoint/2010/main" val="32558800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6" name="Freeform 6">
            <a:extLst>
              <a:ext uri="{FF2B5EF4-FFF2-40B4-BE49-F238E27FC236}">
                <a16:creationId xmlns:a16="http://schemas.microsoft.com/office/drawing/2014/main" id="{841EFD0D-0D37-447B-B1EA-4F7197EB29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8" name="Rectangle 12">
            <a:extLst>
              <a:ext uri="{FF2B5EF4-FFF2-40B4-BE49-F238E27FC236}">
                <a16:creationId xmlns:a16="http://schemas.microsoft.com/office/drawing/2014/main" id="{5A6DFF24-307B-44B0-93F0-893676F148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a:extLst>
              <a:ext uri="{FF2B5EF4-FFF2-40B4-BE49-F238E27FC236}">
                <a16:creationId xmlns:a16="http://schemas.microsoft.com/office/drawing/2014/main" id="{93B3D315-2706-4149-873C-331EDFAFEF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1219200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36345BB-FF17-6C4B-9898-93B7020B9D0F}"/>
              </a:ext>
            </a:extLst>
          </p:cNvPr>
          <p:cNvSpPr>
            <a:spLocks noGrp="1"/>
          </p:cNvSpPr>
          <p:nvPr>
            <p:ph type="title"/>
          </p:nvPr>
        </p:nvSpPr>
        <p:spPr>
          <a:xfrm>
            <a:off x="1251678" y="949642"/>
            <a:ext cx="4882422" cy="1492132"/>
          </a:xfrm>
        </p:spPr>
        <p:txBody>
          <a:bodyPr vert="horz" lIns="91440" tIns="45720" rIns="91440" bIns="45720" rtlCol="0" anchor="t">
            <a:normAutofit/>
          </a:bodyPr>
          <a:lstStyle/>
          <a:p>
            <a:r>
              <a:rPr lang="en-US" sz="3600"/>
              <a:t>Books that promote gender development  </a:t>
            </a:r>
          </a:p>
        </p:txBody>
      </p:sp>
      <p:sp>
        <p:nvSpPr>
          <p:cNvPr id="17" name="Rectangle 16">
            <a:extLst>
              <a:ext uri="{FF2B5EF4-FFF2-40B4-BE49-F238E27FC236}">
                <a16:creationId xmlns:a16="http://schemas.microsoft.com/office/drawing/2014/main" id="{8D04E398-086D-467C-B390-9F9079FA7A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a:extLst>
              <a:ext uri="{FF2B5EF4-FFF2-40B4-BE49-F238E27FC236}">
                <a16:creationId xmlns:a16="http://schemas.microsoft.com/office/drawing/2014/main" id="{B1395457-4C62-0744-A742-BF004D33D48A}"/>
              </a:ext>
            </a:extLst>
          </p:cNvPr>
          <p:cNvSpPr>
            <a:spLocks noGrp="1"/>
          </p:cNvSpPr>
          <p:nvPr>
            <p:ph sz="half" idx="1"/>
          </p:nvPr>
        </p:nvSpPr>
        <p:spPr>
          <a:xfrm>
            <a:off x="1251678" y="2667000"/>
            <a:ext cx="4964065" cy="3212592"/>
          </a:xfrm>
        </p:spPr>
        <p:txBody>
          <a:bodyPr vert="horz" lIns="91440" tIns="45720" rIns="91440" bIns="45720" rtlCol="0">
            <a:normAutofit/>
          </a:bodyPr>
          <a:lstStyle/>
          <a:p>
            <a:pPr lvl="0">
              <a:lnSpc>
                <a:spcPct val="100000"/>
              </a:lnSpc>
            </a:pPr>
            <a:r>
              <a:rPr lang="en-US" sz="1600">
                <a:solidFill>
                  <a:schemeClr val="tx1">
                    <a:lumMod val="85000"/>
                    <a:lumOff val="15000"/>
                  </a:schemeClr>
                </a:solidFill>
                <a:effectLst/>
              </a:rPr>
              <a:t>Annies Plaid Shirt by Stacy Davids</a:t>
            </a:r>
          </a:p>
          <a:p>
            <a:pPr>
              <a:lnSpc>
                <a:spcPct val="100000"/>
              </a:lnSpc>
            </a:pPr>
            <a:r>
              <a:rPr lang="en-US" sz="1600">
                <a:solidFill>
                  <a:schemeClr val="tx1">
                    <a:lumMod val="85000"/>
                    <a:lumOff val="15000"/>
                  </a:schemeClr>
                </a:solidFill>
                <a:effectLst/>
              </a:rPr>
              <a:t>It’s Annies uncles wedding! Annie plans to wear her favorite plaid shirt, the one that she always wears, every day. Annies mom says girls wear dresses to weddings, but dresses make Annie feel lie she isn’t herself. What will she do?</a:t>
            </a:r>
          </a:p>
          <a:p>
            <a:pPr>
              <a:lnSpc>
                <a:spcPct val="100000"/>
              </a:lnSpc>
            </a:pPr>
            <a:r>
              <a:rPr lang="en-US" sz="1600">
                <a:solidFill>
                  <a:schemeClr val="tx1">
                    <a:lumMod val="85000"/>
                    <a:lumOff val="15000"/>
                  </a:schemeClr>
                </a:solidFill>
                <a:effectLst/>
              </a:rPr>
              <a:t>This book is great for kids 3- 8 years old. Annies plaid shirt addresses how her mom worries about Annie and wonders if she made the right decision in asking her to wear a dress.. this shows. That parents and adults aren’t always sure of themselves. The book also shows how girls can be masculine too.</a:t>
            </a:r>
          </a:p>
        </p:txBody>
      </p:sp>
      <p:sp>
        <p:nvSpPr>
          <p:cNvPr id="19" name="Freeform 6">
            <a:extLst>
              <a:ext uri="{FF2B5EF4-FFF2-40B4-BE49-F238E27FC236}">
                <a16:creationId xmlns:a16="http://schemas.microsoft.com/office/drawing/2014/main" id="{20E344BB-E23E-4198-B2C7-8E752C6A95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390140" y="61344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pic>
        <p:nvPicPr>
          <p:cNvPr id="6" name="Picture 6">
            <a:extLst>
              <a:ext uri="{FF2B5EF4-FFF2-40B4-BE49-F238E27FC236}">
                <a16:creationId xmlns:a16="http://schemas.microsoft.com/office/drawing/2014/main" id="{1CB2AA2C-2A19-E743-8DEF-40366E057110}"/>
              </a:ext>
            </a:extLst>
          </p:cNvPr>
          <p:cNvPicPr>
            <a:picLocks noGrp="1" noChangeAspect="1"/>
          </p:cNvPicPr>
          <p:nvPr>
            <p:ph sz="half" idx="2"/>
          </p:nvPr>
        </p:nvPicPr>
        <p:blipFill>
          <a:blip r:embed="rId2"/>
          <a:stretch>
            <a:fillRect/>
          </a:stretch>
        </p:blipFill>
        <p:spPr>
          <a:xfrm>
            <a:off x="7651015" y="1619392"/>
            <a:ext cx="2713824" cy="3217333"/>
          </a:xfrm>
          <a:prstGeom prst="rect">
            <a:avLst/>
          </a:prstGeom>
        </p:spPr>
      </p:pic>
    </p:spTree>
    <p:extLst>
      <p:ext uri="{BB962C8B-B14F-4D97-AF65-F5344CB8AC3E}">
        <p14:creationId xmlns:p14="http://schemas.microsoft.com/office/powerpoint/2010/main" val="20277330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Freeform 6">
            <a:extLst>
              <a:ext uri="{FF2B5EF4-FFF2-40B4-BE49-F238E27FC236}">
                <a16:creationId xmlns:a16="http://schemas.microsoft.com/office/drawing/2014/main" id="{841EFD0D-0D37-447B-B1EA-4F7197EB29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a:extLst>
              <a:ext uri="{FF2B5EF4-FFF2-40B4-BE49-F238E27FC236}">
                <a16:creationId xmlns:a16="http://schemas.microsoft.com/office/drawing/2014/main" id="{5A6DFF24-307B-44B0-93F0-893676F148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a:extLst>
              <a:ext uri="{FF2B5EF4-FFF2-40B4-BE49-F238E27FC236}">
                <a16:creationId xmlns:a16="http://schemas.microsoft.com/office/drawing/2014/main" id="{93B3D315-2706-4149-873C-331EDFAFEF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1219200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DE7F87D-8DDE-2C44-A42B-3BD0B60AB084}"/>
              </a:ext>
            </a:extLst>
          </p:cNvPr>
          <p:cNvSpPr>
            <a:spLocks noGrp="1"/>
          </p:cNvSpPr>
          <p:nvPr>
            <p:ph type="title"/>
          </p:nvPr>
        </p:nvSpPr>
        <p:spPr>
          <a:xfrm>
            <a:off x="1251678" y="949642"/>
            <a:ext cx="4882422" cy="1492132"/>
          </a:xfrm>
        </p:spPr>
        <p:txBody>
          <a:bodyPr vert="horz" lIns="91440" tIns="45720" rIns="91440" bIns="45720" rtlCol="0" anchor="t">
            <a:normAutofit/>
          </a:bodyPr>
          <a:lstStyle/>
          <a:p>
            <a:r>
              <a:rPr lang="en-US" sz="3200"/>
              <a:t>Books that promote gender development </a:t>
            </a:r>
            <a:br>
              <a:rPr lang="en-US" sz="3200"/>
            </a:br>
            <a:endParaRPr lang="en-US" sz="3200"/>
          </a:p>
        </p:txBody>
      </p:sp>
      <p:sp>
        <p:nvSpPr>
          <p:cNvPr id="16" name="Rectangle 15">
            <a:extLst>
              <a:ext uri="{FF2B5EF4-FFF2-40B4-BE49-F238E27FC236}">
                <a16:creationId xmlns:a16="http://schemas.microsoft.com/office/drawing/2014/main" id="{8D04E398-086D-467C-B390-9F9079FA7A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a:extLst>
              <a:ext uri="{FF2B5EF4-FFF2-40B4-BE49-F238E27FC236}">
                <a16:creationId xmlns:a16="http://schemas.microsoft.com/office/drawing/2014/main" id="{1407D39F-DCB4-7846-9DE6-CBAFDF0E32B8}"/>
              </a:ext>
            </a:extLst>
          </p:cNvPr>
          <p:cNvSpPr>
            <a:spLocks noGrp="1"/>
          </p:cNvSpPr>
          <p:nvPr>
            <p:ph sz="half" idx="1"/>
          </p:nvPr>
        </p:nvSpPr>
        <p:spPr>
          <a:xfrm>
            <a:off x="1251678" y="2667000"/>
            <a:ext cx="4964065" cy="3212592"/>
          </a:xfrm>
        </p:spPr>
        <p:txBody>
          <a:bodyPr vert="horz" lIns="91440" tIns="45720" rIns="91440" bIns="45720" rtlCol="0">
            <a:normAutofit/>
          </a:bodyPr>
          <a:lstStyle/>
          <a:p>
            <a:pPr lvl="0">
              <a:lnSpc>
                <a:spcPct val="100000"/>
              </a:lnSpc>
            </a:pPr>
            <a:r>
              <a:rPr lang="en-US" sz="1600">
                <a:solidFill>
                  <a:schemeClr val="tx1">
                    <a:lumMod val="85000"/>
                    <a:lumOff val="15000"/>
                  </a:schemeClr>
                </a:solidFill>
                <a:effectLst/>
              </a:rPr>
              <a:t>Neither by Airlie AndersonS </a:t>
            </a:r>
          </a:p>
          <a:p>
            <a:pPr>
              <a:lnSpc>
                <a:spcPct val="100000"/>
              </a:lnSpc>
            </a:pPr>
            <a:r>
              <a:rPr lang="en-US" sz="1600">
                <a:solidFill>
                  <a:schemeClr val="tx1">
                    <a:lumMod val="85000"/>
                    <a:lumOff val="15000"/>
                  </a:schemeClr>
                </a:solidFill>
                <a:effectLst/>
              </a:rPr>
              <a:t>In a world full blue bunnies and yellow birds, a baby that is not quite a bunny or a bird hatches. In the land of This and That, what happens to those who don’t fit either? </a:t>
            </a:r>
          </a:p>
          <a:p>
            <a:pPr>
              <a:lnSpc>
                <a:spcPct val="100000"/>
              </a:lnSpc>
            </a:pPr>
            <a:r>
              <a:rPr lang="en-US" sz="1600">
                <a:solidFill>
                  <a:schemeClr val="tx1">
                    <a:lumMod val="85000"/>
                    <a:lumOff val="15000"/>
                  </a:schemeClr>
                </a:solidFill>
                <a:effectLst/>
              </a:rPr>
              <a:t>This book is great for kids 3-7 years old. With colorful pictures and clear, simple text, this book provides solace for those who feel as though they don’t fit in. This story allows you to discuss with your child a variety of situations such as what it means to be gender non conforming, intersex, or genderqueer. </a:t>
            </a:r>
          </a:p>
        </p:txBody>
      </p:sp>
      <p:sp>
        <p:nvSpPr>
          <p:cNvPr id="18" name="Freeform 6">
            <a:extLst>
              <a:ext uri="{FF2B5EF4-FFF2-40B4-BE49-F238E27FC236}">
                <a16:creationId xmlns:a16="http://schemas.microsoft.com/office/drawing/2014/main" id="{20E344BB-E23E-4198-B2C7-8E752C6A95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390140" y="61344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pic>
        <p:nvPicPr>
          <p:cNvPr id="5" name="Picture 5">
            <a:extLst>
              <a:ext uri="{FF2B5EF4-FFF2-40B4-BE49-F238E27FC236}">
                <a16:creationId xmlns:a16="http://schemas.microsoft.com/office/drawing/2014/main" id="{D2249239-43E5-614D-8FF9-609105E9F628}"/>
              </a:ext>
            </a:extLst>
          </p:cNvPr>
          <p:cNvPicPr>
            <a:picLocks noGrp="1" noChangeAspect="1"/>
          </p:cNvPicPr>
          <p:nvPr>
            <p:ph sz="half" idx="2"/>
          </p:nvPr>
        </p:nvPicPr>
        <p:blipFill>
          <a:blip r:embed="rId2"/>
          <a:stretch>
            <a:fillRect/>
          </a:stretch>
        </p:blipFill>
        <p:spPr>
          <a:xfrm>
            <a:off x="7399261" y="1619392"/>
            <a:ext cx="3217333" cy="3217333"/>
          </a:xfrm>
          <a:prstGeom prst="rect">
            <a:avLst/>
          </a:prstGeom>
        </p:spPr>
      </p:pic>
    </p:spTree>
    <p:extLst>
      <p:ext uri="{BB962C8B-B14F-4D97-AF65-F5344CB8AC3E}">
        <p14:creationId xmlns:p14="http://schemas.microsoft.com/office/powerpoint/2010/main" val="41992204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Freeform 6">
            <a:extLst>
              <a:ext uri="{FF2B5EF4-FFF2-40B4-BE49-F238E27FC236}">
                <a16:creationId xmlns:a16="http://schemas.microsoft.com/office/drawing/2014/main" id="{841EFD0D-0D37-447B-B1EA-4F7197EB29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a:extLst>
              <a:ext uri="{FF2B5EF4-FFF2-40B4-BE49-F238E27FC236}">
                <a16:creationId xmlns:a16="http://schemas.microsoft.com/office/drawing/2014/main" id="{5A6DFF24-307B-44B0-93F0-893676F148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a:extLst>
              <a:ext uri="{FF2B5EF4-FFF2-40B4-BE49-F238E27FC236}">
                <a16:creationId xmlns:a16="http://schemas.microsoft.com/office/drawing/2014/main" id="{93B3D315-2706-4149-873C-331EDFAFEF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1219200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FC7AF1B-ED8C-BB4C-BD10-AD8738B5BE16}"/>
              </a:ext>
            </a:extLst>
          </p:cNvPr>
          <p:cNvSpPr>
            <a:spLocks noGrp="1"/>
          </p:cNvSpPr>
          <p:nvPr>
            <p:ph type="title"/>
          </p:nvPr>
        </p:nvSpPr>
        <p:spPr>
          <a:xfrm>
            <a:off x="1251678" y="949642"/>
            <a:ext cx="4882422" cy="1492132"/>
          </a:xfrm>
        </p:spPr>
        <p:txBody>
          <a:bodyPr vert="horz" lIns="91440" tIns="45720" rIns="91440" bIns="45720" rtlCol="0" anchor="t">
            <a:normAutofit/>
          </a:bodyPr>
          <a:lstStyle/>
          <a:p>
            <a:r>
              <a:rPr lang="en-US" sz="3200"/>
              <a:t>Books that promote gender development </a:t>
            </a:r>
            <a:br>
              <a:rPr lang="en-US" sz="3200"/>
            </a:br>
            <a:endParaRPr lang="en-US" sz="3200"/>
          </a:p>
        </p:txBody>
      </p:sp>
      <p:sp>
        <p:nvSpPr>
          <p:cNvPr id="16" name="Rectangle 15">
            <a:extLst>
              <a:ext uri="{FF2B5EF4-FFF2-40B4-BE49-F238E27FC236}">
                <a16:creationId xmlns:a16="http://schemas.microsoft.com/office/drawing/2014/main" id="{8D04E398-086D-467C-B390-9F9079FA7A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a:extLst>
              <a:ext uri="{FF2B5EF4-FFF2-40B4-BE49-F238E27FC236}">
                <a16:creationId xmlns:a16="http://schemas.microsoft.com/office/drawing/2014/main" id="{362FE1AA-2F84-6148-B17E-58BA930F967C}"/>
              </a:ext>
            </a:extLst>
          </p:cNvPr>
          <p:cNvSpPr>
            <a:spLocks noGrp="1"/>
          </p:cNvSpPr>
          <p:nvPr>
            <p:ph sz="half" idx="1"/>
          </p:nvPr>
        </p:nvSpPr>
        <p:spPr>
          <a:xfrm>
            <a:off x="1251678" y="2667000"/>
            <a:ext cx="4964065" cy="3212592"/>
          </a:xfrm>
        </p:spPr>
        <p:txBody>
          <a:bodyPr vert="horz" lIns="91440" tIns="45720" rIns="91440" bIns="45720" rtlCol="0">
            <a:normAutofit/>
          </a:bodyPr>
          <a:lstStyle/>
          <a:p>
            <a:pPr lvl="0">
              <a:lnSpc>
                <a:spcPct val="100000"/>
              </a:lnSpc>
            </a:pPr>
            <a:r>
              <a:rPr lang="en-US" sz="1600">
                <a:solidFill>
                  <a:schemeClr val="tx1">
                    <a:lumMod val="85000"/>
                    <a:lumOff val="15000"/>
                  </a:schemeClr>
                </a:solidFill>
                <a:effectLst/>
              </a:rPr>
              <a:t>I am Jazz by Jessica Herthel and Jazz Jennings </a:t>
            </a:r>
          </a:p>
          <a:p>
            <a:pPr>
              <a:lnSpc>
                <a:spcPct val="100000"/>
              </a:lnSpc>
            </a:pPr>
            <a:r>
              <a:rPr lang="en-US" sz="1600">
                <a:solidFill>
                  <a:schemeClr val="tx1">
                    <a:lumMod val="85000"/>
                    <a:lumOff val="15000"/>
                  </a:schemeClr>
                </a:solidFill>
                <a:effectLst/>
              </a:rPr>
              <a:t>Jazz likes the color pink, playing with dolls and wearing a mermaid tail. While she likes to talk to her older sister about her “girl thoughts,” Jazz was designated as a male at birth. This story describes Jazz struggle as a young child feeling like she was in the wrong body, and the challenges she and her family face. </a:t>
            </a:r>
          </a:p>
          <a:p>
            <a:pPr>
              <a:lnSpc>
                <a:spcPct val="100000"/>
              </a:lnSpc>
            </a:pPr>
            <a:r>
              <a:rPr lang="en-US" sz="1600">
                <a:solidFill>
                  <a:schemeClr val="tx1">
                    <a:lumMod val="85000"/>
                    <a:lumOff val="15000"/>
                  </a:schemeClr>
                </a:solidFill>
                <a:effectLst/>
              </a:rPr>
              <a:t>This book is great for kids 4-8+. It shows kids that it’s okay to be confused about your gender sometimes. In the end whatever you chose will make you happy.</a:t>
            </a:r>
          </a:p>
        </p:txBody>
      </p:sp>
      <p:sp>
        <p:nvSpPr>
          <p:cNvPr id="18" name="Freeform 6">
            <a:extLst>
              <a:ext uri="{FF2B5EF4-FFF2-40B4-BE49-F238E27FC236}">
                <a16:creationId xmlns:a16="http://schemas.microsoft.com/office/drawing/2014/main" id="{20E344BB-E23E-4198-B2C7-8E752C6A95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390140" y="61344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pic>
        <p:nvPicPr>
          <p:cNvPr id="5" name="Picture 5">
            <a:extLst>
              <a:ext uri="{FF2B5EF4-FFF2-40B4-BE49-F238E27FC236}">
                <a16:creationId xmlns:a16="http://schemas.microsoft.com/office/drawing/2014/main" id="{438BFF53-FA13-984F-A154-94496727F6F4}"/>
              </a:ext>
            </a:extLst>
          </p:cNvPr>
          <p:cNvPicPr>
            <a:picLocks noGrp="1" noChangeAspect="1"/>
          </p:cNvPicPr>
          <p:nvPr>
            <p:ph sz="half" idx="2"/>
          </p:nvPr>
        </p:nvPicPr>
        <p:blipFill>
          <a:blip r:embed="rId2"/>
          <a:stretch>
            <a:fillRect/>
          </a:stretch>
        </p:blipFill>
        <p:spPr>
          <a:xfrm>
            <a:off x="7399261" y="1844605"/>
            <a:ext cx="3217333" cy="2766906"/>
          </a:xfrm>
          <a:prstGeom prst="rect">
            <a:avLst/>
          </a:prstGeom>
        </p:spPr>
      </p:pic>
    </p:spTree>
    <p:extLst>
      <p:ext uri="{BB962C8B-B14F-4D97-AF65-F5344CB8AC3E}">
        <p14:creationId xmlns:p14="http://schemas.microsoft.com/office/powerpoint/2010/main" val="3781981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Freeform 6">
            <a:extLst>
              <a:ext uri="{FF2B5EF4-FFF2-40B4-BE49-F238E27FC236}">
                <a16:creationId xmlns:a16="http://schemas.microsoft.com/office/drawing/2014/main" id="{841EFD0D-0D37-447B-B1EA-4F7197EB29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a:extLst>
              <a:ext uri="{FF2B5EF4-FFF2-40B4-BE49-F238E27FC236}">
                <a16:creationId xmlns:a16="http://schemas.microsoft.com/office/drawing/2014/main" id="{5A6DFF24-307B-44B0-93F0-893676F148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a:extLst>
              <a:ext uri="{FF2B5EF4-FFF2-40B4-BE49-F238E27FC236}">
                <a16:creationId xmlns:a16="http://schemas.microsoft.com/office/drawing/2014/main" id="{93B3D315-2706-4149-873C-331EDFAFEF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1219200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C02EA15-4895-6E4C-9E7F-3AE0065F0540}"/>
              </a:ext>
            </a:extLst>
          </p:cNvPr>
          <p:cNvSpPr>
            <a:spLocks noGrp="1"/>
          </p:cNvSpPr>
          <p:nvPr>
            <p:ph type="title"/>
          </p:nvPr>
        </p:nvSpPr>
        <p:spPr>
          <a:xfrm>
            <a:off x="1251678" y="949642"/>
            <a:ext cx="4882422" cy="1492132"/>
          </a:xfrm>
        </p:spPr>
        <p:txBody>
          <a:bodyPr vert="horz" lIns="91440" tIns="45720" rIns="91440" bIns="45720" rtlCol="0" anchor="t">
            <a:normAutofit/>
          </a:bodyPr>
          <a:lstStyle/>
          <a:p>
            <a:r>
              <a:rPr lang="en-US" sz="3200"/>
              <a:t>Books that promote gender development </a:t>
            </a:r>
            <a:br>
              <a:rPr lang="en-US" sz="3200"/>
            </a:br>
            <a:endParaRPr lang="en-US" sz="3200"/>
          </a:p>
        </p:txBody>
      </p:sp>
      <p:sp>
        <p:nvSpPr>
          <p:cNvPr id="16" name="Rectangle 15">
            <a:extLst>
              <a:ext uri="{FF2B5EF4-FFF2-40B4-BE49-F238E27FC236}">
                <a16:creationId xmlns:a16="http://schemas.microsoft.com/office/drawing/2014/main" id="{8D04E398-086D-467C-B390-9F9079FA7A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a:extLst>
              <a:ext uri="{FF2B5EF4-FFF2-40B4-BE49-F238E27FC236}">
                <a16:creationId xmlns:a16="http://schemas.microsoft.com/office/drawing/2014/main" id="{27627C68-22C2-C745-ACB3-21DAFCAA9D27}"/>
              </a:ext>
            </a:extLst>
          </p:cNvPr>
          <p:cNvSpPr>
            <a:spLocks noGrp="1"/>
          </p:cNvSpPr>
          <p:nvPr>
            <p:ph sz="half" idx="1"/>
          </p:nvPr>
        </p:nvSpPr>
        <p:spPr>
          <a:xfrm>
            <a:off x="1251678" y="2667000"/>
            <a:ext cx="4964065" cy="3212592"/>
          </a:xfrm>
        </p:spPr>
        <p:txBody>
          <a:bodyPr vert="horz" lIns="91440" tIns="45720" rIns="91440" bIns="45720" rtlCol="0">
            <a:normAutofit/>
          </a:bodyPr>
          <a:lstStyle/>
          <a:p>
            <a:pPr lvl="0"/>
            <a:r>
              <a:rPr lang="en-US">
                <a:solidFill>
                  <a:schemeClr val="tx1">
                    <a:lumMod val="85000"/>
                    <a:lumOff val="15000"/>
                  </a:schemeClr>
                </a:solidFill>
                <a:effectLst/>
              </a:rPr>
              <a:t>What make a baby? By Cory Silverberg </a:t>
            </a:r>
          </a:p>
          <a:p>
            <a:r>
              <a:rPr lang="en-US">
                <a:solidFill>
                  <a:schemeClr val="tx1">
                    <a:lumMod val="85000"/>
                    <a:lumOff val="15000"/>
                  </a:schemeClr>
                </a:solidFill>
                <a:effectLst/>
              </a:rPr>
              <a:t>This book is perfect for 4-8 years old children who are asking a lot of “how’s” and “why’s.” The text uses gender-neutral language, such as “people with eggs” and “people with sperm” expanding our ideas about conception. </a:t>
            </a:r>
          </a:p>
          <a:p>
            <a:endParaRPr lang="en-US">
              <a:solidFill>
                <a:schemeClr val="tx1">
                  <a:lumMod val="85000"/>
                  <a:lumOff val="15000"/>
                </a:schemeClr>
              </a:solidFill>
            </a:endParaRPr>
          </a:p>
        </p:txBody>
      </p:sp>
      <p:sp>
        <p:nvSpPr>
          <p:cNvPr id="18" name="Freeform 6">
            <a:extLst>
              <a:ext uri="{FF2B5EF4-FFF2-40B4-BE49-F238E27FC236}">
                <a16:creationId xmlns:a16="http://schemas.microsoft.com/office/drawing/2014/main" id="{20E344BB-E23E-4198-B2C7-8E752C6A95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390140" y="61344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pic>
        <p:nvPicPr>
          <p:cNvPr id="5" name="Picture 5">
            <a:extLst>
              <a:ext uri="{FF2B5EF4-FFF2-40B4-BE49-F238E27FC236}">
                <a16:creationId xmlns:a16="http://schemas.microsoft.com/office/drawing/2014/main" id="{1C518CB6-734A-3848-A481-2156DCCD6A46}"/>
              </a:ext>
            </a:extLst>
          </p:cNvPr>
          <p:cNvPicPr>
            <a:picLocks noGrp="1" noChangeAspect="1"/>
          </p:cNvPicPr>
          <p:nvPr>
            <p:ph sz="half" idx="2"/>
          </p:nvPr>
        </p:nvPicPr>
        <p:blipFill>
          <a:blip r:embed="rId2"/>
          <a:stretch>
            <a:fillRect/>
          </a:stretch>
        </p:blipFill>
        <p:spPr>
          <a:xfrm>
            <a:off x="7399261" y="1627436"/>
            <a:ext cx="3217333" cy="3201245"/>
          </a:xfrm>
          <a:prstGeom prst="rect">
            <a:avLst/>
          </a:prstGeom>
        </p:spPr>
      </p:pic>
    </p:spTree>
    <p:extLst>
      <p:ext uri="{BB962C8B-B14F-4D97-AF65-F5344CB8AC3E}">
        <p14:creationId xmlns:p14="http://schemas.microsoft.com/office/powerpoint/2010/main" val="1033911696"/>
      </p:ext>
    </p:extLst>
  </p:cSld>
  <p:clrMapOvr>
    <a:masterClrMapping/>
  </p:clrMapOvr>
</p:sld>
</file>

<file path=ppt/theme/theme1.xml><?xml version="1.0" encoding="utf-8"?>
<a:theme xmlns:a="http://schemas.openxmlformats.org/drawingml/2006/main" name="Badge">
  <a:themeElements>
    <a:clrScheme name="Badge">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fontScheme name="Badge">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22</Slides>
  <Notes>0</Notes>
  <HiddenSlides>0</HiddenSlide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Badge</vt:lpstr>
      <vt:lpstr>Teaching Children about gender roles </vt:lpstr>
      <vt:lpstr>Early gender socialization</vt:lpstr>
      <vt:lpstr>Gender role development </vt:lpstr>
      <vt:lpstr>Rigid periods of gender identity</vt:lpstr>
      <vt:lpstr>Infancy</vt:lpstr>
      <vt:lpstr>18-24 months</vt:lpstr>
      <vt:lpstr>Ages 3-4</vt:lpstr>
      <vt:lpstr>Ages 5-6</vt:lpstr>
      <vt:lpstr>Parents influence on their child’s gender development </vt:lpstr>
      <vt:lpstr>The affect parents have on child’s  gender development   </vt:lpstr>
      <vt:lpstr>Parents influence on their child’s gender development (continuation)</vt:lpstr>
      <vt:lpstr>The affect parents have on child’s gender development (continuation)</vt:lpstr>
      <vt:lpstr>Why should the topic of gender roles be addressed? Reason # 1 </vt:lpstr>
      <vt:lpstr>Why should the topic of gender roles be addressed? Reason # 2</vt:lpstr>
      <vt:lpstr>Ways in which parents and educators can help promote a healthy internal gender development </vt:lpstr>
      <vt:lpstr>Ways in which parents and educators can help promote a healthy internal gender development  </vt:lpstr>
      <vt:lpstr>Ways in which parents and educators can help promote a healthy internal gender development  </vt:lpstr>
      <vt:lpstr>Ways in which parents and educators can help promote healthy internal gender development </vt:lpstr>
      <vt:lpstr>Books that promote gender development  </vt:lpstr>
      <vt:lpstr>Books that promote gender development  </vt:lpstr>
      <vt:lpstr>Books that promote gender development  </vt:lpstr>
      <vt:lpstr>Books that promote gender development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Teaching Children about gender roles </dc:title>
  <dc:creator>marisol.carmenatty@stu.bmcc.cuny.edu</dc:creator>
  <cp:lastModifiedBy>marisol.carmenatty@stu.bmcc.cuny.edu</cp:lastModifiedBy>
  <cp:revision>2</cp:revision>
  <dcterms:created xsi:type="dcterms:W3CDTF">2020-11-22T04:52:58Z</dcterms:created>
  <dcterms:modified xsi:type="dcterms:W3CDTF">2020-11-24T05:54:49Z</dcterms:modified>
</cp:coreProperties>
</file>