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8" r:id="rId7"/>
    <p:sldId id="260" r:id="rId8"/>
    <p:sldId id="266" r:id="rId9"/>
    <p:sldId id="267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94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37494-03DE-05F5-4CC7-A43836B921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Language, Race, and Ethnicity (LIN 150)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7F5F1-9120-F8AF-A8A1-1DD82DCB7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Terms and Notions related to the study of Language</a:t>
            </a:r>
          </a:p>
        </p:txBody>
      </p:sp>
    </p:spTree>
    <p:extLst>
      <p:ext uri="{BB962C8B-B14F-4D97-AF65-F5344CB8AC3E}">
        <p14:creationId xmlns:p14="http://schemas.microsoft.com/office/powerpoint/2010/main" val="1643033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8A8A3-EF8F-DBA7-708B-1C6DA2F0B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the term 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1FBEA-DD33-C830-4573-0553AC99DA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social construct</a:t>
            </a:r>
          </a:p>
          <a:p>
            <a:r>
              <a:rPr lang="en-US" dirty="0"/>
              <a:t>Not biological</a:t>
            </a:r>
          </a:p>
          <a:p>
            <a:r>
              <a:rPr lang="en-US" dirty="0"/>
              <a:t>Changing over time</a:t>
            </a:r>
          </a:p>
          <a:p>
            <a:r>
              <a:rPr lang="en-US" dirty="0"/>
              <a:t>Variable depending on location</a:t>
            </a:r>
          </a:p>
        </p:txBody>
      </p:sp>
    </p:spTree>
    <p:extLst>
      <p:ext uri="{BB962C8B-B14F-4D97-AF65-F5344CB8AC3E}">
        <p14:creationId xmlns:p14="http://schemas.microsoft.com/office/powerpoint/2010/main" val="3485618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0B05-96E7-92E0-1166-47E686E9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racism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BD2DE-14AA-0BBB-E3C1-14693E4D42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Using Pseudoscience to justify racism</a:t>
            </a:r>
          </a:p>
        </p:txBody>
      </p:sp>
    </p:spTree>
    <p:extLst>
      <p:ext uri="{BB962C8B-B14F-4D97-AF65-F5344CB8AC3E}">
        <p14:creationId xmlns:p14="http://schemas.microsoft.com/office/powerpoint/2010/main" val="3194791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732BA-10BA-7520-4D4F-6B6EA6FD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study of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E2BC7-D4AE-E09B-7C04-2844CC9825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Uniquely human</a:t>
            </a:r>
          </a:p>
          <a:p>
            <a:r>
              <a:rPr lang="en-US" dirty="0"/>
              <a:t>Innate</a:t>
            </a:r>
          </a:p>
          <a:p>
            <a:r>
              <a:rPr lang="en-US" dirty="0"/>
              <a:t>Occurring without explicit instruction</a:t>
            </a:r>
          </a:p>
          <a:p>
            <a:r>
              <a:rPr lang="en-US" dirty="0"/>
              <a:t>Input necessary</a:t>
            </a:r>
          </a:p>
          <a:p>
            <a:r>
              <a:rPr lang="en-US" dirty="0"/>
              <a:t>Acquisition schedule virtually the same across languages</a:t>
            </a:r>
          </a:p>
        </p:txBody>
      </p:sp>
    </p:spTree>
    <p:extLst>
      <p:ext uri="{BB962C8B-B14F-4D97-AF65-F5344CB8AC3E}">
        <p14:creationId xmlns:p14="http://schemas.microsoft.com/office/powerpoint/2010/main" val="969617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85A75-A695-8F02-B108-B00A84BB1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F7AAC-6EAE-F0B9-62F6-B204250CF25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Variations of language</a:t>
            </a:r>
          </a:p>
          <a:p>
            <a:r>
              <a:rPr lang="en-US" dirty="0"/>
              <a:t>Occurring in virtually all languages</a:t>
            </a:r>
          </a:p>
          <a:p>
            <a:r>
              <a:rPr lang="en-US" dirty="0"/>
              <a:t>Regional</a:t>
            </a:r>
          </a:p>
          <a:p>
            <a:r>
              <a:rPr lang="en-US" dirty="0"/>
              <a:t>social</a:t>
            </a:r>
          </a:p>
        </p:txBody>
      </p:sp>
    </p:spTree>
    <p:extLst>
      <p:ext uri="{BB962C8B-B14F-4D97-AF65-F5344CB8AC3E}">
        <p14:creationId xmlns:p14="http://schemas.microsoft.com/office/powerpoint/2010/main" val="8916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F8DA-F4E9-EC26-BA6D-FA8C93B95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2B559-2235-3D14-91EB-A41C01477A9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people who speak any given language</a:t>
            </a:r>
            <a:r>
              <a:rPr lang="en-US"/>
              <a:t>/dialect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638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17605-63E1-5B82-224A-D0940497A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vs. dialect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744BE-696D-6887-FBA6-02451A919E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Mutual intelligibility test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1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45FF-344D-AF4D-FB85-34E09952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switching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B5D5F-118D-8D2F-E6D9-5F0DC8696D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Changing language/dialect temporarily</a:t>
            </a:r>
          </a:p>
        </p:txBody>
      </p:sp>
    </p:spTree>
    <p:extLst>
      <p:ext uri="{BB962C8B-B14F-4D97-AF65-F5344CB8AC3E}">
        <p14:creationId xmlns:p14="http://schemas.microsoft.com/office/powerpoint/2010/main" val="1210186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5319D-0998-1F9E-4CEF-C74A7EFDF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Style shifting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C7E22-19E3-AE07-45BB-6C065F5A98F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Assuming the “style” of a given language/dialect</a:t>
            </a:r>
          </a:p>
        </p:txBody>
      </p:sp>
    </p:spTree>
    <p:extLst>
      <p:ext uri="{BB962C8B-B14F-4D97-AF65-F5344CB8AC3E}">
        <p14:creationId xmlns:p14="http://schemas.microsoft.com/office/powerpoint/2010/main" val="2664975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3A7C8-1139-D058-36C9-6BEF1135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Pidgins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42379-80B6-19C2-C3F8-75FCB666AB3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Developing out of necessity due to contact</a:t>
            </a:r>
          </a:p>
          <a:p>
            <a:r>
              <a:rPr lang="en-US" dirty="0"/>
              <a:t>No native speakers</a:t>
            </a:r>
          </a:p>
        </p:txBody>
      </p:sp>
    </p:spTree>
    <p:extLst>
      <p:ext uri="{BB962C8B-B14F-4D97-AF65-F5344CB8AC3E}">
        <p14:creationId xmlns:p14="http://schemas.microsoft.com/office/powerpoint/2010/main" val="287348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DC3AA-73B4-AE0F-A64F-161EC6CEA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7E8F6-E488-1D15-94EB-39DF1C4380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Develops from pidgin</a:t>
            </a:r>
          </a:p>
          <a:p>
            <a:r>
              <a:rPr lang="en-US" dirty="0"/>
              <a:t>Has native speakers</a:t>
            </a:r>
          </a:p>
        </p:txBody>
      </p:sp>
    </p:spTree>
    <p:extLst>
      <p:ext uri="{BB962C8B-B14F-4D97-AF65-F5344CB8AC3E}">
        <p14:creationId xmlns:p14="http://schemas.microsoft.com/office/powerpoint/2010/main" val="149964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98E64-296F-2CC5-B6E5-63BDAC6C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prestige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A828C-374D-2B38-9B68-4DF0367C49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value or “worth” of a language/dialect as prescribed by the dominant/dominating society</a:t>
            </a:r>
          </a:p>
          <a:p>
            <a:r>
              <a:rPr lang="en-US" dirty="0"/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1839798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4CCE3-3C20-5738-DF94-A704A9B2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ideology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28B37-BE72-9F8A-BD44-45E83C0C5A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Closely related to language prestige</a:t>
            </a:r>
          </a:p>
          <a:p>
            <a:r>
              <a:rPr lang="en-US" dirty="0"/>
              <a:t>The values and perceptions ascribed to a given language/dialect</a:t>
            </a:r>
          </a:p>
          <a:p>
            <a:r>
              <a:rPr lang="en-US" dirty="0"/>
              <a:t>Often internalized</a:t>
            </a:r>
          </a:p>
        </p:txBody>
      </p:sp>
    </p:spTree>
    <p:extLst>
      <p:ext uri="{BB962C8B-B14F-4D97-AF65-F5344CB8AC3E}">
        <p14:creationId xmlns:p14="http://schemas.microsoft.com/office/powerpoint/2010/main" val="1278432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16</TotalTime>
  <Words>160</Words>
  <Application>Microsoft Office PowerPoint</Application>
  <PresentationFormat>Widescreen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Impact</vt:lpstr>
      <vt:lpstr>Main Event</vt:lpstr>
      <vt:lpstr>Language, Race, and Ethnicity (LIN 150)</vt:lpstr>
      <vt:lpstr>Review of the term Race</vt:lpstr>
      <vt:lpstr>Scientific racism</vt:lpstr>
      <vt:lpstr>The study of language</vt:lpstr>
      <vt:lpstr>dialects</vt:lpstr>
      <vt:lpstr>Speech community</vt:lpstr>
      <vt:lpstr>Language vs. dialect</vt:lpstr>
      <vt:lpstr>Code switching</vt:lpstr>
      <vt:lpstr>Style shifting</vt:lpstr>
      <vt:lpstr>Pidgins</vt:lpstr>
      <vt:lpstr>creoles</vt:lpstr>
      <vt:lpstr>Language prestige</vt:lpstr>
      <vt:lpstr>Language ideology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Language, Race, and Ethnicity (LIN 150)</dc:title>
  <dc:creator>terry voorhees</dc:creator>
  <cp:lastModifiedBy>Terry Voorhees</cp:lastModifiedBy>
  <cp:revision>1</cp:revision>
  <dcterms:created xsi:type="dcterms:W3CDTF">2023-02-01T17:03:12Z</dcterms:created>
  <dcterms:modified xsi:type="dcterms:W3CDTF">2023-08-31T15:41:49Z</dcterms:modified>
</cp:coreProperties>
</file>