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aleway"/>
      <p:regular r:id="rId17"/>
      <p:bold r:id="rId18"/>
      <p:italic r:id="rId19"/>
      <p:boldItalic r:id="rId20"/>
    </p:embeddedFont>
    <p:embeddedFont>
      <p:font typeface="Montserrat"/>
      <p:regular r:id="rId21"/>
      <p:bold r:id="rId22"/>
      <p:italic r:id="rId23"/>
      <p:boldItalic r:id="rId24"/>
    </p:embeddedFont>
    <p:embeddedFont>
      <p:font typeface="Roboto Condensed"/>
      <p:regular r:id="rId25"/>
      <p:bold r:id="rId26"/>
      <p:italic r:id="rId27"/>
      <p:boldItalic r:id="rId28"/>
    </p:embeddedFont>
    <p:embeddedFont>
      <p:font typeface="Coming Soon"/>
      <p:regular r:id="rId29"/>
    </p:embeddedFont>
    <p:embeddedFont>
      <p:font typeface="Rozha One"/>
      <p:regular r:id="rId30"/>
    </p:embeddedFont>
    <p:embeddedFont>
      <p:font typeface="Questrial"/>
      <p:regular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Condensed-bold.fntdata"/><Relationship Id="rId25" Type="http://schemas.openxmlformats.org/officeDocument/2006/relationships/font" Target="fonts/RobotoCondensed-regular.fntdata"/><Relationship Id="rId28" Type="http://schemas.openxmlformats.org/officeDocument/2006/relationships/font" Target="fonts/RobotoCondensed-boldItalic.fntdata"/><Relationship Id="rId27" Type="http://schemas.openxmlformats.org/officeDocument/2006/relationships/font" Target="fonts/RobotoCondense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omingSo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estrial-regular.fntdata"/><Relationship Id="rId30" Type="http://schemas.openxmlformats.org/officeDocument/2006/relationships/font" Target="fonts/RozhaOne-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regular.fntdata"/><Relationship Id="rId16" Type="http://schemas.openxmlformats.org/officeDocument/2006/relationships/slide" Target="slides/slide11.xml"/><Relationship Id="rId19" Type="http://schemas.openxmlformats.org/officeDocument/2006/relationships/font" Target="fonts/Raleway-italic.fntdata"/><Relationship Id="rId1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9" name="Shape 2269"/>
        <p:cNvGrpSpPr/>
        <p:nvPr/>
      </p:nvGrpSpPr>
      <p:grpSpPr>
        <a:xfrm>
          <a:off x="0" y="0"/>
          <a:ext cx="0" cy="0"/>
          <a:chOff x="0" y="0"/>
          <a:chExt cx="0" cy="0"/>
        </a:xfrm>
      </p:grpSpPr>
      <p:sp>
        <p:nvSpPr>
          <p:cNvPr id="2270" name="Google Shape;227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271" name="Google Shape;227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7" name="Shape 2277"/>
        <p:cNvGrpSpPr/>
        <p:nvPr/>
      </p:nvGrpSpPr>
      <p:grpSpPr>
        <a:xfrm>
          <a:off x="0" y="0"/>
          <a:ext cx="0" cy="0"/>
          <a:chOff x="0" y="0"/>
          <a:chExt cx="0" cy="0"/>
        </a:xfrm>
      </p:grpSpPr>
      <p:sp>
        <p:nvSpPr>
          <p:cNvPr id="2278" name="Google Shape;2278;gcd6d6bf6ff_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9" name="Google Shape;2279;gcd6d6bf6ff_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3" name="Shape 2283"/>
        <p:cNvGrpSpPr/>
        <p:nvPr/>
      </p:nvGrpSpPr>
      <p:grpSpPr>
        <a:xfrm>
          <a:off x="0" y="0"/>
          <a:ext cx="0" cy="0"/>
          <a:chOff x="0" y="0"/>
          <a:chExt cx="0" cy="0"/>
        </a:xfrm>
      </p:grpSpPr>
      <p:sp>
        <p:nvSpPr>
          <p:cNvPr id="2284" name="Google Shape;2284;gd2af348b9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5" name="Google Shape;2285;gd2af348b9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3" name="Shape 2293"/>
        <p:cNvGrpSpPr/>
        <p:nvPr/>
      </p:nvGrpSpPr>
      <p:grpSpPr>
        <a:xfrm>
          <a:off x="0" y="0"/>
          <a:ext cx="0" cy="0"/>
          <a:chOff x="0" y="0"/>
          <a:chExt cx="0" cy="0"/>
        </a:xfrm>
      </p:grpSpPr>
      <p:sp>
        <p:nvSpPr>
          <p:cNvPr id="2294" name="Google Shape;2294;gcd6d6bf6ff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5" name="Google Shape;2295;gcd6d6bf6ff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4" name="Shape 2304"/>
        <p:cNvGrpSpPr/>
        <p:nvPr/>
      </p:nvGrpSpPr>
      <p:grpSpPr>
        <a:xfrm>
          <a:off x="0" y="0"/>
          <a:ext cx="0" cy="0"/>
          <a:chOff x="0" y="0"/>
          <a:chExt cx="0" cy="0"/>
        </a:xfrm>
      </p:grpSpPr>
      <p:sp>
        <p:nvSpPr>
          <p:cNvPr id="2305" name="Google Shape;2305;gd40e9424c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6" name="Google Shape;2306;gd40e9424c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9" name="Shape 2319"/>
        <p:cNvGrpSpPr/>
        <p:nvPr/>
      </p:nvGrpSpPr>
      <p:grpSpPr>
        <a:xfrm>
          <a:off x="0" y="0"/>
          <a:ext cx="0" cy="0"/>
          <a:chOff x="0" y="0"/>
          <a:chExt cx="0" cy="0"/>
        </a:xfrm>
      </p:grpSpPr>
      <p:sp>
        <p:nvSpPr>
          <p:cNvPr id="2320" name="Google Shape;2320;gd2af348b9e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1" name="Google Shape;2321;gd2af348b9e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9" name="Shape 2329"/>
        <p:cNvGrpSpPr/>
        <p:nvPr/>
      </p:nvGrpSpPr>
      <p:grpSpPr>
        <a:xfrm>
          <a:off x="0" y="0"/>
          <a:ext cx="0" cy="0"/>
          <a:chOff x="0" y="0"/>
          <a:chExt cx="0" cy="0"/>
        </a:xfrm>
      </p:grpSpPr>
      <p:sp>
        <p:nvSpPr>
          <p:cNvPr id="2330" name="Google Shape;2330;gd40e9424c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1" name="Google Shape;2331;gd40e9424c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8" name="Shape 2338"/>
        <p:cNvGrpSpPr/>
        <p:nvPr/>
      </p:nvGrpSpPr>
      <p:grpSpPr>
        <a:xfrm>
          <a:off x="0" y="0"/>
          <a:ext cx="0" cy="0"/>
          <a:chOff x="0" y="0"/>
          <a:chExt cx="0" cy="0"/>
        </a:xfrm>
      </p:grpSpPr>
      <p:sp>
        <p:nvSpPr>
          <p:cNvPr id="2339" name="Google Shape;2339;gd2af348b9e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0" name="Google Shape;2340;gd2af348b9e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7" name="Shape 2347"/>
        <p:cNvGrpSpPr/>
        <p:nvPr/>
      </p:nvGrpSpPr>
      <p:grpSpPr>
        <a:xfrm>
          <a:off x="0" y="0"/>
          <a:ext cx="0" cy="0"/>
          <a:chOff x="0" y="0"/>
          <a:chExt cx="0" cy="0"/>
        </a:xfrm>
      </p:grpSpPr>
      <p:sp>
        <p:nvSpPr>
          <p:cNvPr id="2348" name="Google Shape;2348;gd40e9424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9" name="Google Shape;2349;gd40e9424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7" name="Shape 2357"/>
        <p:cNvGrpSpPr/>
        <p:nvPr/>
      </p:nvGrpSpPr>
      <p:grpSpPr>
        <a:xfrm>
          <a:off x="0" y="0"/>
          <a:ext cx="0" cy="0"/>
          <a:chOff x="0" y="0"/>
          <a:chExt cx="0" cy="0"/>
        </a:xfrm>
      </p:grpSpPr>
      <p:sp>
        <p:nvSpPr>
          <p:cNvPr id="2358" name="Google Shape;2358;gcd6d6bf6ff_6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9" name="Google Shape;2359;gcd6d6bf6ff_6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4" name="Shape 2364"/>
        <p:cNvGrpSpPr/>
        <p:nvPr/>
      </p:nvGrpSpPr>
      <p:grpSpPr>
        <a:xfrm>
          <a:off x="0" y="0"/>
          <a:ext cx="0" cy="0"/>
          <a:chOff x="0" y="0"/>
          <a:chExt cx="0" cy="0"/>
        </a:xfrm>
      </p:grpSpPr>
      <p:sp>
        <p:nvSpPr>
          <p:cNvPr id="2365" name="Google Shape;2365;gcd6d6bf6ff_6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6" name="Google Shape;2366;gcd6d6bf6ff_6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2373900" y="1381150"/>
            <a:ext cx="4396200" cy="1662300"/>
          </a:xfrm>
          <a:prstGeom prst="rect">
            <a:avLst/>
          </a:prstGeom>
        </p:spPr>
        <p:txBody>
          <a:bodyPr anchorCtr="0" anchor="ctr" bIns="91425" lIns="91425" spcFirstLastPara="1" rIns="91425" wrap="square" tIns="91425">
            <a:noAutofit/>
          </a:bodyPr>
          <a:lstStyle>
            <a:lvl1pPr lvl="0" algn="ctr">
              <a:lnSpc>
                <a:spcPct val="70000"/>
              </a:lnSpc>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2581900" y="3091400"/>
            <a:ext cx="39804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200">
                <a:solidFill>
                  <a:srgbClr val="474747"/>
                </a:solidFill>
                <a:latin typeface="Questrial"/>
                <a:ea typeface="Questrial"/>
                <a:cs typeface="Questrial"/>
                <a:sym typeface="Questria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p:nvPr/>
        </p:nvSpPr>
        <p:spPr>
          <a:xfrm>
            <a:off x="-785514" y="-727090"/>
            <a:ext cx="2316062" cy="4438244"/>
          </a:xfrm>
          <a:custGeom>
            <a:rect b="b" l="l" r="r" t="t"/>
            <a:pathLst>
              <a:path extrusionOk="0" h="138220" w="72129">
                <a:moveTo>
                  <a:pt x="43335" y="1"/>
                </a:moveTo>
                <a:cubicBezTo>
                  <a:pt x="40551" y="1"/>
                  <a:pt x="37777" y="482"/>
                  <a:pt x="35147" y="1508"/>
                </a:cubicBezTo>
                <a:cubicBezTo>
                  <a:pt x="27706" y="4425"/>
                  <a:pt x="22289" y="10879"/>
                  <a:pt x="17574" y="17320"/>
                </a:cubicBezTo>
                <a:cubicBezTo>
                  <a:pt x="12133" y="24749"/>
                  <a:pt x="7096" y="32607"/>
                  <a:pt x="4132" y="41311"/>
                </a:cubicBezTo>
                <a:cubicBezTo>
                  <a:pt x="0" y="53479"/>
                  <a:pt x="131" y="66635"/>
                  <a:pt x="310" y="79494"/>
                </a:cubicBezTo>
                <a:cubicBezTo>
                  <a:pt x="500" y="93901"/>
                  <a:pt x="715" y="108367"/>
                  <a:pt x="2858" y="122618"/>
                </a:cubicBezTo>
                <a:cubicBezTo>
                  <a:pt x="3560" y="127214"/>
                  <a:pt x="4584" y="132060"/>
                  <a:pt x="7811" y="135430"/>
                </a:cubicBezTo>
                <a:cubicBezTo>
                  <a:pt x="9721" y="137413"/>
                  <a:pt x="12491" y="138220"/>
                  <a:pt x="15702" y="138220"/>
                </a:cubicBezTo>
                <a:cubicBezTo>
                  <a:pt x="26119" y="138220"/>
                  <a:pt x="41167" y="129725"/>
                  <a:pt x="46482" y="125357"/>
                </a:cubicBezTo>
                <a:cubicBezTo>
                  <a:pt x="54150" y="119047"/>
                  <a:pt x="59460" y="109284"/>
                  <a:pt x="58531" y="99401"/>
                </a:cubicBezTo>
                <a:cubicBezTo>
                  <a:pt x="57448" y="87876"/>
                  <a:pt x="48304" y="77220"/>
                  <a:pt x="50971" y="65969"/>
                </a:cubicBezTo>
                <a:cubicBezTo>
                  <a:pt x="52816" y="58158"/>
                  <a:pt x="59817" y="52812"/>
                  <a:pt x="64353" y="46204"/>
                </a:cubicBezTo>
                <a:cubicBezTo>
                  <a:pt x="71057" y="36429"/>
                  <a:pt x="72128" y="22725"/>
                  <a:pt x="65949" y="12617"/>
                </a:cubicBezTo>
                <a:cubicBezTo>
                  <a:pt x="61242" y="4917"/>
                  <a:pt x="52237" y="1"/>
                  <a:pt x="43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8343642" y="2834151"/>
            <a:ext cx="1180203" cy="2293938"/>
          </a:xfrm>
          <a:custGeom>
            <a:rect b="b" l="l" r="r" t="t"/>
            <a:pathLst>
              <a:path extrusionOk="0" h="71440" w="36755">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6361871" y="4404137"/>
            <a:ext cx="967282" cy="1071832"/>
          </a:xfrm>
          <a:custGeom>
            <a:rect b="b" l="l" r="r" t="t"/>
            <a:pathLst>
              <a:path extrusionOk="0" h="33380" w="30124">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rgbClr val="C1DA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8300726" y="341034"/>
            <a:ext cx="1067818" cy="2092898"/>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420423" y="2822285"/>
            <a:ext cx="762356" cy="2054655"/>
          </a:xfrm>
          <a:custGeom>
            <a:rect b="b" l="l" r="r" t="t"/>
            <a:pathLst>
              <a:path extrusionOk="0" h="63988" w="23742">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6750536" y="3586006"/>
            <a:ext cx="2942689" cy="1928623"/>
          </a:xfrm>
          <a:custGeom>
            <a:rect b="b" l="l" r="r" t="t"/>
            <a:pathLst>
              <a:path extrusionOk="0" h="60063" w="91644">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rot="-431784">
            <a:off x="-548313" y="-818797"/>
            <a:ext cx="3321601" cy="2957180"/>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 name="Google Shape;18;p2"/>
          <p:cNvGrpSpPr/>
          <p:nvPr/>
        </p:nvGrpSpPr>
        <p:grpSpPr>
          <a:xfrm>
            <a:off x="2349540" y="189577"/>
            <a:ext cx="504705" cy="538324"/>
            <a:chOff x="2501940" y="418177"/>
            <a:chExt cx="504705" cy="538324"/>
          </a:xfrm>
        </p:grpSpPr>
        <p:sp>
          <p:nvSpPr>
            <p:cNvPr id="19" name="Google Shape;19;p2"/>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 name="Google Shape;25;p2"/>
          <p:cNvGrpSpPr/>
          <p:nvPr/>
        </p:nvGrpSpPr>
        <p:grpSpPr>
          <a:xfrm>
            <a:off x="6231119" y="4134092"/>
            <a:ext cx="453457" cy="521788"/>
            <a:chOff x="6383519" y="4134092"/>
            <a:chExt cx="453457" cy="521788"/>
          </a:xfrm>
        </p:grpSpPr>
        <p:sp>
          <p:nvSpPr>
            <p:cNvPr id="26" name="Google Shape;26;p2"/>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 name="Google Shape;33;p2"/>
          <p:cNvGrpSpPr/>
          <p:nvPr/>
        </p:nvGrpSpPr>
        <p:grpSpPr>
          <a:xfrm>
            <a:off x="7968865" y="3309500"/>
            <a:ext cx="1505790" cy="2024569"/>
            <a:chOff x="7570415" y="3649325"/>
            <a:chExt cx="1505790" cy="2024569"/>
          </a:xfrm>
        </p:grpSpPr>
        <p:sp>
          <p:nvSpPr>
            <p:cNvPr id="34" name="Google Shape;34;p2"/>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 name="Google Shape;56;p2"/>
          <p:cNvGrpSpPr/>
          <p:nvPr/>
        </p:nvGrpSpPr>
        <p:grpSpPr>
          <a:xfrm rot="10086647">
            <a:off x="-572579" y="-1518195"/>
            <a:ext cx="2406838" cy="3236049"/>
            <a:chOff x="7570415" y="3649325"/>
            <a:chExt cx="1505790" cy="2024569"/>
          </a:xfrm>
        </p:grpSpPr>
        <p:sp>
          <p:nvSpPr>
            <p:cNvPr id="57" name="Google Shape;57;p2"/>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 name="Google Shape;79;p2"/>
          <p:cNvGrpSpPr/>
          <p:nvPr/>
        </p:nvGrpSpPr>
        <p:grpSpPr>
          <a:xfrm flipH="1" rot="-4692804">
            <a:off x="7842382" y="3855272"/>
            <a:ext cx="1210428" cy="1627687"/>
            <a:chOff x="7570415" y="3649325"/>
            <a:chExt cx="1505790" cy="2024569"/>
          </a:xfrm>
        </p:grpSpPr>
        <p:sp>
          <p:nvSpPr>
            <p:cNvPr id="80" name="Google Shape;80;p2"/>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3"/>
          <p:cNvSpPr txBox="1"/>
          <p:nvPr>
            <p:ph type="title"/>
          </p:nvPr>
        </p:nvSpPr>
        <p:spPr>
          <a:xfrm>
            <a:off x="3003900" y="2744213"/>
            <a:ext cx="3136200" cy="626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4" name="Google Shape;104;p3"/>
          <p:cNvSpPr txBox="1"/>
          <p:nvPr>
            <p:ph hasCustomPrompt="1" idx="2" type="title"/>
          </p:nvPr>
        </p:nvSpPr>
        <p:spPr>
          <a:xfrm>
            <a:off x="3295350" y="1303161"/>
            <a:ext cx="2553300" cy="1002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8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5" name="Google Shape;105;p3"/>
          <p:cNvSpPr txBox="1"/>
          <p:nvPr>
            <p:ph idx="1" type="subTitle"/>
          </p:nvPr>
        </p:nvSpPr>
        <p:spPr>
          <a:xfrm>
            <a:off x="3003950" y="3370913"/>
            <a:ext cx="3136200" cy="626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6" name="Google Shape;106;p3"/>
          <p:cNvSpPr/>
          <p:nvPr/>
        </p:nvSpPr>
        <p:spPr>
          <a:xfrm rot="9508963">
            <a:off x="6908563" y="3457710"/>
            <a:ext cx="3321593" cy="2957172"/>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
          <p:cNvSpPr/>
          <p:nvPr/>
        </p:nvSpPr>
        <p:spPr>
          <a:xfrm rot="-3714517">
            <a:off x="6707950" y="1419683"/>
            <a:ext cx="4396233" cy="3275845"/>
          </a:xfrm>
          <a:custGeom>
            <a:rect b="b" l="l" r="r" t="t"/>
            <a:pathLst>
              <a:path extrusionOk="0" h="102019" w="136911">
                <a:moveTo>
                  <a:pt x="119149" y="0"/>
                </a:moveTo>
                <a:cubicBezTo>
                  <a:pt x="112217" y="0"/>
                  <a:pt x="105517" y="4398"/>
                  <a:pt x="100549" y="9529"/>
                </a:cubicBezTo>
                <a:cubicBezTo>
                  <a:pt x="94763" y="15530"/>
                  <a:pt x="90191" y="22817"/>
                  <a:pt x="83452" y="27710"/>
                </a:cubicBezTo>
                <a:cubicBezTo>
                  <a:pt x="66890" y="39747"/>
                  <a:pt x="43066" y="33925"/>
                  <a:pt x="24409" y="42414"/>
                </a:cubicBezTo>
                <a:cubicBezTo>
                  <a:pt x="13062" y="47582"/>
                  <a:pt x="4501" y="58381"/>
                  <a:pt x="1572" y="70465"/>
                </a:cubicBezTo>
                <a:cubicBezTo>
                  <a:pt x="1" y="76895"/>
                  <a:pt x="1846" y="85348"/>
                  <a:pt x="5930" y="91897"/>
                </a:cubicBezTo>
                <a:cubicBezTo>
                  <a:pt x="8323" y="95730"/>
                  <a:pt x="11478" y="98921"/>
                  <a:pt x="15169" y="100660"/>
                </a:cubicBezTo>
                <a:cubicBezTo>
                  <a:pt x="17167" y="101598"/>
                  <a:pt x="19306" y="102019"/>
                  <a:pt x="21472" y="102019"/>
                </a:cubicBezTo>
                <a:cubicBezTo>
                  <a:pt x="26316" y="102019"/>
                  <a:pt x="31291" y="99913"/>
                  <a:pt x="35100" y="96778"/>
                </a:cubicBezTo>
                <a:cubicBezTo>
                  <a:pt x="48673" y="85574"/>
                  <a:pt x="53245" y="67239"/>
                  <a:pt x="70033" y="59071"/>
                </a:cubicBezTo>
                <a:cubicBezTo>
                  <a:pt x="78094" y="55142"/>
                  <a:pt x="87000" y="53356"/>
                  <a:pt x="95751" y="51368"/>
                </a:cubicBezTo>
                <a:cubicBezTo>
                  <a:pt x="104502" y="49391"/>
                  <a:pt x="113348" y="47117"/>
                  <a:pt x="120956" y="42367"/>
                </a:cubicBezTo>
                <a:cubicBezTo>
                  <a:pt x="128564" y="37616"/>
                  <a:pt x="134863" y="29984"/>
                  <a:pt x="135887" y="21066"/>
                </a:cubicBezTo>
                <a:cubicBezTo>
                  <a:pt x="136911" y="12149"/>
                  <a:pt x="131410" y="2350"/>
                  <a:pt x="122635" y="385"/>
                </a:cubicBezTo>
                <a:cubicBezTo>
                  <a:pt x="121471" y="123"/>
                  <a:pt x="120307" y="0"/>
                  <a:pt x="119149"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3"/>
          <p:cNvSpPr/>
          <p:nvPr/>
        </p:nvSpPr>
        <p:spPr>
          <a:xfrm flipH="1" rot="10800000">
            <a:off x="8271610" y="-636721"/>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 name="Google Shape;109;p3"/>
          <p:cNvGrpSpPr/>
          <p:nvPr/>
        </p:nvGrpSpPr>
        <p:grpSpPr>
          <a:xfrm flipH="1" rot="-10099021">
            <a:off x="7802676" y="-148875"/>
            <a:ext cx="1505816" cy="2024604"/>
            <a:chOff x="7570415" y="3649325"/>
            <a:chExt cx="1505790" cy="2024569"/>
          </a:xfrm>
        </p:grpSpPr>
        <p:sp>
          <p:nvSpPr>
            <p:cNvPr id="110" name="Google Shape;110;p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 name="Google Shape;132;p3"/>
          <p:cNvGrpSpPr/>
          <p:nvPr/>
        </p:nvGrpSpPr>
        <p:grpSpPr>
          <a:xfrm rot="-5406415">
            <a:off x="7752031" y="-346217"/>
            <a:ext cx="1210356" cy="1627757"/>
            <a:chOff x="7570415" y="3649325"/>
            <a:chExt cx="1505790" cy="2024569"/>
          </a:xfrm>
        </p:grpSpPr>
        <p:sp>
          <p:nvSpPr>
            <p:cNvPr id="133" name="Google Shape;133;p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3"/>
          <p:cNvGrpSpPr/>
          <p:nvPr/>
        </p:nvGrpSpPr>
        <p:grpSpPr>
          <a:xfrm rot="-2700000">
            <a:off x="7731347" y="4220172"/>
            <a:ext cx="453453" cy="521782"/>
            <a:chOff x="6383519" y="4134092"/>
            <a:chExt cx="453457" cy="521788"/>
          </a:xfrm>
        </p:grpSpPr>
        <p:sp>
          <p:nvSpPr>
            <p:cNvPr id="156" name="Google Shape;156;p3"/>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 name="Google Shape;163;p3"/>
          <p:cNvSpPr/>
          <p:nvPr/>
        </p:nvSpPr>
        <p:spPr>
          <a:xfrm rot="-1291037">
            <a:off x="-1118294" y="-1262743"/>
            <a:ext cx="3321593" cy="2957172"/>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rot="7053396">
            <a:off x="-1992239" y="456825"/>
            <a:ext cx="4396249" cy="3275858"/>
          </a:xfrm>
          <a:custGeom>
            <a:rect b="b" l="l" r="r" t="t"/>
            <a:pathLst>
              <a:path extrusionOk="0" h="102019" w="136911">
                <a:moveTo>
                  <a:pt x="119149" y="0"/>
                </a:moveTo>
                <a:cubicBezTo>
                  <a:pt x="112217" y="0"/>
                  <a:pt x="105517" y="4398"/>
                  <a:pt x="100549" y="9529"/>
                </a:cubicBezTo>
                <a:cubicBezTo>
                  <a:pt x="94763" y="15530"/>
                  <a:pt x="90191" y="22817"/>
                  <a:pt x="83452" y="27710"/>
                </a:cubicBezTo>
                <a:cubicBezTo>
                  <a:pt x="66890" y="39747"/>
                  <a:pt x="43066" y="33925"/>
                  <a:pt x="24409" y="42414"/>
                </a:cubicBezTo>
                <a:cubicBezTo>
                  <a:pt x="13062" y="47582"/>
                  <a:pt x="4501" y="58381"/>
                  <a:pt x="1572" y="70465"/>
                </a:cubicBezTo>
                <a:cubicBezTo>
                  <a:pt x="1" y="76895"/>
                  <a:pt x="1846" y="85348"/>
                  <a:pt x="5930" y="91897"/>
                </a:cubicBezTo>
                <a:cubicBezTo>
                  <a:pt x="8323" y="95730"/>
                  <a:pt x="11478" y="98921"/>
                  <a:pt x="15169" y="100660"/>
                </a:cubicBezTo>
                <a:cubicBezTo>
                  <a:pt x="17167" y="101598"/>
                  <a:pt x="19306" y="102019"/>
                  <a:pt x="21472" y="102019"/>
                </a:cubicBezTo>
                <a:cubicBezTo>
                  <a:pt x="26316" y="102019"/>
                  <a:pt x="31291" y="99913"/>
                  <a:pt x="35100" y="96778"/>
                </a:cubicBezTo>
                <a:cubicBezTo>
                  <a:pt x="48673" y="85574"/>
                  <a:pt x="53245" y="67239"/>
                  <a:pt x="70033" y="59071"/>
                </a:cubicBezTo>
                <a:cubicBezTo>
                  <a:pt x="78094" y="55142"/>
                  <a:pt x="87000" y="53356"/>
                  <a:pt x="95751" y="51368"/>
                </a:cubicBezTo>
                <a:cubicBezTo>
                  <a:pt x="104502" y="49391"/>
                  <a:pt x="113348" y="47117"/>
                  <a:pt x="120956" y="42367"/>
                </a:cubicBezTo>
                <a:cubicBezTo>
                  <a:pt x="128564" y="37616"/>
                  <a:pt x="134863" y="29984"/>
                  <a:pt x="135887" y="21066"/>
                </a:cubicBezTo>
                <a:cubicBezTo>
                  <a:pt x="136911" y="12149"/>
                  <a:pt x="131410" y="2350"/>
                  <a:pt x="122635" y="385"/>
                </a:cubicBezTo>
                <a:cubicBezTo>
                  <a:pt x="121471" y="123"/>
                  <a:pt x="120307" y="0"/>
                  <a:pt x="119149"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p:nvPr/>
        </p:nvSpPr>
        <p:spPr>
          <a:xfrm flipH="1">
            <a:off x="-127031" y="4717028"/>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6" name="Google Shape;166;p3"/>
          <p:cNvGrpSpPr/>
          <p:nvPr/>
        </p:nvGrpSpPr>
        <p:grpSpPr>
          <a:xfrm flipH="1" rot="700979">
            <a:off x="-196631" y="3276410"/>
            <a:ext cx="1505816" cy="2024604"/>
            <a:chOff x="7570415" y="3649325"/>
            <a:chExt cx="1505790" cy="2024569"/>
          </a:xfrm>
        </p:grpSpPr>
        <p:sp>
          <p:nvSpPr>
            <p:cNvPr id="167" name="Google Shape;167;p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3"/>
          <p:cNvGrpSpPr/>
          <p:nvPr/>
        </p:nvGrpSpPr>
        <p:grpSpPr>
          <a:xfrm rot="5393585">
            <a:off x="149474" y="3870599"/>
            <a:ext cx="1210356" cy="1627757"/>
            <a:chOff x="7570415" y="3649325"/>
            <a:chExt cx="1505790" cy="2024569"/>
          </a:xfrm>
        </p:grpSpPr>
        <p:sp>
          <p:nvSpPr>
            <p:cNvPr id="190" name="Google Shape;190;p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3"/>
          <p:cNvGrpSpPr/>
          <p:nvPr/>
        </p:nvGrpSpPr>
        <p:grpSpPr>
          <a:xfrm rot="8644120">
            <a:off x="950212" y="409691"/>
            <a:ext cx="453446" cy="521774"/>
            <a:chOff x="6383519" y="4134092"/>
            <a:chExt cx="453457" cy="521788"/>
          </a:xfrm>
        </p:grpSpPr>
        <p:sp>
          <p:nvSpPr>
            <p:cNvPr id="213" name="Google Shape;213;p3"/>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0" name="Shape 220"/>
        <p:cNvGrpSpPr/>
        <p:nvPr/>
      </p:nvGrpSpPr>
      <p:grpSpPr>
        <a:xfrm>
          <a:off x="0" y="0"/>
          <a:ext cx="0" cy="0"/>
          <a:chOff x="0" y="0"/>
          <a:chExt cx="0" cy="0"/>
        </a:xfrm>
      </p:grpSpPr>
      <p:sp>
        <p:nvSpPr>
          <p:cNvPr id="221" name="Google Shape;221;p4"/>
          <p:cNvSpPr txBox="1"/>
          <p:nvPr>
            <p:ph type="title"/>
          </p:nvPr>
        </p:nvSpPr>
        <p:spPr>
          <a:xfrm>
            <a:off x="720000" y="3688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2" name="Google Shape;222;p4"/>
          <p:cNvSpPr txBox="1"/>
          <p:nvPr>
            <p:ph idx="1" type="body"/>
          </p:nvPr>
        </p:nvSpPr>
        <p:spPr>
          <a:xfrm>
            <a:off x="720000" y="1048050"/>
            <a:ext cx="7704000" cy="35553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AutoNum type="arabicPeriod"/>
              <a:defRPr sz="1200"/>
            </a:lvl1pPr>
            <a:lvl2pPr indent="-317500" lvl="1" marL="914400">
              <a:spcBef>
                <a:spcPts val="0"/>
              </a:spcBef>
              <a:spcAft>
                <a:spcPts val="0"/>
              </a:spcAft>
              <a:buSzPts val="1400"/>
              <a:buAutoNum type="alphaLcPeriod"/>
              <a:defRPr/>
            </a:lvl2pPr>
            <a:lvl3pPr indent="-317500" lvl="2" marL="1371600">
              <a:spcBef>
                <a:spcPts val="0"/>
              </a:spcBef>
              <a:spcAft>
                <a:spcPts val="0"/>
              </a:spcAft>
              <a:buSzPts val="1400"/>
              <a:buAutoNum type="romanLcPeriod"/>
              <a:defRPr/>
            </a:lvl3pPr>
            <a:lvl4pPr indent="-317500" lvl="3" marL="1828800">
              <a:spcBef>
                <a:spcPts val="0"/>
              </a:spcBef>
              <a:spcAft>
                <a:spcPts val="0"/>
              </a:spcAft>
              <a:buSzPts val="1400"/>
              <a:buAutoNum type="arabicPeriod"/>
              <a:defRPr/>
            </a:lvl4pPr>
            <a:lvl5pPr indent="-317500" lvl="4" marL="2286000">
              <a:spcBef>
                <a:spcPts val="0"/>
              </a:spcBef>
              <a:spcAft>
                <a:spcPts val="0"/>
              </a:spcAft>
              <a:buSzPts val="1400"/>
              <a:buAutoNum type="alphaLcPeriod"/>
              <a:defRPr/>
            </a:lvl5pPr>
            <a:lvl6pPr indent="-317500" lvl="5" marL="2743200">
              <a:spcBef>
                <a:spcPts val="0"/>
              </a:spcBef>
              <a:spcAft>
                <a:spcPts val="0"/>
              </a:spcAft>
              <a:buSzPts val="1400"/>
              <a:buAutoNum type="romanLcPeriod"/>
              <a:defRPr/>
            </a:lvl6pPr>
            <a:lvl7pPr indent="-317500" lvl="6" marL="3200400">
              <a:spcBef>
                <a:spcPts val="0"/>
              </a:spcBef>
              <a:spcAft>
                <a:spcPts val="0"/>
              </a:spcAft>
              <a:buSzPts val="1400"/>
              <a:buAutoNum type="arabicPeriod"/>
              <a:defRPr/>
            </a:lvl7pPr>
            <a:lvl8pPr indent="-317500" lvl="7" marL="3657600">
              <a:spcBef>
                <a:spcPts val="0"/>
              </a:spcBef>
              <a:spcAft>
                <a:spcPts val="0"/>
              </a:spcAft>
              <a:buSzPts val="1400"/>
              <a:buAutoNum type="alphaLcPeriod"/>
              <a:defRPr/>
            </a:lvl8pPr>
            <a:lvl9pPr indent="-317500" lvl="8" marL="4114800">
              <a:spcBef>
                <a:spcPts val="0"/>
              </a:spcBef>
              <a:spcAft>
                <a:spcPts val="0"/>
              </a:spcAft>
              <a:buSzPts val="1400"/>
              <a:buAutoNum type="romanLcPeriod"/>
              <a:defRPr/>
            </a:lvl9pPr>
          </a:lstStyle>
          <a:p/>
        </p:txBody>
      </p:sp>
      <p:sp>
        <p:nvSpPr>
          <p:cNvPr id="223" name="Google Shape;223;p4"/>
          <p:cNvSpPr/>
          <p:nvPr/>
        </p:nvSpPr>
        <p:spPr>
          <a:xfrm>
            <a:off x="8083352" y="-2113178"/>
            <a:ext cx="4396212" cy="3275830"/>
          </a:xfrm>
          <a:custGeom>
            <a:rect b="b" l="l" r="r" t="t"/>
            <a:pathLst>
              <a:path extrusionOk="0" h="102019" w="136911">
                <a:moveTo>
                  <a:pt x="119149" y="0"/>
                </a:moveTo>
                <a:cubicBezTo>
                  <a:pt x="112217" y="0"/>
                  <a:pt x="105517" y="4398"/>
                  <a:pt x="100549" y="9529"/>
                </a:cubicBezTo>
                <a:cubicBezTo>
                  <a:pt x="94763" y="15530"/>
                  <a:pt x="90191" y="22817"/>
                  <a:pt x="83452" y="27710"/>
                </a:cubicBezTo>
                <a:cubicBezTo>
                  <a:pt x="66890" y="39747"/>
                  <a:pt x="43066" y="33925"/>
                  <a:pt x="24409" y="42414"/>
                </a:cubicBezTo>
                <a:cubicBezTo>
                  <a:pt x="13062" y="47582"/>
                  <a:pt x="4501" y="58381"/>
                  <a:pt x="1572" y="70465"/>
                </a:cubicBezTo>
                <a:cubicBezTo>
                  <a:pt x="1" y="76895"/>
                  <a:pt x="1846" y="85348"/>
                  <a:pt x="5930" y="91897"/>
                </a:cubicBezTo>
                <a:cubicBezTo>
                  <a:pt x="8323" y="95730"/>
                  <a:pt x="11478" y="98921"/>
                  <a:pt x="15169" y="100660"/>
                </a:cubicBezTo>
                <a:cubicBezTo>
                  <a:pt x="17167" y="101598"/>
                  <a:pt x="19306" y="102019"/>
                  <a:pt x="21472" y="102019"/>
                </a:cubicBezTo>
                <a:cubicBezTo>
                  <a:pt x="26316" y="102019"/>
                  <a:pt x="31291" y="99913"/>
                  <a:pt x="35100" y="96778"/>
                </a:cubicBezTo>
                <a:cubicBezTo>
                  <a:pt x="48673" y="85574"/>
                  <a:pt x="53245" y="67239"/>
                  <a:pt x="70033" y="59071"/>
                </a:cubicBezTo>
                <a:cubicBezTo>
                  <a:pt x="78094" y="55142"/>
                  <a:pt x="87000" y="53356"/>
                  <a:pt x="95751" y="51368"/>
                </a:cubicBezTo>
                <a:cubicBezTo>
                  <a:pt x="104502" y="49391"/>
                  <a:pt x="113348" y="47117"/>
                  <a:pt x="120956" y="42367"/>
                </a:cubicBezTo>
                <a:cubicBezTo>
                  <a:pt x="128564" y="37616"/>
                  <a:pt x="134863" y="29984"/>
                  <a:pt x="135887" y="21066"/>
                </a:cubicBezTo>
                <a:cubicBezTo>
                  <a:pt x="136911" y="12149"/>
                  <a:pt x="131410" y="2350"/>
                  <a:pt x="122635" y="385"/>
                </a:cubicBezTo>
                <a:cubicBezTo>
                  <a:pt x="121471" y="123"/>
                  <a:pt x="120307" y="0"/>
                  <a:pt x="119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
          <p:cNvSpPr/>
          <p:nvPr/>
        </p:nvSpPr>
        <p:spPr>
          <a:xfrm flipH="1" rot="10800000">
            <a:off x="7420860" y="-636721"/>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5" name="Google Shape;225;p4"/>
          <p:cNvGrpSpPr/>
          <p:nvPr/>
        </p:nvGrpSpPr>
        <p:grpSpPr>
          <a:xfrm flipH="1" rot="-9931168">
            <a:off x="8040938" y="-600244"/>
            <a:ext cx="1210408" cy="1627668"/>
            <a:chOff x="7570415" y="3649325"/>
            <a:chExt cx="1505790" cy="2024569"/>
          </a:xfrm>
        </p:grpSpPr>
        <p:sp>
          <p:nvSpPr>
            <p:cNvPr id="226" name="Google Shape;226;p4"/>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4"/>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4"/>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4"/>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4"/>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4"/>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4"/>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4"/>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4"/>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4"/>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4"/>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4"/>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4"/>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4"/>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4"/>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4"/>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4"/>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8" name="Shape 248"/>
        <p:cNvGrpSpPr/>
        <p:nvPr/>
      </p:nvGrpSpPr>
      <p:grpSpPr>
        <a:xfrm>
          <a:off x="0" y="0"/>
          <a:ext cx="0" cy="0"/>
          <a:chOff x="0" y="0"/>
          <a:chExt cx="0" cy="0"/>
        </a:xfrm>
      </p:grpSpPr>
      <p:sp>
        <p:nvSpPr>
          <p:cNvPr id="249" name="Google Shape;249;p5"/>
          <p:cNvSpPr txBox="1"/>
          <p:nvPr>
            <p:ph type="title"/>
          </p:nvPr>
        </p:nvSpPr>
        <p:spPr>
          <a:xfrm>
            <a:off x="720000" y="3688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
        <p:nvSpPr>
          <p:cNvPr id="250" name="Google Shape;250;p5"/>
          <p:cNvSpPr txBox="1"/>
          <p:nvPr>
            <p:ph idx="2" type="title"/>
          </p:nvPr>
        </p:nvSpPr>
        <p:spPr>
          <a:xfrm>
            <a:off x="1729376" y="2741664"/>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51" name="Google Shape;251;p5"/>
          <p:cNvSpPr txBox="1"/>
          <p:nvPr>
            <p:ph idx="1" type="subTitle"/>
          </p:nvPr>
        </p:nvSpPr>
        <p:spPr>
          <a:xfrm>
            <a:off x="1729375" y="3093381"/>
            <a:ext cx="2358300" cy="106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52" name="Google Shape;252;p5"/>
          <p:cNvSpPr txBox="1"/>
          <p:nvPr>
            <p:ph idx="3" type="title"/>
          </p:nvPr>
        </p:nvSpPr>
        <p:spPr>
          <a:xfrm>
            <a:off x="5056337" y="2739756"/>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53" name="Google Shape;253;p5"/>
          <p:cNvSpPr txBox="1"/>
          <p:nvPr>
            <p:ph idx="4" type="subTitle"/>
          </p:nvPr>
        </p:nvSpPr>
        <p:spPr>
          <a:xfrm>
            <a:off x="5056325" y="3089625"/>
            <a:ext cx="2358300" cy="106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54" name="Google Shape;254;p5"/>
          <p:cNvSpPr/>
          <p:nvPr/>
        </p:nvSpPr>
        <p:spPr>
          <a:xfrm flipH="1" rot="-4847989">
            <a:off x="8957930" y="736656"/>
            <a:ext cx="1264986" cy="1832071"/>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5"/>
          <p:cNvSpPr/>
          <p:nvPr/>
        </p:nvSpPr>
        <p:spPr>
          <a:xfrm flipH="1" rot="10800000">
            <a:off x="7171936" y="-53703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5"/>
          <p:cNvSpPr/>
          <p:nvPr/>
        </p:nvSpPr>
        <p:spPr>
          <a:xfrm flipH="1" rot="10800000">
            <a:off x="842401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7" name="Google Shape;257;p5"/>
          <p:cNvGrpSpPr/>
          <p:nvPr/>
        </p:nvGrpSpPr>
        <p:grpSpPr>
          <a:xfrm>
            <a:off x="7531694" y="116667"/>
            <a:ext cx="453457" cy="521788"/>
            <a:chOff x="6383519" y="4134092"/>
            <a:chExt cx="453457" cy="521788"/>
          </a:xfrm>
        </p:grpSpPr>
        <p:sp>
          <p:nvSpPr>
            <p:cNvPr id="258" name="Google Shape;258;p5"/>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5"/>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5"/>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5"/>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5"/>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5"/>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5"/>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 name="Google Shape;265;p5"/>
          <p:cNvGrpSpPr/>
          <p:nvPr/>
        </p:nvGrpSpPr>
        <p:grpSpPr>
          <a:xfrm>
            <a:off x="8585057" y="4342628"/>
            <a:ext cx="453843" cy="521755"/>
            <a:chOff x="281307" y="508728"/>
            <a:chExt cx="453843" cy="521755"/>
          </a:xfrm>
        </p:grpSpPr>
        <p:sp>
          <p:nvSpPr>
            <p:cNvPr id="266" name="Google Shape;266;p5"/>
            <p:cNvSpPr/>
            <p:nvPr/>
          </p:nvSpPr>
          <p:spPr>
            <a:xfrm>
              <a:off x="431454" y="766282"/>
              <a:ext cx="70481" cy="59564"/>
            </a:xfrm>
            <a:custGeom>
              <a:rect b="b" l="l" r="r" t="t"/>
              <a:pathLst>
                <a:path extrusionOk="0" h="1855" w="2195">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5"/>
            <p:cNvSpPr/>
            <p:nvPr/>
          </p:nvSpPr>
          <p:spPr>
            <a:xfrm>
              <a:off x="448376" y="508728"/>
              <a:ext cx="138426" cy="133545"/>
            </a:xfrm>
            <a:custGeom>
              <a:rect b="b" l="l" r="r" t="t"/>
              <a:pathLst>
                <a:path extrusionOk="0" h="4159" w="4311">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5"/>
            <p:cNvSpPr/>
            <p:nvPr/>
          </p:nvSpPr>
          <p:spPr>
            <a:xfrm>
              <a:off x="655196" y="688672"/>
              <a:ext cx="73050" cy="56995"/>
            </a:xfrm>
            <a:custGeom>
              <a:rect b="b" l="l" r="r" t="t"/>
              <a:pathLst>
                <a:path extrusionOk="0" h="1775" w="2275">
                  <a:moveTo>
                    <a:pt x="1132" y="1"/>
                  </a:moveTo>
                  <a:cubicBezTo>
                    <a:pt x="1" y="1"/>
                    <a:pt x="1" y="1775"/>
                    <a:pt x="1132" y="1775"/>
                  </a:cubicBezTo>
                  <a:cubicBezTo>
                    <a:pt x="2263" y="1775"/>
                    <a:pt x="2275" y="1"/>
                    <a:pt x="11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5"/>
            <p:cNvSpPr/>
            <p:nvPr/>
          </p:nvSpPr>
          <p:spPr>
            <a:xfrm>
              <a:off x="281307" y="644714"/>
              <a:ext cx="65023" cy="50124"/>
            </a:xfrm>
            <a:custGeom>
              <a:rect b="b" l="l" r="r" t="t"/>
              <a:pathLst>
                <a:path extrusionOk="0" h="1561" w="2025">
                  <a:moveTo>
                    <a:pt x="1013" y="1"/>
                  </a:moveTo>
                  <a:cubicBezTo>
                    <a:pt x="1" y="1"/>
                    <a:pt x="1" y="1560"/>
                    <a:pt x="1013" y="1560"/>
                  </a:cubicBezTo>
                  <a:cubicBezTo>
                    <a:pt x="2025" y="1560"/>
                    <a:pt x="2025" y="1"/>
                    <a:pt x="101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
            <p:cNvSpPr/>
            <p:nvPr/>
          </p:nvSpPr>
          <p:spPr>
            <a:xfrm>
              <a:off x="558481" y="868360"/>
              <a:ext cx="45532" cy="54523"/>
            </a:xfrm>
            <a:custGeom>
              <a:rect b="b" l="l" r="r" t="t"/>
              <a:pathLst>
                <a:path extrusionOk="0" h="1698" w="1418">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
            <p:cNvSpPr/>
            <p:nvPr/>
          </p:nvSpPr>
          <p:spPr>
            <a:xfrm>
              <a:off x="380720" y="939098"/>
              <a:ext cx="117779" cy="91385"/>
            </a:xfrm>
            <a:custGeom>
              <a:rect b="b" l="l" r="r" t="t"/>
              <a:pathLst>
                <a:path extrusionOk="0" h="2846" w="3668">
                  <a:moveTo>
                    <a:pt x="1834" y="0"/>
                  </a:moveTo>
                  <a:cubicBezTo>
                    <a:pt x="0" y="0"/>
                    <a:pt x="0" y="2846"/>
                    <a:pt x="1834" y="2846"/>
                  </a:cubicBezTo>
                  <a:cubicBezTo>
                    <a:pt x="3667" y="2846"/>
                    <a:pt x="3667" y="0"/>
                    <a:pt x="18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
            <p:cNvSpPr/>
            <p:nvPr/>
          </p:nvSpPr>
          <p:spPr>
            <a:xfrm>
              <a:off x="648325" y="825557"/>
              <a:ext cx="86825" cy="66917"/>
            </a:xfrm>
            <a:custGeom>
              <a:rect b="b" l="l" r="r" t="t"/>
              <a:pathLst>
                <a:path extrusionOk="0" h="2084" w="2704">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 name="Google Shape;273;p5"/>
          <p:cNvGrpSpPr/>
          <p:nvPr/>
        </p:nvGrpSpPr>
        <p:grpSpPr>
          <a:xfrm flipH="1" rot="10800000">
            <a:off x="8049025" y="-323225"/>
            <a:ext cx="1645681" cy="2031244"/>
            <a:chOff x="14449550" y="3157725"/>
            <a:chExt cx="1645681" cy="2031244"/>
          </a:xfrm>
        </p:grpSpPr>
        <p:sp>
          <p:nvSpPr>
            <p:cNvPr id="274" name="Google Shape;274;p5"/>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5"/>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5"/>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5"/>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5"/>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5"/>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5"/>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5"/>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5"/>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5"/>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5"/>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 name="Google Shape;299;p5"/>
          <p:cNvGrpSpPr/>
          <p:nvPr/>
        </p:nvGrpSpPr>
        <p:grpSpPr>
          <a:xfrm flipH="1" rot="-9931168">
            <a:off x="8266663" y="-676444"/>
            <a:ext cx="1210408" cy="1627668"/>
            <a:chOff x="7570415" y="3649325"/>
            <a:chExt cx="1505790" cy="2024569"/>
          </a:xfrm>
        </p:grpSpPr>
        <p:sp>
          <p:nvSpPr>
            <p:cNvPr id="300" name="Google Shape;300;p5"/>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5"/>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5"/>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5"/>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5"/>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5"/>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5"/>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5"/>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5"/>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5"/>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5"/>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2" name="Google Shape;322;p5"/>
          <p:cNvSpPr/>
          <p:nvPr/>
        </p:nvSpPr>
        <p:spPr>
          <a:xfrm rot="4847989">
            <a:off x="-750872" y="736656"/>
            <a:ext cx="1264986" cy="1832071"/>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5"/>
          <p:cNvSpPr/>
          <p:nvPr/>
        </p:nvSpPr>
        <p:spPr>
          <a:xfrm rot="10800000">
            <a:off x="-642550" y="-53703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4" name="Google Shape;324;p5"/>
          <p:cNvGrpSpPr/>
          <p:nvPr/>
        </p:nvGrpSpPr>
        <p:grpSpPr>
          <a:xfrm flipH="1">
            <a:off x="1486892" y="116667"/>
            <a:ext cx="453457" cy="521788"/>
            <a:chOff x="6383519" y="4134092"/>
            <a:chExt cx="453457" cy="521788"/>
          </a:xfrm>
        </p:grpSpPr>
        <p:sp>
          <p:nvSpPr>
            <p:cNvPr id="325" name="Google Shape;325;p5"/>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5"/>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5"/>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5"/>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2" name="Google Shape;332;p5"/>
          <p:cNvGrpSpPr/>
          <p:nvPr/>
        </p:nvGrpSpPr>
        <p:grpSpPr>
          <a:xfrm rot="10800000">
            <a:off x="-222662" y="-323225"/>
            <a:ext cx="1645681" cy="2031244"/>
            <a:chOff x="14449550" y="3157725"/>
            <a:chExt cx="1645681" cy="2031244"/>
          </a:xfrm>
        </p:grpSpPr>
        <p:sp>
          <p:nvSpPr>
            <p:cNvPr id="333" name="Google Shape;333;p5"/>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5"/>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5"/>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5"/>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5"/>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5"/>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5"/>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5"/>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5"/>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5"/>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5"/>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5"/>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5"/>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5"/>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5"/>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 name="Google Shape;358;p5"/>
          <p:cNvGrpSpPr/>
          <p:nvPr/>
        </p:nvGrpSpPr>
        <p:grpSpPr>
          <a:xfrm rot="9931168">
            <a:off x="-5028" y="-676444"/>
            <a:ext cx="1210408" cy="1627668"/>
            <a:chOff x="7570415" y="3649325"/>
            <a:chExt cx="1505790" cy="2024569"/>
          </a:xfrm>
        </p:grpSpPr>
        <p:sp>
          <p:nvSpPr>
            <p:cNvPr id="359" name="Google Shape;359;p5"/>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5"/>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5"/>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5"/>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5"/>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5"/>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5"/>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5"/>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5"/>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5"/>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1" name="Google Shape;381;p5"/>
          <p:cNvSpPr/>
          <p:nvPr/>
        </p:nvSpPr>
        <p:spPr>
          <a:xfrm rot="10800000">
            <a:off x="-24729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2" name="Google Shape;382;p5"/>
          <p:cNvGrpSpPr/>
          <p:nvPr/>
        </p:nvGrpSpPr>
        <p:grpSpPr>
          <a:xfrm flipH="1">
            <a:off x="105102" y="4342628"/>
            <a:ext cx="453843" cy="521755"/>
            <a:chOff x="281307" y="508728"/>
            <a:chExt cx="453843" cy="521755"/>
          </a:xfrm>
        </p:grpSpPr>
        <p:sp>
          <p:nvSpPr>
            <p:cNvPr id="383" name="Google Shape;383;p5"/>
            <p:cNvSpPr/>
            <p:nvPr/>
          </p:nvSpPr>
          <p:spPr>
            <a:xfrm>
              <a:off x="431454" y="766282"/>
              <a:ext cx="70481" cy="59564"/>
            </a:xfrm>
            <a:custGeom>
              <a:rect b="b" l="l" r="r" t="t"/>
              <a:pathLst>
                <a:path extrusionOk="0" h="1855" w="2195">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
            <p:cNvSpPr/>
            <p:nvPr/>
          </p:nvSpPr>
          <p:spPr>
            <a:xfrm>
              <a:off x="448376" y="508728"/>
              <a:ext cx="138426" cy="133545"/>
            </a:xfrm>
            <a:custGeom>
              <a:rect b="b" l="l" r="r" t="t"/>
              <a:pathLst>
                <a:path extrusionOk="0" h="4159" w="4311">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
            <p:cNvSpPr/>
            <p:nvPr/>
          </p:nvSpPr>
          <p:spPr>
            <a:xfrm>
              <a:off x="655196" y="688672"/>
              <a:ext cx="73050" cy="56995"/>
            </a:xfrm>
            <a:custGeom>
              <a:rect b="b" l="l" r="r" t="t"/>
              <a:pathLst>
                <a:path extrusionOk="0" h="1775" w="2275">
                  <a:moveTo>
                    <a:pt x="1132" y="1"/>
                  </a:moveTo>
                  <a:cubicBezTo>
                    <a:pt x="1" y="1"/>
                    <a:pt x="1" y="1775"/>
                    <a:pt x="1132" y="1775"/>
                  </a:cubicBezTo>
                  <a:cubicBezTo>
                    <a:pt x="2263" y="1775"/>
                    <a:pt x="2275" y="1"/>
                    <a:pt x="11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
            <p:cNvSpPr/>
            <p:nvPr/>
          </p:nvSpPr>
          <p:spPr>
            <a:xfrm>
              <a:off x="281307" y="644714"/>
              <a:ext cx="65023" cy="50124"/>
            </a:xfrm>
            <a:custGeom>
              <a:rect b="b" l="l" r="r" t="t"/>
              <a:pathLst>
                <a:path extrusionOk="0" h="1561" w="2025">
                  <a:moveTo>
                    <a:pt x="1013" y="1"/>
                  </a:moveTo>
                  <a:cubicBezTo>
                    <a:pt x="1" y="1"/>
                    <a:pt x="1" y="1560"/>
                    <a:pt x="1013" y="1560"/>
                  </a:cubicBezTo>
                  <a:cubicBezTo>
                    <a:pt x="2025" y="1560"/>
                    <a:pt x="2025" y="1"/>
                    <a:pt x="101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5"/>
            <p:cNvSpPr/>
            <p:nvPr/>
          </p:nvSpPr>
          <p:spPr>
            <a:xfrm>
              <a:off x="558481" y="868360"/>
              <a:ext cx="45532" cy="54523"/>
            </a:xfrm>
            <a:custGeom>
              <a:rect b="b" l="l" r="r" t="t"/>
              <a:pathLst>
                <a:path extrusionOk="0" h="1698" w="1418">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
            <p:cNvSpPr/>
            <p:nvPr/>
          </p:nvSpPr>
          <p:spPr>
            <a:xfrm>
              <a:off x="380720" y="939098"/>
              <a:ext cx="117779" cy="91385"/>
            </a:xfrm>
            <a:custGeom>
              <a:rect b="b" l="l" r="r" t="t"/>
              <a:pathLst>
                <a:path extrusionOk="0" h="2846" w="3668">
                  <a:moveTo>
                    <a:pt x="1834" y="0"/>
                  </a:moveTo>
                  <a:cubicBezTo>
                    <a:pt x="0" y="0"/>
                    <a:pt x="0" y="2846"/>
                    <a:pt x="1834" y="2846"/>
                  </a:cubicBezTo>
                  <a:cubicBezTo>
                    <a:pt x="3667" y="2846"/>
                    <a:pt x="3667" y="0"/>
                    <a:pt x="18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
            <p:cNvSpPr/>
            <p:nvPr/>
          </p:nvSpPr>
          <p:spPr>
            <a:xfrm>
              <a:off x="648325" y="825557"/>
              <a:ext cx="86825" cy="66917"/>
            </a:xfrm>
            <a:custGeom>
              <a:rect b="b" l="l" r="r" t="t"/>
              <a:pathLst>
                <a:path extrusionOk="0" h="2084" w="2704">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0" name="Shape 390"/>
        <p:cNvGrpSpPr/>
        <p:nvPr/>
      </p:nvGrpSpPr>
      <p:grpSpPr>
        <a:xfrm>
          <a:off x="0" y="0"/>
          <a:ext cx="0" cy="0"/>
          <a:chOff x="0" y="0"/>
          <a:chExt cx="0" cy="0"/>
        </a:xfrm>
      </p:grpSpPr>
      <p:sp>
        <p:nvSpPr>
          <p:cNvPr id="391" name="Google Shape;391;p6"/>
          <p:cNvSpPr txBox="1"/>
          <p:nvPr>
            <p:ph type="title"/>
          </p:nvPr>
        </p:nvSpPr>
        <p:spPr>
          <a:xfrm>
            <a:off x="720000" y="3688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392" name="Google Shape;392;p6"/>
          <p:cNvGrpSpPr/>
          <p:nvPr/>
        </p:nvGrpSpPr>
        <p:grpSpPr>
          <a:xfrm rot="-5056680">
            <a:off x="49725" y="-107879"/>
            <a:ext cx="504696" cy="538315"/>
            <a:chOff x="2501940" y="418177"/>
            <a:chExt cx="504705" cy="538324"/>
          </a:xfrm>
        </p:grpSpPr>
        <p:sp>
          <p:nvSpPr>
            <p:cNvPr id="393" name="Google Shape;393;p6"/>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6"/>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6"/>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6"/>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6"/>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9" name="Google Shape;399;p6"/>
          <p:cNvSpPr/>
          <p:nvPr/>
        </p:nvSpPr>
        <p:spPr>
          <a:xfrm flipH="1" rot="10800000">
            <a:off x="-790777" y="210329"/>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
          <p:cNvSpPr/>
          <p:nvPr/>
        </p:nvSpPr>
        <p:spPr>
          <a:xfrm flipH="1" rot="702374">
            <a:off x="6354438" y="-1541168"/>
            <a:ext cx="3321593" cy="2957173"/>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1" name="Google Shape;401;p6"/>
          <p:cNvGrpSpPr/>
          <p:nvPr/>
        </p:nvGrpSpPr>
        <p:grpSpPr>
          <a:xfrm flipH="1" rot="1827462">
            <a:off x="8582587" y="4612148"/>
            <a:ext cx="504703" cy="538322"/>
            <a:chOff x="2501940" y="418177"/>
            <a:chExt cx="504705" cy="538324"/>
          </a:xfrm>
        </p:grpSpPr>
        <p:sp>
          <p:nvSpPr>
            <p:cNvPr id="402" name="Google Shape;402;p6"/>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6"/>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6"/>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6"/>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6"/>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6"/>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8" name="Google Shape;408;p6"/>
          <p:cNvSpPr/>
          <p:nvPr/>
        </p:nvSpPr>
        <p:spPr>
          <a:xfrm rot="10800000">
            <a:off x="8951246" y="210329"/>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9" name="Google Shape;409;p6"/>
          <p:cNvGrpSpPr/>
          <p:nvPr/>
        </p:nvGrpSpPr>
        <p:grpSpPr>
          <a:xfrm rot="9877624">
            <a:off x="-356258" y="26197"/>
            <a:ext cx="1316640" cy="1770252"/>
            <a:chOff x="7570415" y="3649325"/>
            <a:chExt cx="1505790" cy="2024569"/>
          </a:xfrm>
        </p:grpSpPr>
        <p:sp>
          <p:nvSpPr>
            <p:cNvPr id="410" name="Google Shape;410;p6"/>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6"/>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6"/>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6"/>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6"/>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6"/>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6"/>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6"/>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6"/>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6"/>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6"/>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6"/>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6"/>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6"/>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6"/>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6"/>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6"/>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6"/>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2" name="Google Shape;432;p6"/>
          <p:cNvSpPr/>
          <p:nvPr/>
        </p:nvSpPr>
        <p:spPr>
          <a:xfrm rot="6196991">
            <a:off x="6106260" y="-580281"/>
            <a:ext cx="967253" cy="1071800"/>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3" name="Shape 433"/>
        <p:cNvGrpSpPr/>
        <p:nvPr/>
      </p:nvGrpSpPr>
      <p:grpSpPr>
        <a:xfrm>
          <a:off x="0" y="0"/>
          <a:ext cx="0" cy="0"/>
          <a:chOff x="0" y="0"/>
          <a:chExt cx="0" cy="0"/>
        </a:xfrm>
      </p:grpSpPr>
      <p:sp>
        <p:nvSpPr>
          <p:cNvPr id="434" name="Google Shape;434;p7"/>
          <p:cNvSpPr txBox="1"/>
          <p:nvPr>
            <p:ph type="title"/>
          </p:nvPr>
        </p:nvSpPr>
        <p:spPr>
          <a:xfrm>
            <a:off x="720000" y="1224500"/>
            <a:ext cx="3622200" cy="15591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35" name="Google Shape;435;p7"/>
          <p:cNvSpPr txBox="1"/>
          <p:nvPr>
            <p:ph idx="1" type="subTitle"/>
          </p:nvPr>
        </p:nvSpPr>
        <p:spPr>
          <a:xfrm>
            <a:off x="720000" y="3077500"/>
            <a:ext cx="3523200" cy="84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436" name="Google Shape;436;p7"/>
          <p:cNvSpPr/>
          <p:nvPr/>
        </p:nvSpPr>
        <p:spPr>
          <a:xfrm rot="10800000">
            <a:off x="-958411" y="-889657"/>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7"/>
          <p:cNvSpPr/>
          <p:nvPr/>
        </p:nvSpPr>
        <p:spPr>
          <a:xfrm rot="-870961">
            <a:off x="8278703" y="-502905"/>
            <a:ext cx="994466" cy="1440228"/>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8" name="Google Shape;438;p7"/>
          <p:cNvGrpSpPr/>
          <p:nvPr/>
        </p:nvGrpSpPr>
        <p:grpSpPr>
          <a:xfrm rot="-10679800">
            <a:off x="-437842" y="-1140165"/>
            <a:ext cx="1654067" cy="2223931"/>
            <a:chOff x="7570415" y="3649325"/>
            <a:chExt cx="1505790" cy="2024569"/>
          </a:xfrm>
        </p:grpSpPr>
        <p:sp>
          <p:nvSpPr>
            <p:cNvPr id="439" name="Google Shape;439;p7"/>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7"/>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7"/>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7"/>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7"/>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7"/>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7"/>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7"/>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7"/>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7"/>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7"/>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7"/>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7"/>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7"/>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7"/>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7"/>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7"/>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7"/>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7"/>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7"/>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7"/>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7"/>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61" name="Shape 461"/>
        <p:cNvGrpSpPr/>
        <p:nvPr/>
      </p:nvGrpSpPr>
      <p:grpSpPr>
        <a:xfrm>
          <a:off x="0" y="0"/>
          <a:ext cx="0" cy="0"/>
          <a:chOff x="0" y="0"/>
          <a:chExt cx="0" cy="0"/>
        </a:xfrm>
      </p:grpSpPr>
      <p:sp>
        <p:nvSpPr>
          <p:cNvPr id="462" name="Google Shape;462;p8"/>
          <p:cNvSpPr txBox="1"/>
          <p:nvPr>
            <p:ph type="title"/>
          </p:nvPr>
        </p:nvSpPr>
        <p:spPr>
          <a:xfrm>
            <a:off x="1388100" y="1279250"/>
            <a:ext cx="6367800" cy="2585100"/>
          </a:xfrm>
          <a:prstGeom prst="rect">
            <a:avLst/>
          </a:prstGeom>
        </p:spPr>
        <p:txBody>
          <a:bodyPr anchorCtr="0" anchor="ctr" bIns="91425" lIns="91425" spcFirstLastPara="1" rIns="91425" wrap="square" tIns="91425">
            <a:noAutofit/>
          </a:bodyPr>
          <a:lstStyle>
            <a:lvl1pPr lvl="0" algn="ctr">
              <a:lnSpc>
                <a:spcPct val="70000"/>
              </a:lnSpc>
              <a:spcBef>
                <a:spcPts val="0"/>
              </a:spcBef>
              <a:spcAft>
                <a:spcPts val="0"/>
              </a:spcAft>
              <a:buSzPts val="4800"/>
              <a:buNone/>
              <a:defRPr sz="8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63" name="Google Shape;463;p8"/>
          <p:cNvSpPr/>
          <p:nvPr/>
        </p:nvSpPr>
        <p:spPr>
          <a:xfrm flipH="1" rot="5676527">
            <a:off x="7882346"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8"/>
          <p:cNvSpPr/>
          <p:nvPr/>
        </p:nvSpPr>
        <p:spPr>
          <a:xfrm flipH="1">
            <a:off x="8313942"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8"/>
          <p:cNvSpPr/>
          <p:nvPr/>
        </p:nvSpPr>
        <p:spPr>
          <a:xfrm flipH="1" rot="-5123473">
            <a:off x="664931" y="3821381"/>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8"/>
          <p:cNvSpPr/>
          <p:nvPr/>
        </p:nvSpPr>
        <p:spPr>
          <a:xfrm flipH="1" rot="10800000">
            <a:off x="-2020441" y="2610203"/>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7" name="Google Shape;467;p8"/>
          <p:cNvGrpSpPr/>
          <p:nvPr/>
        </p:nvGrpSpPr>
        <p:grpSpPr>
          <a:xfrm flipH="1" rot="10800000">
            <a:off x="1029777" y="4172992"/>
            <a:ext cx="504705" cy="538324"/>
            <a:chOff x="2501940" y="418177"/>
            <a:chExt cx="504705" cy="538324"/>
          </a:xfrm>
        </p:grpSpPr>
        <p:sp>
          <p:nvSpPr>
            <p:cNvPr id="468" name="Google Shape;468;p8"/>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8"/>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8"/>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8"/>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8"/>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8"/>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4" name="Google Shape;474;p8"/>
          <p:cNvGrpSpPr/>
          <p:nvPr/>
        </p:nvGrpSpPr>
        <p:grpSpPr>
          <a:xfrm flipH="1" rot="-120200">
            <a:off x="11781" y="3185352"/>
            <a:ext cx="1654067" cy="2223931"/>
            <a:chOff x="7570415" y="3649325"/>
            <a:chExt cx="1505790" cy="2024569"/>
          </a:xfrm>
        </p:grpSpPr>
        <p:sp>
          <p:nvSpPr>
            <p:cNvPr id="475" name="Google Shape;475;p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7" name="Google Shape;497;p8"/>
          <p:cNvSpPr/>
          <p:nvPr/>
        </p:nvSpPr>
        <p:spPr>
          <a:xfrm rot="5123473">
            <a:off x="7436271" y="3821381"/>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8"/>
          <p:cNvSpPr/>
          <p:nvPr/>
        </p:nvSpPr>
        <p:spPr>
          <a:xfrm rot="10800000">
            <a:off x="7867867" y="2610203"/>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9" name="Google Shape;499;p8"/>
          <p:cNvGrpSpPr/>
          <p:nvPr/>
        </p:nvGrpSpPr>
        <p:grpSpPr>
          <a:xfrm rot="10800000">
            <a:off x="7634498" y="4172992"/>
            <a:ext cx="504705" cy="538324"/>
            <a:chOff x="2501940" y="418177"/>
            <a:chExt cx="504705" cy="538324"/>
          </a:xfrm>
        </p:grpSpPr>
        <p:sp>
          <p:nvSpPr>
            <p:cNvPr id="500" name="Google Shape;500;p8"/>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8"/>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8"/>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8"/>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8"/>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8"/>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6" name="Google Shape;506;p8"/>
          <p:cNvGrpSpPr/>
          <p:nvPr/>
        </p:nvGrpSpPr>
        <p:grpSpPr>
          <a:xfrm rot="120200">
            <a:off x="7503132" y="3185352"/>
            <a:ext cx="1654067" cy="2223931"/>
            <a:chOff x="7570415" y="3649325"/>
            <a:chExt cx="1505790" cy="2024569"/>
          </a:xfrm>
        </p:grpSpPr>
        <p:sp>
          <p:nvSpPr>
            <p:cNvPr id="507" name="Google Shape;507;p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9" name="Google Shape;529;p8"/>
          <p:cNvGrpSpPr/>
          <p:nvPr/>
        </p:nvGrpSpPr>
        <p:grpSpPr>
          <a:xfrm flipH="1" rot="-10099021">
            <a:off x="8280626" y="-453675"/>
            <a:ext cx="1505816" cy="2024604"/>
            <a:chOff x="7570415" y="3649325"/>
            <a:chExt cx="1505790" cy="2024569"/>
          </a:xfrm>
        </p:grpSpPr>
        <p:sp>
          <p:nvSpPr>
            <p:cNvPr id="530" name="Google Shape;530;p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2" name="Google Shape;552;p8"/>
          <p:cNvGrpSpPr/>
          <p:nvPr/>
        </p:nvGrpSpPr>
        <p:grpSpPr>
          <a:xfrm rot="-5406415">
            <a:off x="8229981" y="-651017"/>
            <a:ext cx="1210356" cy="1627757"/>
            <a:chOff x="7570415" y="3649325"/>
            <a:chExt cx="1505790" cy="2024569"/>
          </a:xfrm>
        </p:grpSpPr>
        <p:sp>
          <p:nvSpPr>
            <p:cNvPr id="553" name="Google Shape;553;p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5" name="Google Shape;575;p8"/>
          <p:cNvSpPr/>
          <p:nvPr/>
        </p:nvSpPr>
        <p:spPr>
          <a:xfrm rot="-5676527">
            <a:off x="193868"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8"/>
          <p:cNvSpPr/>
          <p:nvPr/>
        </p:nvSpPr>
        <p:spPr>
          <a:xfrm>
            <a:off x="-2491503"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7" name="Google Shape;577;p8"/>
          <p:cNvGrpSpPr/>
          <p:nvPr/>
        </p:nvGrpSpPr>
        <p:grpSpPr>
          <a:xfrm rot="10099021">
            <a:off x="-642449" y="-453675"/>
            <a:ext cx="1505816" cy="2024604"/>
            <a:chOff x="7570415" y="3649325"/>
            <a:chExt cx="1505790" cy="2024569"/>
          </a:xfrm>
        </p:grpSpPr>
        <p:sp>
          <p:nvSpPr>
            <p:cNvPr id="578" name="Google Shape;578;p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0" name="Google Shape;600;p8"/>
          <p:cNvGrpSpPr/>
          <p:nvPr/>
        </p:nvGrpSpPr>
        <p:grpSpPr>
          <a:xfrm flipH="1" rot="5406415">
            <a:off x="-296344" y="-651017"/>
            <a:ext cx="1210356" cy="1627757"/>
            <a:chOff x="7570415" y="3649325"/>
            <a:chExt cx="1505790" cy="2024569"/>
          </a:xfrm>
        </p:grpSpPr>
        <p:sp>
          <p:nvSpPr>
            <p:cNvPr id="601" name="Google Shape;601;p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3" name="Google Shape;623;p8"/>
          <p:cNvSpPr/>
          <p:nvPr/>
        </p:nvSpPr>
        <p:spPr>
          <a:xfrm flipH="1">
            <a:off x="-506181" y="2008166"/>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8"/>
          <p:cNvSpPr/>
          <p:nvPr/>
        </p:nvSpPr>
        <p:spPr>
          <a:xfrm>
            <a:off x="8682894" y="2008166"/>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5" name="Google Shape;625;p8"/>
          <p:cNvGrpSpPr/>
          <p:nvPr/>
        </p:nvGrpSpPr>
        <p:grpSpPr>
          <a:xfrm flipH="1" rot="-5400000">
            <a:off x="1317923" y="127827"/>
            <a:ext cx="504705" cy="538324"/>
            <a:chOff x="2501940" y="418177"/>
            <a:chExt cx="504705" cy="538324"/>
          </a:xfrm>
        </p:grpSpPr>
        <p:sp>
          <p:nvSpPr>
            <p:cNvPr id="626" name="Google Shape;626;p8"/>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8"/>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8"/>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8"/>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8"/>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8"/>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2" name="Google Shape;632;p8"/>
          <p:cNvGrpSpPr/>
          <p:nvPr/>
        </p:nvGrpSpPr>
        <p:grpSpPr>
          <a:xfrm rot="5400000">
            <a:off x="7265398" y="127827"/>
            <a:ext cx="504705" cy="538324"/>
            <a:chOff x="2501940" y="418177"/>
            <a:chExt cx="504705" cy="538324"/>
          </a:xfrm>
        </p:grpSpPr>
        <p:sp>
          <p:nvSpPr>
            <p:cNvPr id="633" name="Google Shape;633;p8"/>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8"/>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8"/>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8"/>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8"/>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8"/>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39" name="Shape 639"/>
        <p:cNvGrpSpPr/>
        <p:nvPr/>
      </p:nvGrpSpPr>
      <p:grpSpPr>
        <a:xfrm>
          <a:off x="0" y="0"/>
          <a:ext cx="0" cy="0"/>
          <a:chOff x="0" y="0"/>
          <a:chExt cx="0" cy="0"/>
        </a:xfrm>
      </p:grpSpPr>
      <p:sp>
        <p:nvSpPr>
          <p:cNvPr id="640" name="Google Shape;640;p9"/>
          <p:cNvSpPr txBox="1"/>
          <p:nvPr>
            <p:ph type="title"/>
          </p:nvPr>
        </p:nvSpPr>
        <p:spPr>
          <a:xfrm>
            <a:off x="720100" y="1503688"/>
            <a:ext cx="3722700" cy="813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0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41" name="Google Shape;641;p9"/>
          <p:cNvSpPr txBox="1"/>
          <p:nvPr>
            <p:ph idx="1" type="subTitle"/>
          </p:nvPr>
        </p:nvSpPr>
        <p:spPr>
          <a:xfrm>
            <a:off x="720000" y="2404725"/>
            <a:ext cx="38526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2" name="Google Shape;642;p9"/>
          <p:cNvSpPr/>
          <p:nvPr/>
        </p:nvSpPr>
        <p:spPr>
          <a:xfrm rot="-1516455">
            <a:off x="8462660" y="-318721"/>
            <a:ext cx="967323" cy="1071878"/>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9"/>
          <p:cNvSpPr/>
          <p:nvPr/>
        </p:nvSpPr>
        <p:spPr>
          <a:xfrm rot="-702374">
            <a:off x="-548281" y="-1541168"/>
            <a:ext cx="3321593" cy="2957173"/>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9"/>
          <p:cNvSpPr/>
          <p:nvPr/>
        </p:nvSpPr>
        <p:spPr>
          <a:xfrm rot="4351959">
            <a:off x="2441627" y="4383110"/>
            <a:ext cx="994485" cy="1440256"/>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5" name="Google Shape;645;p9"/>
          <p:cNvGrpSpPr/>
          <p:nvPr/>
        </p:nvGrpSpPr>
        <p:grpSpPr>
          <a:xfrm>
            <a:off x="83365" y="540002"/>
            <a:ext cx="504705" cy="538324"/>
            <a:chOff x="2501940" y="418177"/>
            <a:chExt cx="504705" cy="538324"/>
          </a:xfrm>
        </p:grpSpPr>
        <p:sp>
          <p:nvSpPr>
            <p:cNvPr id="646" name="Google Shape;646;p9"/>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9"/>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9"/>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9"/>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9"/>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9"/>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2" name="Shape 652"/>
        <p:cNvGrpSpPr/>
        <p:nvPr/>
      </p:nvGrpSpPr>
      <p:grpSpPr>
        <a:xfrm>
          <a:off x="0" y="0"/>
          <a:ext cx="0" cy="0"/>
          <a:chOff x="0" y="0"/>
          <a:chExt cx="0" cy="0"/>
        </a:xfrm>
      </p:grpSpPr>
      <p:sp>
        <p:nvSpPr>
          <p:cNvPr id="653" name="Google Shape;653;p10"/>
          <p:cNvSpPr txBox="1"/>
          <p:nvPr>
            <p:ph type="title"/>
          </p:nvPr>
        </p:nvSpPr>
        <p:spPr>
          <a:xfrm>
            <a:off x="720000" y="3480300"/>
            <a:ext cx="3981600" cy="1123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solidFill>
                  <a:schemeClr val="lt2"/>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54" name="Google Shape;654;p10"/>
          <p:cNvSpPr/>
          <p:nvPr/>
        </p:nvSpPr>
        <p:spPr>
          <a:xfrm rot="-5676527">
            <a:off x="664931" y="-732633"/>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10"/>
          <p:cNvSpPr/>
          <p:nvPr/>
        </p:nvSpPr>
        <p:spPr>
          <a:xfrm>
            <a:off x="-2020441" y="-385772"/>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6" name="Google Shape;656;p10"/>
          <p:cNvGrpSpPr/>
          <p:nvPr/>
        </p:nvGrpSpPr>
        <p:grpSpPr>
          <a:xfrm>
            <a:off x="1029777" y="470254"/>
            <a:ext cx="504705" cy="538324"/>
            <a:chOff x="2501940" y="418177"/>
            <a:chExt cx="504705" cy="538324"/>
          </a:xfrm>
        </p:grpSpPr>
        <p:sp>
          <p:nvSpPr>
            <p:cNvPr id="657" name="Google Shape;657;p10"/>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10"/>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0"/>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0"/>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0"/>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0"/>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3" name="Google Shape;663;p10"/>
          <p:cNvGrpSpPr/>
          <p:nvPr/>
        </p:nvGrpSpPr>
        <p:grpSpPr>
          <a:xfrm rot="10406076">
            <a:off x="11313" y="-227492"/>
            <a:ext cx="1654117" cy="2223997"/>
            <a:chOff x="7570415" y="3649325"/>
            <a:chExt cx="1505790" cy="2024569"/>
          </a:xfrm>
        </p:grpSpPr>
        <p:sp>
          <p:nvSpPr>
            <p:cNvPr id="664" name="Google Shape;664;p10"/>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0"/>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0"/>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0"/>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0"/>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0"/>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0"/>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0"/>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0"/>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0"/>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0"/>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0"/>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0"/>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0"/>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0"/>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0"/>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0"/>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0"/>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0"/>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0"/>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0"/>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0"/>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6" name="Google Shape;686;p10"/>
          <p:cNvSpPr/>
          <p:nvPr/>
        </p:nvSpPr>
        <p:spPr>
          <a:xfrm rot="10800000">
            <a:off x="-506181" y="1346122"/>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7" name="Google Shape;687;p10"/>
          <p:cNvGrpSpPr/>
          <p:nvPr/>
        </p:nvGrpSpPr>
        <p:grpSpPr>
          <a:xfrm rot="8557555">
            <a:off x="-462431" y="1902328"/>
            <a:ext cx="1084710" cy="1338845"/>
            <a:chOff x="14449550" y="3157725"/>
            <a:chExt cx="1645681" cy="2031244"/>
          </a:xfrm>
        </p:grpSpPr>
        <p:sp>
          <p:nvSpPr>
            <p:cNvPr id="688" name="Google Shape;688;p10"/>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0"/>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0"/>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0"/>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0"/>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0"/>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0"/>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0"/>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0"/>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0"/>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0"/>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0"/>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0"/>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0"/>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0"/>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0"/>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0"/>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0"/>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0"/>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0"/>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0"/>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0"/>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0"/>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0"/>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0"/>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13" name="Shape 713"/>
        <p:cNvGrpSpPr/>
        <p:nvPr/>
      </p:nvGrpSpPr>
      <p:grpSpPr>
        <a:xfrm>
          <a:off x="0" y="0"/>
          <a:ext cx="0" cy="0"/>
          <a:chOff x="0" y="0"/>
          <a:chExt cx="0" cy="0"/>
        </a:xfrm>
      </p:grpSpPr>
      <p:sp>
        <p:nvSpPr>
          <p:cNvPr id="714" name="Google Shape;714;p11"/>
          <p:cNvSpPr txBox="1"/>
          <p:nvPr>
            <p:ph hasCustomPrompt="1" type="title"/>
          </p:nvPr>
        </p:nvSpPr>
        <p:spPr>
          <a:xfrm>
            <a:off x="1221600" y="1726438"/>
            <a:ext cx="6700800" cy="104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0"/>
              <a:buNone/>
              <a:defRPr sz="10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15" name="Google Shape;715;p11"/>
          <p:cNvSpPr txBox="1"/>
          <p:nvPr>
            <p:ph idx="1" type="subTitle"/>
          </p:nvPr>
        </p:nvSpPr>
        <p:spPr>
          <a:xfrm>
            <a:off x="1221600" y="2946363"/>
            <a:ext cx="6700800" cy="47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716" name="Google Shape;716;p11"/>
          <p:cNvSpPr/>
          <p:nvPr/>
        </p:nvSpPr>
        <p:spPr>
          <a:xfrm rot="5123473">
            <a:off x="7882346" y="3821381"/>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1"/>
          <p:cNvSpPr/>
          <p:nvPr/>
        </p:nvSpPr>
        <p:spPr>
          <a:xfrm rot="10800000">
            <a:off x="8313942" y="2610203"/>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1"/>
          <p:cNvSpPr/>
          <p:nvPr/>
        </p:nvSpPr>
        <p:spPr>
          <a:xfrm rot="-5676527">
            <a:off x="664931"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1"/>
          <p:cNvSpPr/>
          <p:nvPr/>
        </p:nvSpPr>
        <p:spPr>
          <a:xfrm>
            <a:off x="-2020441" y="-8188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0" name="Google Shape;720;p11"/>
          <p:cNvGrpSpPr/>
          <p:nvPr/>
        </p:nvGrpSpPr>
        <p:grpSpPr>
          <a:xfrm>
            <a:off x="1029777" y="113377"/>
            <a:ext cx="504705" cy="538324"/>
            <a:chOff x="2501940" y="418177"/>
            <a:chExt cx="504705" cy="538324"/>
          </a:xfrm>
        </p:grpSpPr>
        <p:sp>
          <p:nvSpPr>
            <p:cNvPr id="721" name="Google Shape;721;p11"/>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1"/>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1"/>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1"/>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1"/>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1"/>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7" name="Google Shape;727;p11"/>
          <p:cNvGrpSpPr/>
          <p:nvPr/>
        </p:nvGrpSpPr>
        <p:grpSpPr>
          <a:xfrm rot="-10679800">
            <a:off x="-216819" y="-508390"/>
            <a:ext cx="1654067" cy="2223931"/>
            <a:chOff x="7570415" y="3649325"/>
            <a:chExt cx="1505790" cy="2024569"/>
          </a:xfrm>
        </p:grpSpPr>
        <p:sp>
          <p:nvSpPr>
            <p:cNvPr id="728" name="Google Shape;728;p1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0" name="Google Shape;750;p11"/>
          <p:cNvSpPr/>
          <p:nvPr/>
        </p:nvSpPr>
        <p:spPr>
          <a:xfrm flipH="1" rot="5676527">
            <a:off x="7436271"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1"/>
          <p:cNvSpPr/>
          <p:nvPr/>
        </p:nvSpPr>
        <p:spPr>
          <a:xfrm flipH="1">
            <a:off x="7867867" y="-8188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2" name="Google Shape;752;p11"/>
          <p:cNvGrpSpPr/>
          <p:nvPr/>
        </p:nvGrpSpPr>
        <p:grpSpPr>
          <a:xfrm flipH="1">
            <a:off x="7634498" y="113377"/>
            <a:ext cx="504705" cy="538324"/>
            <a:chOff x="2501940" y="418177"/>
            <a:chExt cx="504705" cy="538324"/>
          </a:xfrm>
        </p:grpSpPr>
        <p:sp>
          <p:nvSpPr>
            <p:cNvPr id="753" name="Google Shape;753;p11"/>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1"/>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1"/>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1"/>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1"/>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1"/>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9" name="Google Shape;759;p11"/>
          <p:cNvGrpSpPr/>
          <p:nvPr/>
        </p:nvGrpSpPr>
        <p:grpSpPr>
          <a:xfrm flipH="1" rot="10679800">
            <a:off x="7731732" y="-508390"/>
            <a:ext cx="1654067" cy="2223931"/>
            <a:chOff x="7570415" y="3649325"/>
            <a:chExt cx="1505790" cy="2024569"/>
          </a:xfrm>
        </p:grpSpPr>
        <p:sp>
          <p:nvSpPr>
            <p:cNvPr id="760" name="Google Shape;760;p1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1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1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1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2" name="Google Shape;782;p11"/>
          <p:cNvGrpSpPr/>
          <p:nvPr/>
        </p:nvGrpSpPr>
        <p:grpSpPr>
          <a:xfrm rot="-700979">
            <a:off x="8111801" y="3253763"/>
            <a:ext cx="1505816" cy="2024604"/>
            <a:chOff x="7570415" y="3649325"/>
            <a:chExt cx="1505790" cy="2024569"/>
          </a:xfrm>
        </p:grpSpPr>
        <p:sp>
          <p:nvSpPr>
            <p:cNvPr id="783" name="Google Shape;783;p1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1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1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5" name="Google Shape;805;p11"/>
          <p:cNvSpPr/>
          <p:nvPr/>
        </p:nvSpPr>
        <p:spPr>
          <a:xfrm flipH="1" rot="-5123473">
            <a:off x="193868" y="3821381"/>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1"/>
          <p:cNvSpPr/>
          <p:nvPr/>
        </p:nvSpPr>
        <p:spPr>
          <a:xfrm flipH="1" rot="10800000">
            <a:off x="-2491503" y="2610203"/>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7" name="Google Shape;807;p11"/>
          <p:cNvGrpSpPr/>
          <p:nvPr/>
        </p:nvGrpSpPr>
        <p:grpSpPr>
          <a:xfrm flipH="1" rot="700979">
            <a:off x="-473599" y="3253763"/>
            <a:ext cx="1505816" cy="2024604"/>
            <a:chOff x="7570415" y="3649325"/>
            <a:chExt cx="1505790" cy="2024569"/>
          </a:xfrm>
        </p:grpSpPr>
        <p:sp>
          <p:nvSpPr>
            <p:cNvPr id="808" name="Google Shape;808;p1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1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0" name="Google Shape;830;p11"/>
          <p:cNvSpPr/>
          <p:nvPr/>
        </p:nvSpPr>
        <p:spPr>
          <a:xfrm rot="10800000">
            <a:off x="-506181" y="1820895"/>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1"/>
          <p:cNvSpPr/>
          <p:nvPr/>
        </p:nvSpPr>
        <p:spPr>
          <a:xfrm flipH="1" rot="10800000">
            <a:off x="8682894" y="1820895"/>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2" name="Google Shape;832;p11"/>
          <p:cNvGrpSpPr/>
          <p:nvPr/>
        </p:nvGrpSpPr>
        <p:grpSpPr>
          <a:xfrm rot="-5400000">
            <a:off x="1257846" y="4463342"/>
            <a:ext cx="504705" cy="538324"/>
            <a:chOff x="2501940" y="418177"/>
            <a:chExt cx="504705" cy="538324"/>
          </a:xfrm>
        </p:grpSpPr>
        <p:sp>
          <p:nvSpPr>
            <p:cNvPr id="833" name="Google Shape;833;p11"/>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1"/>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1"/>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1"/>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1"/>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1"/>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9" name="Google Shape;839;p11"/>
          <p:cNvGrpSpPr/>
          <p:nvPr/>
        </p:nvGrpSpPr>
        <p:grpSpPr>
          <a:xfrm flipH="1" rot="5400000">
            <a:off x="7357721" y="4463342"/>
            <a:ext cx="504705" cy="538324"/>
            <a:chOff x="2501940" y="418177"/>
            <a:chExt cx="504705" cy="538324"/>
          </a:xfrm>
        </p:grpSpPr>
        <p:sp>
          <p:nvSpPr>
            <p:cNvPr id="840" name="Google Shape;840;p11"/>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1"/>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1"/>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1"/>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1"/>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1"/>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846" name="Shape 84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847" name="Shape 847"/>
        <p:cNvGrpSpPr/>
        <p:nvPr/>
      </p:nvGrpSpPr>
      <p:grpSpPr>
        <a:xfrm>
          <a:off x="0" y="0"/>
          <a:ext cx="0" cy="0"/>
          <a:chOff x="0" y="0"/>
          <a:chExt cx="0" cy="0"/>
        </a:xfrm>
      </p:grpSpPr>
      <p:sp>
        <p:nvSpPr>
          <p:cNvPr id="848" name="Google Shape;848;p13"/>
          <p:cNvSpPr txBox="1"/>
          <p:nvPr>
            <p:ph type="title"/>
          </p:nvPr>
        </p:nvSpPr>
        <p:spPr>
          <a:xfrm>
            <a:off x="1795326" y="1709739"/>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849" name="Google Shape;849;p13"/>
          <p:cNvSpPr txBox="1"/>
          <p:nvPr>
            <p:ph idx="1" type="subTitle"/>
          </p:nvPr>
        </p:nvSpPr>
        <p:spPr>
          <a:xfrm>
            <a:off x="1795327" y="2059617"/>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50" name="Google Shape;850;p13"/>
          <p:cNvSpPr txBox="1"/>
          <p:nvPr>
            <p:ph idx="2" type="title"/>
          </p:nvPr>
        </p:nvSpPr>
        <p:spPr>
          <a:xfrm>
            <a:off x="1795338" y="3137418"/>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851" name="Google Shape;851;p13"/>
          <p:cNvSpPr txBox="1"/>
          <p:nvPr>
            <p:ph idx="3" type="subTitle"/>
          </p:nvPr>
        </p:nvSpPr>
        <p:spPr>
          <a:xfrm>
            <a:off x="1795327" y="3487302"/>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52" name="Google Shape;852;p13"/>
          <p:cNvSpPr txBox="1"/>
          <p:nvPr>
            <p:ph idx="4" type="title"/>
          </p:nvPr>
        </p:nvSpPr>
        <p:spPr>
          <a:xfrm>
            <a:off x="6010212" y="1707831"/>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853" name="Google Shape;853;p13"/>
          <p:cNvSpPr txBox="1"/>
          <p:nvPr>
            <p:ph idx="5" type="subTitle"/>
          </p:nvPr>
        </p:nvSpPr>
        <p:spPr>
          <a:xfrm>
            <a:off x="6010212" y="2057711"/>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54" name="Google Shape;854;p13"/>
          <p:cNvSpPr txBox="1"/>
          <p:nvPr>
            <p:ph idx="6" type="title"/>
          </p:nvPr>
        </p:nvSpPr>
        <p:spPr>
          <a:xfrm>
            <a:off x="6010212" y="3137423"/>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855" name="Google Shape;855;p13"/>
          <p:cNvSpPr txBox="1"/>
          <p:nvPr>
            <p:ph idx="7" type="subTitle"/>
          </p:nvPr>
        </p:nvSpPr>
        <p:spPr>
          <a:xfrm>
            <a:off x="6010212" y="3487300"/>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56" name="Google Shape;856;p13"/>
          <p:cNvSpPr txBox="1"/>
          <p:nvPr>
            <p:ph hasCustomPrompt="1" idx="8" type="title"/>
          </p:nvPr>
        </p:nvSpPr>
        <p:spPr>
          <a:xfrm>
            <a:off x="775488" y="1965249"/>
            <a:ext cx="912900" cy="460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1600"/>
              <a:buNone/>
              <a:defRPr sz="4000"/>
            </a:lvl1pPr>
            <a:lvl2pPr lvl="1"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2pPr>
            <a:lvl3pPr lvl="2"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3pPr>
            <a:lvl4pPr lvl="3"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4pPr>
            <a:lvl5pPr lvl="4"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5pPr>
            <a:lvl6pPr lvl="5"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6pPr>
            <a:lvl7pPr lvl="6"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7pPr>
            <a:lvl8pPr lvl="7"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8pPr>
            <a:lvl9pPr lvl="8"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9pPr>
          </a:lstStyle>
          <a:p>
            <a:r>
              <a:t>xx%</a:t>
            </a:r>
          </a:p>
        </p:txBody>
      </p:sp>
      <p:sp>
        <p:nvSpPr>
          <p:cNvPr id="857" name="Google Shape;857;p13"/>
          <p:cNvSpPr txBox="1"/>
          <p:nvPr>
            <p:ph hasCustomPrompt="1" idx="9" type="title"/>
          </p:nvPr>
        </p:nvSpPr>
        <p:spPr>
          <a:xfrm>
            <a:off x="775488" y="3393698"/>
            <a:ext cx="912900" cy="453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1600"/>
              <a:buNone/>
              <a:defRPr sz="4000"/>
            </a:lvl1pPr>
            <a:lvl2pPr lvl="1"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2pPr>
            <a:lvl3pPr lvl="2"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3pPr>
            <a:lvl4pPr lvl="3"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4pPr>
            <a:lvl5pPr lvl="4"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5pPr>
            <a:lvl6pPr lvl="5"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6pPr>
            <a:lvl7pPr lvl="6"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7pPr>
            <a:lvl8pPr lvl="7"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8pPr>
            <a:lvl9pPr lvl="8"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9pPr>
          </a:lstStyle>
          <a:p>
            <a:r>
              <a:t>xx%</a:t>
            </a:r>
          </a:p>
        </p:txBody>
      </p:sp>
      <p:sp>
        <p:nvSpPr>
          <p:cNvPr id="858" name="Google Shape;858;p13"/>
          <p:cNvSpPr txBox="1"/>
          <p:nvPr>
            <p:ph hasCustomPrompt="1" idx="13" type="title"/>
          </p:nvPr>
        </p:nvSpPr>
        <p:spPr>
          <a:xfrm>
            <a:off x="4985638" y="1967675"/>
            <a:ext cx="912900" cy="460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1600"/>
              <a:buNone/>
              <a:defRPr sz="4000"/>
            </a:lvl1pPr>
            <a:lvl2pPr lvl="1"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2pPr>
            <a:lvl3pPr lvl="2"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3pPr>
            <a:lvl4pPr lvl="3"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4pPr>
            <a:lvl5pPr lvl="4"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5pPr>
            <a:lvl6pPr lvl="5"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6pPr>
            <a:lvl7pPr lvl="6"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7pPr>
            <a:lvl8pPr lvl="7"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8pPr>
            <a:lvl9pPr lvl="8"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9pPr>
          </a:lstStyle>
          <a:p>
            <a:r>
              <a:t>xx%</a:t>
            </a:r>
          </a:p>
        </p:txBody>
      </p:sp>
      <p:sp>
        <p:nvSpPr>
          <p:cNvPr id="859" name="Google Shape;859;p13"/>
          <p:cNvSpPr txBox="1"/>
          <p:nvPr>
            <p:ph hasCustomPrompt="1" idx="14" type="title"/>
          </p:nvPr>
        </p:nvSpPr>
        <p:spPr>
          <a:xfrm>
            <a:off x="4985638" y="3400927"/>
            <a:ext cx="912900" cy="453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1600"/>
              <a:buNone/>
              <a:defRPr sz="4000"/>
            </a:lvl1pPr>
            <a:lvl2pPr lvl="1"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2pPr>
            <a:lvl3pPr lvl="2"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3pPr>
            <a:lvl4pPr lvl="3"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4pPr>
            <a:lvl5pPr lvl="4"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5pPr>
            <a:lvl6pPr lvl="5"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6pPr>
            <a:lvl7pPr lvl="6"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7pPr>
            <a:lvl8pPr lvl="7"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8pPr>
            <a:lvl9pPr lvl="8" rtl="0" algn="ctr">
              <a:spcBef>
                <a:spcPts val="0"/>
              </a:spcBef>
              <a:spcAft>
                <a:spcPts val="0"/>
              </a:spcAft>
              <a:buClr>
                <a:schemeClr val="accent1"/>
              </a:buClr>
              <a:buSzPts val="1600"/>
              <a:buFont typeface="Raleway"/>
              <a:buNone/>
              <a:defRPr b="1" sz="1600">
                <a:solidFill>
                  <a:schemeClr val="accent1"/>
                </a:solidFill>
                <a:latin typeface="Raleway"/>
                <a:ea typeface="Raleway"/>
                <a:cs typeface="Raleway"/>
                <a:sym typeface="Raleway"/>
              </a:defRPr>
            </a:lvl9pPr>
          </a:lstStyle>
          <a:p>
            <a:r>
              <a:t>xx%</a:t>
            </a:r>
          </a:p>
        </p:txBody>
      </p:sp>
      <p:sp>
        <p:nvSpPr>
          <p:cNvPr id="860" name="Google Shape;860;p13"/>
          <p:cNvSpPr txBox="1"/>
          <p:nvPr>
            <p:ph idx="15"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61" name="Google Shape;861;p13"/>
          <p:cNvSpPr/>
          <p:nvPr/>
        </p:nvSpPr>
        <p:spPr>
          <a:xfrm flipH="1" rot="-4847989">
            <a:off x="6383080" y="-682294"/>
            <a:ext cx="1264986" cy="1832071"/>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3"/>
          <p:cNvSpPr/>
          <p:nvPr/>
        </p:nvSpPr>
        <p:spPr>
          <a:xfrm flipH="1" rot="10800000">
            <a:off x="7171936" y="-53703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3"/>
          <p:cNvSpPr/>
          <p:nvPr/>
        </p:nvSpPr>
        <p:spPr>
          <a:xfrm flipH="1" rot="10800000">
            <a:off x="842401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4" name="Google Shape;864;p13"/>
          <p:cNvGrpSpPr/>
          <p:nvPr/>
        </p:nvGrpSpPr>
        <p:grpSpPr>
          <a:xfrm>
            <a:off x="7531694" y="116667"/>
            <a:ext cx="453457" cy="521788"/>
            <a:chOff x="6383519" y="4134092"/>
            <a:chExt cx="453457" cy="521788"/>
          </a:xfrm>
        </p:grpSpPr>
        <p:sp>
          <p:nvSpPr>
            <p:cNvPr id="865" name="Google Shape;865;p13"/>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3"/>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3"/>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3"/>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3"/>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3"/>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3"/>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2" name="Google Shape;872;p13"/>
          <p:cNvGrpSpPr/>
          <p:nvPr/>
        </p:nvGrpSpPr>
        <p:grpSpPr>
          <a:xfrm>
            <a:off x="8585057" y="4342628"/>
            <a:ext cx="453843" cy="521755"/>
            <a:chOff x="281307" y="508728"/>
            <a:chExt cx="453843" cy="521755"/>
          </a:xfrm>
        </p:grpSpPr>
        <p:sp>
          <p:nvSpPr>
            <p:cNvPr id="873" name="Google Shape;873;p13"/>
            <p:cNvSpPr/>
            <p:nvPr/>
          </p:nvSpPr>
          <p:spPr>
            <a:xfrm>
              <a:off x="431454" y="766282"/>
              <a:ext cx="70481" cy="59564"/>
            </a:xfrm>
            <a:custGeom>
              <a:rect b="b" l="l" r="r" t="t"/>
              <a:pathLst>
                <a:path extrusionOk="0" h="1855" w="2195">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3"/>
            <p:cNvSpPr/>
            <p:nvPr/>
          </p:nvSpPr>
          <p:spPr>
            <a:xfrm>
              <a:off x="448376" y="508728"/>
              <a:ext cx="138426" cy="133545"/>
            </a:xfrm>
            <a:custGeom>
              <a:rect b="b" l="l" r="r" t="t"/>
              <a:pathLst>
                <a:path extrusionOk="0" h="4159" w="4311">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3"/>
            <p:cNvSpPr/>
            <p:nvPr/>
          </p:nvSpPr>
          <p:spPr>
            <a:xfrm>
              <a:off x="655196" y="688672"/>
              <a:ext cx="73050" cy="56995"/>
            </a:xfrm>
            <a:custGeom>
              <a:rect b="b" l="l" r="r" t="t"/>
              <a:pathLst>
                <a:path extrusionOk="0" h="1775" w="2275">
                  <a:moveTo>
                    <a:pt x="1132" y="1"/>
                  </a:moveTo>
                  <a:cubicBezTo>
                    <a:pt x="1" y="1"/>
                    <a:pt x="1" y="1775"/>
                    <a:pt x="1132" y="1775"/>
                  </a:cubicBezTo>
                  <a:cubicBezTo>
                    <a:pt x="2263" y="1775"/>
                    <a:pt x="2275" y="1"/>
                    <a:pt x="11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3"/>
            <p:cNvSpPr/>
            <p:nvPr/>
          </p:nvSpPr>
          <p:spPr>
            <a:xfrm>
              <a:off x="281307" y="644714"/>
              <a:ext cx="65023" cy="50124"/>
            </a:xfrm>
            <a:custGeom>
              <a:rect b="b" l="l" r="r" t="t"/>
              <a:pathLst>
                <a:path extrusionOk="0" h="1561" w="2025">
                  <a:moveTo>
                    <a:pt x="1013" y="1"/>
                  </a:moveTo>
                  <a:cubicBezTo>
                    <a:pt x="1" y="1"/>
                    <a:pt x="1" y="1560"/>
                    <a:pt x="1013" y="1560"/>
                  </a:cubicBezTo>
                  <a:cubicBezTo>
                    <a:pt x="2025" y="1560"/>
                    <a:pt x="2025" y="1"/>
                    <a:pt x="101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3"/>
            <p:cNvSpPr/>
            <p:nvPr/>
          </p:nvSpPr>
          <p:spPr>
            <a:xfrm>
              <a:off x="558481" y="868360"/>
              <a:ext cx="45532" cy="54523"/>
            </a:xfrm>
            <a:custGeom>
              <a:rect b="b" l="l" r="r" t="t"/>
              <a:pathLst>
                <a:path extrusionOk="0" h="1698" w="1418">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3"/>
            <p:cNvSpPr/>
            <p:nvPr/>
          </p:nvSpPr>
          <p:spPr>
            <a:xfrm>
              <a:off x="380720" y="939098"/>
              <a:ext cx="117779" cy="91385"/>
            </a:xfrm>
            <a:custGeom>
              <a:rect b="b" l="l" r="r" t="t"/>
              <a:pathLst>
                <a:path extrusionOk="0" h="2846" w="3668">
                  <a:moveTo>
                    <a:pt x="1834" y="0"/>
                  </a:moveTo>
                  <a:cubicBezTo>
                    <a:pt x="0" y="0"/>
                    <a:pt x="0" y="2846"/>
                    <a:pt x="1834" y="2846"/>
                  </a:cubicBezTo>
                  <a:cubicBezTo>
                    <a:pt x="3667" y="2846"/>
                    <a:pt x="3667" y="0"/>
                    <a:pt x="18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3"/>
            <p:cNvSpPr/>
            <p:nvPr/>
          </p:nvSpPr>
          <p:spPr>
            <a:xfrm>
              <a:off x="648325" y="825557"/>
              <a:ext cx="86825" cy="66917"/>
            </a:xfrm>
            <a:custGeom>
              <a:rect b="b" l="l" r="r" t="t"/>
              <a:pathLst>
                <a:path extrusionOk="0" h="2084" w="2704">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0" name="Google Shape;880;p13"/>
          <p:cNvGrpSpPr/>
          <p:nvPr/>
        </p:nvGrpSpPr>
        <p:grpSpPr>
          <a:xfrm flipH="1" rot="10800000">
            <a:off x="8049025" y="-323225"/>
            <a:ext cx="1645681" cy="2031244"/>
            <a:chOff x="14449550" y="3157725"/>
            <a:chExt cx="1645681" cy="2031244"/>
          </a:xfrm>
        </p:grpSpPr>
        <p:sp>
          <p:nvSpPr>
            <p:cNvPr id="881" name="Google Shape;881;p13"/>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3"/>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3"/>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3"/>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3"/>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3"/>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3"/>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3"/>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3"/>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3"/>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3"/>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3"/>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3"/>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3"/>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3"/>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3"/>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3"/>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3"/>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3"/>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3"/>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3"/>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3"/>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3"/>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3"/>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3"/>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6" name="Google Shape;906;p13"/>
          <p:cNvGrpSpPr/>
          <p:nvPr/>
        </p:nvGrpSpPr>
        <p:grpSpPr>
          <a:xfrm flipH="1" rot="-9931168">
            <a:off x="8266663" y="-676444"/>
            <a:ext cx="1210408" cy="1627668"/>
            <a:chOff x="7570415" y="3649325"/>
            <a:chExt cx="1505790" cy="2024569"/>
          </a:xfrm>
        </p:grpSpPr>
        <p:sp>
          <p:nvSpPr>
            <p:cNvPr id="907" name="Google Shape;907;p1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spTree>
      <p:nvGrpSpPr>
        <p:cNvPr id="929" name="Shape 929"/>
        <p:cNvGrpSpPr/>
        <p:nvPr/>
      </p:nvGrpSpPr>
      <p:grpSpPr>
        <a:xfrm>
          <a:off x="0" y="0"/>
          <a:ext cx="0" cy="0"/>
          <a:chOff x="0" y="0"/>
          <a:chExt cx="0" cy="0"/>
        </a:xfrm>
      </p:grpSpPr>
      <p:sp>
        <p:nvSpPr>
          <p:cNvPr id="930" name="Google Shape;930;p14"/>
          <p:cNvSpPr txBox="1"/>
          <p:nvPr>
            <p:ph type="title"/>
          </p:nvPr>
        </p:nvSpPr>
        <p:spPr>
          <a:xfrm>
            <a:off x="2181300" y="3217650"/>
            <a:ext cx="4781400" cy="44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400"/>
            </a:lvl1pPr>
            <a:lvl2pPr lvl="1" rtl="0" algn="ctr">
              <a:spcBef>
                <a:spcPts val="0"/>
              </a:spcBef>
              <a:spcAft>
                <a:spcPts val="0"/>
              </a:spcAft>
              <a:buSzPts val="2100"/>
              <a:buNone/>
              <a:defRPr sz="2100"/>
            </a:lvl2pPr>
            <a:lvl3pPr lvl="2" rtl="0" algn="ctr">
              <a:spcBef>
                <a:spcPts val="0"/>
              </a:spcBef>
              <a:spcAft>
                <a:spcPts val="0"/>
              </a:spcAft>
              <a:buSzPts val="2100"/>
              <a:buNone/>
              <a:defRPr sz="2100"/>
            </a:lvl3pPr>
            <a:lvl4pPr lvl="3" rtl="0" algn="ctr">
              <a:spcBef>
                <a:spcPts val="0"/>
              </a:spcBef>
              <a:spcAft>
                <a:spcPts val="0"/>
              </a:spcAft>
              <a:buSzPts val="2100"/>
              <a:buNone/>
              <a:defRPr sz="2100"/>
            </a:lvl4pPr>
            <a:lvl5pPr lvl="4" rtl="0" algn="ctr">
              <a:spcBef>
                <a:spcPts val="0"/>
              </a:spcBef>
              <a:spcAft>
                <a:spcPts val="0"/>
              </a:spcAft>
              <a:buSzPts val="2100"/>
              <a:buNone/>
              <a:defRPr sz="2100"/>
            </a:lvl5pPr>
            <a:lvl6pPr lvl="5" rtl="0" algn="ctr">
              <a:spcBef>
                <a:spcPts val="0"/>
              </a:spcBef>
              <a:spcAft>
                <a:spcPts val="0"/>
              </a:spcAft>
              <a:buSzPts val="2100"/>
              <a:buNone/>
              <a:defRPr sz="2100"/>
            </a:lvl6pPr>
            <a:lvl7pPr lvl="6" rtl="0" algn="ctr">
              <a:spcBef>
                <a:spcPts val="0"/>
              </a:spcBef>
              <a:spcAft>
                <a:spcPts val="0"/>
              </a:spcAft>
              <a:buSzPts val="2100"/>
              <a:buNone/>
              <a:defRPr sz="2100"/>
            </a:lvl7pPr>
            <a:lvl8pPr lvl="7" rtl="0" algn="ctr">
              <a:spcBef>
                <a:spcPts val="0"/>
              </a:spcBef>
              <a:spcAft>
                <a:spcPts val="0"/>
              </a:spcAft>
              <a:buSzPts val="2100"/>
              <a:buNone/>
              <a:defRPr sz="2100"/>
            </a:lvl8pPr>
            <a:lvl9pPr lvl="8" rtl="0" algn="ctr">
              <a:spcBef>
                <a:spcPts val="0"/>
              </a:spcBef>
              <a:spcAft>
                <a:spcPts val="0"/>
              </a:spcAft>
              <a:buSzPts val="2100"/>
              <a:buNone/>
              <a:defRPr sz="2100"/>
            </a:lvl9pPr>
          </a:lstStyle>
          <a:p/>
        </p:txBody>
      </p:sp>
      <p:sp>
        <p:nvSpPr>
          <p:cNvPr id="931" name="Google Shape;931;p14"/>
          <p:cNvSpPr txBox="1"/>
          <p:nvPr>
            <p:ph idx="1" type="subTitle"/>
          </p:nvPr>
        </p:nvSpPr>
        <p:spPr>
          <a:xfrm>
            <a:off x="2181300" y="1407750"/>
            <a:ext cx="4781400" cy="158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600"/>
              <a:buNone/>
              <a:defRPr sz="2400"/>
            </a:lvl1pPr>
            <a:lvl2pPr lvl="1" rtl="0" algn="ctr">
              <a:lnSpc>
                <a:spcPct val="100000"/>
              </a:lnSpc>
              <a:spcBef>
                <a:spcPts val="0"/>
              </a:spcBef>
              <a:spcAft>
                <a:spcPts val="0"/>
              </a:spcAft>
              <a:buSzPts val="2600"/>
              <a:buNone/>
              <a:defRPr sz="2600"/>
            </a:lvl2pPr>
            <a:lvl3pPr lvl="2" rtl="0" algn="ctr">
              <a:lnSpc>
                <a:spcPct val="100000"/>
              </a:lnSpc>
              <a:spcBef>
                <a:spcPts val="0"/>
              </a:spcBef>
              <a:spcAft>
                <a:spcPts val="0"/>
              </a:spcAft>
              <a:buSzPts val="2600"/>
              <a:buNone/>
              <a:defRPr sz="2600"/>
            </a:lvl3pPr>
            <a:lvl4pPr lvl="3" rtl="0" algn="ctr">
              <a:lnSpc>
                <a:spcPct val="100000"/>
              </a:lnSpc>
              <a:spcBef>
                <a:spcPts val="0"/>
              </a:spcBef>
              <a:spcAft>
                <a:spcPts val="0"/>
              </a:spcAft>
              <a:buSzPts val="2600"/>
              <a:buNone/>
              <a:defRPr sz="2600"/>
            </a:lvl4pPr>
            <a:lvl5pPr lvl="4" rtl="0" algn="ctr">
              <a:lnSpc>
                <a:spcPct val="100000"/>
              </a:lnSpc>
              <a:spcBef>
                <a:spcPts val="0"/>
              </a:spcBef>
              <a:spcAft>
                <a:spcPts val="0"/>
              </a:spcAft>
              <a:buSzPts val="2600"/>
              <a:buNone/>
              <a:defRPr sz="2600"/>
            </a:lvl5pPr>
            <a:lvl6pPr lvl="5" rtl="0" algn="ctr">
              <a:lnSpc>
                <a:spcPct val="100000"/>
              </a:lnSpc>
              <a:spcBef>
                <a:spcPts val="0"/>
              </a:spcBef>
              <a:spcAft>
                <a:spcPts val="0"/>
              </a:spcAft>
              <a:buSzPts val="2600"/>
              <a:buNone/>
              <a:defRPr sz="2600"/>
            </a:lvl6pPr>
            <a:lvl7pPr lvl="6" rtl="0" algn="ctr">
              <a:lnSpc>
                <a:spcPct val="100000"/>
              </a:lnSpc>
              <a:spcBef>
                <a:spcPts val="0"/>
              </a:spcBef>
              <a:spcAft>
                <a:spcPts val="0"/>
              </a:spcAft>
              <a:buSzPts val="2600"/>
              <a:buNone/>
              <a:defRPr sz="2600"/>
            </a:lvl7pPr>
            <a:lvl8pPr lvl="7" rtl="0" algn="ctr">
              <a:lnSpc>
                <a:spcPct val="100000"/>
              </a:lnSpc>
              <a:spcBef>
                <a:spcPts val="0"/>
              </a:spcBef>
              <a:spcAft>
                <a:spcPts val="0"/>
              </a:spcAft>
              <a:buSzPts val="2600"/>
              <a:buNone/>
              <a:defRPr sz="2600"/>
            </a:lvl8pPr>
            <a:lvl9pPr lvl="8" rtl="0" algn="ctr">
              <a:lnSpc>
                <a:spcPct val="100000"/>
              </a:lnSpc>
              <a:spcBef>
                <a:spcPts val="0"/>
              </a:spcBef>
              <a:spcAft>
                <a:spcPts val="0"/>
              </a:spcAft>
              <a:buSzPts val="2600"/>
              <a:buNone/>
              <a:defRPr sz="2600"/>
            </a:lvl9pPr>
          </a:lstStyle>
          <a:p/>
        </p:txBody>
      </p:sp>
      <p:sp>
        <p:nvSpPr>
          <p:cNvPr id="932" name="Google Shape;932;p14"/>
          <p:cNvSpPr/>
          <p:nvPr/>
        </p:nvSpPr>
        <p:spPr>
          <a:xfrm>
            <a:off x="7031152" y="368320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4"/>
          <p:cNvSpPr/>
          <p:nvPr/>
        </p:nvSpPr>
        <p:spPr>
          <a:xfrm>
            <a:off x="8358364" y="2579812"/>
            <a:ext cx="1402518" cy="2726865"/>
          </a:xfrm>
          <a:custGeom>
            <a:rect b="b" l="l" r="r" t="t"/>
            <a:pathLst>
              <a:path extrusionOk="0" h="71440" w="36744">
                <a:moveTo>
                  <a:pt x="28028" y="0"/>
                </a:moveTo>
                <a:lnTo>
                  <a:pt x="28028" y="0"/>
                </a:lnTo>
                <a:cubicBezTo>
                  <a:pt x="26445" y="36"/>
                  <a:pt x="25302" y="715"/>
                  <a:pt x="24028" y="1703"/>
                </a:cubicBezTo>
                <a:cubicBezTo>
                  <a:pt x="18491" y="5977"/>
                  <a:pt x="13848" y="11633"/>
                  <a:pt x="11776" y="18312"/>
                </a:cubicBezTo>
                <a:cubicBezTo>
                  <a:pt x="7859" y="30956"/>
                  <a:pt x="13253" y="46315"/>
                  <a:pt x="5394" y="56995"/>
                </a:cubicBezTo>
                <a:cubicBezTo>
                  <a:pt x="3990" y="58888"/>
                  <a:pt x="2204" y="60543"/>
                  <a:pt x="1156" y="62663"/>
                </a:cubicBezTo>
                <a:cubicBezTo>
                  <a:pt x="108" y="64770"/>
                  <a:pt x="1" y="67640"/>
                  <a:pt x="1751" y="69235"/>
                </a:cubicBezTo>
                <a:cubicBezTo>
                  <a:pt x="2632" y="70045"/>
                  <a:pt x="3811" y="70390"/>
                  <a:pt x="4966" y="70640"/>
                </a:cubicBezTo>
                <a:cubicBezTo>
                  <a:pt x="7342" y="71174"/>
                  <a:pt x="9778" y="71439"/>
                  <a:pt x="12215" y="71439"/>
                </a:cubicBezTo>
                <a:cubicBezTo>
                  <a:pt x="15810" y="71439"/>
                  <a:pt x="19407" y="70861"/>
                  <a:pt x="22813" y="69711"/>
                </a:cubicBezTo>
                <a:cubicBezTo>
                  <a:pt x="26302" y="68532"/>
                  <a:pt x="29659" y="66699"/>
                  <a:pt x="31969" y="63818"/>
                </a:cubicBezTo>
                <a:cubicBezTo>
                  <a:pt x="34493" y="60651"/>
                  <a:pt x="35493" y="56531"/>
                  <a:pt x="35958" y="52495"/>
                </a:cubicBezTo>
                <a:cubicBezTo>
                  <a:pt x="36744" y="45565"/>
                  <a:pt x="36148" y="38481"/>
                  <a:pt x="34196" y="31778"/>
                </a:cubicBezTo>
                <a:cubicBezTo>
                  <a:pt x="32648" y="26420"/>
                  <a:pt x="30255" y="21348"/>
                  <a:pt x="28743" y="15990"/>
                </a:cubicBezTo>
                <a:cubicBezTo>
                  <a:pt x="27147" y="10347"/>
                  <a:pt x="27850"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4" name="Google Shape;934;p14"/>
          <p:cNvGrpSpPr/>
          <p:nvPr/>
        </p:nvGrpSpPr>
        <p:grpSpPr>
          <a:xfrm>
            <a:off x="8522684" y="129385"/>
            <a:ext cx="504673" cy="538003"/>
            <a:chOff x="8334968" y="2986340"/>
            <a:chExt cx="504673" cy="538003"/>
          </a:xfrm>
        </p:grpSpPr>
        <p:sp>
          <p:nvSpPr>
            <p:cNvPr id="935" name="Google Shape;935;p14"/>
            <p:cNvSpPr/>
            <p:nvPr/>
          </p:nvSpPr>
          <p:spPr>
            <a:xfrm>
              <a:off x="8687825" y="3071335"/>
              <a:ext cx="74206" cy="59307"/>
            </a:xfrm>
            <a:custGeom>
              <a:rect b="b" l="l" r="r" t="t"/>
              <a:pathLst>
                <a:path extrusionOk="0" h="1847" w="2311">
                  <a:moveTo>
                    <a:pt x="937" y="1"/>
                  </a:moveTo>
                  <a:cubicBezTo>
                    <a:pt x="442" y="1"/>
                    <a:pt x="1" y="393"/>
                    <a:pt x="1" y="926"/>
                  </a:cubicBezTo>
                  <a:cubicBezTo>
                    <a:pt x="1" y="1453"/>
                    <a:pt x="451" y="1846"/>
                    <a:pt x="951" y="1846"/>
                  </a:cubicBezTo>
                  <a:cubicBezTo>
                    <a:pt x="1027" y="1846"/>
                    <a:pt x="1103" y="1837"/>
                    <a:pt x="1180" y="1819"/>
                  </a:cubicBezTo>
                  <a:cubicBezTo>
                    <a:pt x="1299" y="1783"/>
                    <a:pt x="1394" y="1759"/>
                    <a:pt x="1513" y="1723"/>
                  </a:cubicBezTo>
                  <a:cubicBezTo>
                    <a:pt x="2311" y="1545"/>
                    <a:pt x="2311" y="307"/>
                    <a:pt x="1513" y="116"/>
                  </a:cubicBezTo>
                  <a:cubicBezTo>
                    <a:pt x="1394" y="80"/>
                    <a:pt x="1299" y="57"/>
                    <a:pt x="1180" y="33"/>
                  </a:cubicBezTo>
                  <a:cubicBezTo>
                    <a:pt x="1098" y="11"/>
                    <a:pt x="1017" y="1"/>
                    <a:pt x="93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4"/>
            <p:cNvSpPr/>
            <p:nvPr/>
          </p:nvSpPr>
          <p:spPr>
            <a:xfrm>
              <a:off x="8365537" y="2986340"/>
              <a:ext cx="143403" cy="142247"/>
            </a:xfrm>
            <a:custGeom>
              <a:rect b="b" l="l" r="r" t="t"/>
              <a:pathLst>
                <a:path extrusionOk="0" h="4430" w="4466">
                  <a:moveTo>
                    <a:pt x="2239" y="1"/>
                  </a:moveTo>
                  <a:cubicBezTo>
                    <a:pt x="1668" y="1"/>
                    <a:pt x="1072" y="251"/>
                    <a:pt x="680" y="656"/>
                  </a:cubicBezTo>
                  <a:cubicBezTo>
                    <a:pt x="287" y="1037"/>
                    <a:pt x="1" y="1668"/>
                    <a:pt x="25" y="2215"/>
                  </a:cubicBezTo>
                  <a:cubicBezTo>
                    <a:pt x="84" y="3418"/>
                    <a:pt x="1001" y="4430"/>
                    <a:pt x="2239" y="4430"/>
                  </a:cubicBezTo>
                  <a:cubicBezTo>
                    <a:pt x="2799" y="4430"/>
                    <a:pt x="3394" y="4180"/>
                    <a:pt x="3799" y="3775"/>
                  </a:cubicBezTo>
                  <a:cubicBezTo>
                    <a:pt x="4192" y="3394"/>
                    <a:pt x="4466" y="2763"/>
                    <a:pt x="4454" y="2215"/>
                  </a:cubicBezTo>
                  <a:cubicBezTo>
                    <a:pt x="4394" y="1013"/>
                    <a:pt x="3489" y="1"/>
                    <a:pt x="22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4"/>
            <p:cNvSpPr/>
            <p:nvPr/>
          </p:nvSpPr>
          <p:spPr>
            <a:xfrm>
              <a:off x="8557458" y="3425958"/>
              <a:ext cx="51665" cy="60206"/>
            </a:xfrm>
            <a:custGeom>
              <a:rect b="b" l="l" r="r" t="t"/>
              <a:pathLst>
                <a:path extrusionOk="0" h="1875" w="1609">
                  <a:moveTo>
                    <a:pt x="838" y="1"/>
                  </a:moveTo>
                  <a:cubicBezTo>
                    <a:pt x="825" y="1"/>
                    <a:pt x="812" y="1"/>
                    <a:pt x="799" y="2"/>
                  </a:cubicBezTo>
                  <a:cubicBezTo>
                    <a:pt x="358" y="26"/>
                    <a:pt x="37" y="335"/>
                    <a:pt x="13" y="788"/>
                  </a:cubicBezTo>
                  <a:cubicBezTo>
                    <a:pt x="1" y="978"/>
                    <a:pt x="13" y="1157"/>
                    <a:pt x="84" y="1347"/>
                  </a:cubicBezTo>
                  <a:cubicBezTo>
                    <a:pt x="209" y="1699"/>
                    <a:pt x="504" y="1874"/>
                    <a:pt x="799" y="1874"/>
                  </a:cubicBezTo>
                  <a:cubicBezTo>
                    <a:pt x="1093" y="1874"/>
                    <a:pt x="1388" y="1699"/>
                    <a:pt x="1513" y="1347"/>
                  </a:cubicBezTo>
                  <a:cubicBezTo>
                    <a:pt x="1572" y="1157"/>
                    <a:pt x="1608" y="990"/>
                    <a:pt x="1584" y="788"/>
                  </a:cubicBezTo>
                  <a:cubicBezTo>
                    <a:pt x="1561" y="383"/>
                    <a:pt x="1269" y="1"/>
                    <a:pt x="8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4"/>
            <p:cNvSpPr/>
            <p:nvPr/>
          </p:nvSpPr>
          <p:spPr>
            <a:xfrm>
              <a:off x="8541403" y="3243637"/>
              <a:ext cx="83775" cy="65023"/>
            </a:xfrm>
            <a:custGeom>
              <a:rect b="b" l="l" r="r" t="t"/>
              <a:pathLst>
                <a:path extrusionOk="0" h="2025" w="2609">
                  <a:moveTo>
                    <a:pt x="1299" y="1"/>
                  </a:moveTo>
                  <a:cubicBezTo>
                    <a:pt x="1" y="1"/>
                    <a:pt x="1" y="2025"/>
                    <a:pt x="1299" y="2025"/>
                  </a:cubicBezTo>
                  <a:cubicBezTo>
                    <a:pt x="2596" y="2025"/>
                    <a:pt x="2608" y="1"/>
                    <a:pt x="129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4"/>
            <p:cNvSpPr/>
            <p:nvPr/>
          </p:nvSpPr>
          <p:spPr>
            <a:xfrm>
              <a:off x="8705036" y="3384279"/>
              <a:ext cx="134605" cy="140064"/>
            </a:xfrm>
            <a:custGeom>
              <a:rect b="b" l="l" r="r" t="t"/>
              <a:pathLst>
                <a:path extrusionOk="0" h="4362" w="4192">
                  <a:moveTo>
                    <a:pt x="2172" y="1"/>
                  </a:moveTo>
                  <a:cubicBezTo>
                    <a:pt x="2151" y="1"/>
                    <a:pt x="2129" y="1"/>
                    <a:pt x="2108" y="2"/>
                  </a:cubicBezTo>
                  <a:cubicBezTo>
                    <a:pt x="1572" y="26"/>
                    <a:pt x="1025" y="193"/>
                    <a:pt x="644" y="609"/>
                  </a:cubicBezTo>
                  <a:cubicBezTo>
                    <a:pt x="286" y="1014"/>
                    <a:pt x="1" y="1514"/>
                    <a:pt x="24" y="2086"/>
                  </a:cubicBezTo>
                  <a:cubicBezTo>
                    <a:pt x="49" y="2598"/>
                    <a:pt x="225" y="3049"/>
                    <a:pt x="523" y="3400"/>
                  </a:cubicBezTo>
                  <a:lnTo>
                    <a:pt x="523" y="3400"/>
                  </a:lnTo>
                  <a:cubicBezTo>
                    <a:pt x="834" y="3946"/>
                    <a:pt x="1401" y="4361"/>
                    <a:pt x="2042" y="4361"/>
                  </a:cubicBezTo>
                  <a:cubicBezTo>
                    <a:pt x="2064" y="4361"/>
                    <a:pt x="2086" y="4361"/>
                    <a:pt x="2108" y="4360"/>
                  </a:cubicBezTo>
                  <a:cubicBezTo>
                    <a:pt x="2812" y="4319"/>
                    <a:pt x="3420" y="3946"/>
                    <a:pt x="3737" y="3345"/>
                  </a:cubicBezTo>
                  <a:lnTo>
                    <a:pt x="3737" y="3345"/>
                  </a:lnTo>
                  <a:cubicBezTo>
                    <a:pt x="4021" y="2997"/>
                    <a:pt x="4192" y="2564"/>
                    <a:pt x="4192" y="2086"/>
                  </a:cubicBezTo>
                  <a:cubicBezTo>
                    <a:pt x="4192" y="1550"/>
                    <a:pt x="3954" y="1002"/>
                    <a:pt x="3584" y="609"/>
                  </a:cubicBezTo>
                  <a:cubicBezTo>
                    <a:pt x="3242" y="267"/>
                    <a:pt x="2680" y="1"/>
                    <a:pt x="2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4"/>
            <p:cNvSpPr/>
            <p:nvPr/>
          </p:nvSpPr>
          <p:spPr>
            <a:xfrm>
              <a:off x="8334968" y="3355284"/>
              <a:ext cx="58890" cy="45917"/>
            </a:xfrm>
            <a:custGeom>
              <a:rect b="b" l="l" r="r" t="t"/>
              <a:pathLst>
                <a:path extrusionOk="0" h="1430" w="1834">
                  <a:moveTo>
                    <a:pt x="917" y="0"/>
                  </a:moveTo>
                  <a:cubicBezTo>
                    <a:pt x="0" y="12"/>
                    <a:pt x="0" y="1429"/>
                    <a:pt x="917" y="1429"/>
                  </a:cubicBezTo>
                  <a:cubicBezTo>
                    <a:pt x="1834" y="1429"/>
                    <a:pt x="1834" y="0"/>
                    <a:pt x="9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1" name="Google Shape;941;p14"/>
          <p:cNvSpPr/>
          <p:nvPr/>
        </p:nvSpPr>
        <p:spPr>
          <a:xfrm rot="-1516455">
            <a:off x="6527810" y="4631279"/>
            <a:ext cx="967323" cy="1071878"/>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4"/>
          <p:cNvSpPr/>
          <p:nvPr/>
        </p:nvSpPr>
        <p:spPr>
          <a:xfrm rot="10800000">
            <a:off x="-829811" y="-468332"/>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4"/>
          <p:cNvSpPr/>
          <p:nvPr/>
        </p:nvSpPr>
        <p:spPr>
          <a:xfrm rot="10800000">
            <a:off x="-616885" y="-163184"/>
            <a:ext cx="1402518" cy="2726865"/>
          </a:xfrm>
          <a:custGeom>
            <a:rect b="b" l="l" r="r" t="t"/>
            <a:pathLst>
              <a:path extrusionOk="0" h="71440" w="36744">
                <a:moveTo>
                  <a:pt x="28028" y="0"/>
                </a:moveTo>
                <a:lnTo>
                  <a:pt x="28028" y="0"/>
                </a:lnTo>
                <a:cubicBezTo>
                  <a:pt x="26445" y="36"/>
                  <a:pt x="25302" y="715"/>
                  <a:pt x="24028" y="1703"/>
                </a:cubicBezTo>
                <a:cubicBezTo>
                  <a:pt x="18491" y="5977"/>
                  <a:pt x="13848" y="11633"/>
                  <a:pt x="11776" y="18312"/>
                </a:cubicBezTo>
                <a:cubicBezTo>
                  <a:pt x="7859" y="30956"/>
                  <a:pt x="13253" y="46315"/>
                  <a:pt x="5394" y="56995"/>
                </a:cubicBezTo>
                <a:cubicBezTo>
                  <a:pt x="3990" y="58888"/>
                  <a:pt x="2204" y="60543"/>
                  <a:pt x="1156" y="62663"/>
                </a:cubicBezTo>
                <a:cubicBezTo>
                  <a:pt x="108" y="64770"/>
                  <a:pt x="1" y="67640"/>
                  <a:pt x="1751" y="69235"/>
                </a:cubicBezTo>
                <a:cubicBezTo>
                  <a:pt x="2632" y="70045"/>
                  <a:pt x="3811" y="70390"/>
                  <a:pt x="4966" y="70640"/>
                </a:cubicBezTo>
                <a:cubicBezTo>
                  <a:pt x="7342" y="71174"/>
                  <a:pt x="9778" y="71439"/>
                  <a:pt x="12215" y="71439"/>
                </a:cubicBezTo>
                <a:cubicBezTo>
                  <a:pt x="15810" y="71439"/>
                  <a:pt x="19407" y="70861"/>
                  <a:pt x="22813" y="69711"/>
                </a:cubicBezTo>
                <a:cubicBezTo>
                  <a:pt x="26302" y="68532"/>
                  <a:pt x="29659" y="66699"/>
                  <a:pt x="31969" y="63818"/>
                </a:cubicBezTo>
                <a:cubicBezTo>
                  <a:pt x="34493" y="60651"/>
                  <a:pt x="35493" y="56531"/>
                  <a:pt x="35958" y="52495"/>
                </a:cubicBezTo>
                <a:cubicBezTo>
                  <a:pt x="36744" y="45565"/>
                  <a:pt x="36148" y="38481"/>
                  <a:pt x="34196" y="31778"/>
                </a:cubicBezTo>
                <a:cubicBezTo>
                  <a:pt x="32648" y="26420"/>
                  <a:pt x="30255" y="21348"/>
                  <a:pt x="28743" y="15990"/>
                </a:cubicBezTo>
                <a:cubicBezTo>
                  <a:pt x="27147" y="10347"/>
                  <a:pt x="27850"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4" name="Google Shape;944;p14"/>
          <p:cNvGrpSpPr/>
          <p:nvPr/>
        </p:nvGrpSpPr>
        <p:grpSpPr>
          <a:xfrm rot="10800000">
            <a:off x="116641" y="4476079"/>
            <a:ext cx="504673" cy="538003"/>
            <a:chOff x="8334968" y="2986340"/>
            <a:chExt cx="504673" cy="538003"/>
          </a:xfrm>
        </p:grpSpPr>
        <p:sp>
          <p:nvSpPr>
            <p:cNvPr id="945" name="Google Shape;945;p14"/>
            <p:cNvSpPr/>
            <p:nvPr/>
          </p:nvSpPr>
          <p:spPr>
            <a:xfrm>
              <a:off x="8687825" y="3071335"/>
              <a:ext cx="74206" cy="59307"/>
            </a:xfrm>
            <a:custGeom>
              <a:rect b="b" l="l" r="r" t="t"/>
              <a:pathLst>
                <a:path extrusionOk="0" h="1847" w="2311">
                  <a:moveTo>
                    <a:pt x="937" y="1"/>
                  </a:moveTo>
                  <a:cubicBezTo>
                    <a:pt x="442" y="1"/>
                    <a:pt x="1" y="393"/>
                    <a:pt x="1" y="926"/>
                  </a:cubicBezTo>
                  <a:cubicBezTo>
                    <a:pt x="1" y="1453"/>
                    <a:pt x="451" y="1846"/>
                    <a:pt x="951" y="1846"/>
                  </a:cubicBezTo>
                  <a:cubicBezTo>
                    <a:pt x="1027" y="1846"/>
                    <a:pt x="1103" y="1837"/>
                    <a:pt x="1180" y="1819"/>
                  </a:cubicBezTo>
                  <a:cubicBezTo>
                    <a:pt x="1299" y="1783"/>
                    <a:pt x="1394" y="1759"/>
                    <a:pt x="1513" y="1723"/>
                  </a:cubicBezTo>
                  <a:cubicBezTo>
                    <a:pt x="2311" y="1545"/>
                    <a:pt x="2311" y="307"/>
                    <a:pt x="1513" y="116"/>
                  </a:cubicBezTo>
                  <a:cubicBezTo>
                    <a:pt x="1394" y="80"/>
                    <a:pt x="1299" y="57"/>
                    <a:pt x="1180" y="33"/>
                  </a:cubicBezTo>
                  <a:cubicBezTo>
                    <a:pt x="1098" y="11"/>
                    <a:pt x="1017" y="1"/>
                    <a:pt x="93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4"/>
            <p:cNvSpPr/>
            <p:nvPr/>
          </p:nvSpPr>
          <p:spPr>
            <a:xfrm>
              <a:off x="8365537" y="2986340"/>
              <a:ext cx="143403" cy="142247"/>
            </a:xfrm>
            <a:custGeom>
              <a:rect b="b" l="l" r="r" t="t"/>
              <a:pathLst>
                <a:path extrusionOk="0" h="4430" w="4466">
                  <a:moveTo>
                    <a:pt x="2239" y="1"/>
                  </a:moveTo>
                  <a:cubicBezTo>
                    <a:pt x="1668" y="1"/>
                    <a:pt x="1072" y="251"/>
                    <a:pt x="680" y="656"/>
                  </a:cubicBezTo>
                  <a:cubicBezTo>
                    <a:pt x="287" y="1037"/>
                    <a:pt x="1" y="1668"/>
                    <a:pt x="25" y="2215"/>
                  </a:cubicBezTo>
                  <a:cubicBezTo>
                    <a:pt x="84" y="3418"/>
                    <a:pt x="1001" y="4430"/>
                    <a:pt x="2239" y="4430"/>
                  </a:cubicBezTo>
                  <a:cubicBezTo>
                    <a:pt x="2799" y="4430"/>
                    <a:pt x="3394" y="4180"/>
                    <a:pt x="3799" y="3775"/>
                  </a:cubicBezTo>
                  <a:cubicBezTo>
                    <a:pt x="4192" y="3394"/>
                    <a:pt x="4466" y="2763"/>
                    <a:pt x="4454" y="2215"/>
                  </a:cubicBezTo>
                  <a:cubicBezTo>
                    <a:pt x="4394" y="1013"/>
                    <a:pt x="3489" y="1"/>
                    <a:pt x="22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4"/>
            <p:cNvSpPr/>
            <p:nvPr/>
          </p:nvSpPr>
          <p:spPr>
            <a:xfrm>
              <a:off x="8557458" y="3425958"/>
              <a:ext cx="51665" cy="60206"/>
            </a:xfrm>
            <a:custGeom>
              <a:rect b="b" l="l" r="r" t="t"/>
              <a:pathLst>
                <a:path extrusionOk="0" h="1875" w="1609">
                  <a:moveTo>
                    <a:pt x="838" y="1"/>
                  </a:moveTo>
                  <a:cubicBezTo>
                    <a:pt x="825" y="1"/>
                    <a:pt x="812" y="1"/>
                    <a:pt x="799" y="2"/>
                  </a:cubicBezTo>
                  <a:cubicBezTo>
                    <a:pt x="358" y="26"/>
                    <a:pt x="37" y="335"/>
                    <a:pt x="13" y="788"/>
                  </a:cubicBezTo>
                  <a:cubicBezTo>
                    <a:pt x="1" y="978"/>
                    <a:pt x="13" y="1157"/>
                    <a:pt x="84" y="1347"/>
                  </a:cubicBezTo>
                  <a:cubicBezTo>
                    <a:pt x="209" y="1699"/>
                    <a:pt x="504" y="1874"/>
                    <a:pt x="799" y="1874"/>
                  </a:cubicBezTo>
                  <a:cubicBezTo>
                    <a:pt x="1093" y="1874"/>
                    <a:pt x="1388" y="1699"/>
                    <a:pt x="1513" y="1347"/>
                  </a:cubicBezTo>
                  <a:cubicBezTo>
                    <a:pt x="1572" y="1157"/>
                    <a:pt x="1608" y="990"/>
                    <a:pt x="1584" y="788"/>
                  </a:cubicBezTo>
                  <a:cubicBezTo>
                    <a:pt x="1561" y="383"/>
                    <a:pt x="1269" y="1"/>
                    <a:pt x="8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4"/>
            <p:cNvSpPr/>
            <p:nvPr/>
          </p:nvSpPr>
          <p:spPr>
            <a:xfrm>
              <a:off x="8541403" y="3243637"/>
              <a:ext cx="83775" cy="65023"/>
            </a:xfrm>
            <a:custGeom>
              <a:rect b="b" l="l" r="r" t="t"/>
              <a:pathLst>
                <a:path extrusionOk="0" h="2025" w="2609">
                  <a:moveTo>
                    <a:pt x="1299" y="1"/>
                  </a:moveTo>
                  <a:cubicBezTo>
                    <a:pt x="1" y="1"/>
                    <a:pt x="1" y="2025"/>
                    <a:pt x="1299" y="2025"/>
                  </a:cubicBezTo>
                  <a:cubicBezTo>
                    <a:pt x="2596" y="2025"/>
                    <a:pt x="2608" y="1"/>
                    <a:pt x="129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4"/>
            <p:cNvSpPr/>
            <p:nvPr/>
          </p:nvSpPr>
          <p:spPr>
            <a:xfrm>
              <a:off x="8705036" y="3384279"/>
              <a:ext cx="134605" cy="140064"/>
            </a:xfrm>
            <a:custGeom>
              <a:rect b="b" l="l" r="r" t="t"/>
              <a:pathLst>
                <a:path extrusionOk="0" h="4362" w="4192">
                  <a:moveTo>
                    <a:pt x="2172" y="1"/>
                  </a:moveTo>
                  <a:cubicBezTo>
                    <a:pt x="2151" y="1"/>
                    <a:pt x="2129" y="1"/>
                    <a:pt x="2108" y="2"/>
                  </a:cubicBezTo>
                  <a:cubicBezTo>
                    <a:pt x="1572" y="26"/>
                    <a:pt x="1025" y="193"/>
                    <a:pt x="644" y="609"/>
                  </a:cubicBezTo>
                  <a:cubicBezTo>
                    <a:pt x="286" y="1014"/>
                    <a:pt x="1" y="1514"/>
                    <a:pt x="24" y="2086"/>
                  </a:cubicBezTo>
                  <a:cubicBezTo>
                    <a:pt x="49" y="2598"/>
                    <a:pt x="225" y="3049"/>
                    <a:pt x="523" y="3400"/>
                  </a:cubicBezTo>
                  <a:lnTo>
                    <a:pt x="523" y="3400"/>
                  </a:lnTo>
                  <a:cubicBezTo>
                    <a:pt x="834" y="3946"/>
                    <a:pt x="1401" y="4361"/>
                    <a:pt x="2042" y="4361"/>
                  </a:cubicBezTo>
                  <a:cubicBezTo>
                    <a:pt x="2064" y="4361"/>
                    <a:pt x="2086" y="4361"/>
                    <a:pt x="2108" y="4360"/>
                  </a:cubicBezTo>
                  <a:cubicBezTo>
                    <a:pt x="2812" y="4319"/>
                    <a:pt x="3420" y="3946"/>
                    <a:pt x="3737" y="3345"/>
                  </a:cubicBezTo>
                  <a:lnTo>
                    <a:pt x="3737" y="3345"/>
                  </a:lnTo>
                  <a:cubicBezTo>
                    <a:pt x="4021" y="2997"/>
                    <a:pt x="4192" y="2564"/>
                    <a:pt x="4192" y="2086"/>
                  </a:cubicBezTo>
                  <a:cubicBezTo>
                    <a:pt x="4192" y="1550"/>
                    <a:pt x="3954" y="1002"/>
                    <a:pt x="3584" y="609"/>
                  </a:cubicBezTo>
                  <a:cubicBezTo>
                    <a:pt x="3242" y="267"/>
                    <a:pt x="2680" y="1"/>
                    <a:pt x="2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4"/>
            <p:cNvSpPr/>
            <p:nvPr/>
          </p:nvSpPr>
          <p:spPr>
            <a:xfrm>
              <a:off x="8334968" y="3355284"/>
              <a:ext cx="58890" cy="45917"/>
            </a:xfrm>
            <a:custGeom>
              <a:rect b="b" l="l" r="r" t="t"/>
              <a:pathLst>
                <a:path extrusionOk="0" h="1430" w="1834">
                  <a:moveTo>
                    <a:pt x="917" y="0"/>
                  </a:moveTo>
                  <a:cubicBezTo>
                    <a:pt x="0" y="12"/>
                    <a:pt x="0" y="1429"/>
                    <a:pt x="917" y="1429"/>
                  </a:cubicBezTo>
                  <a:cubicBezTo>
                    <a:pt x="1834" y="1429"/>
                    <a:pt x="1834" y="0"/>
                    <a:pt x="9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1" name="Google Shape;951;p14"/>
          <p:cNvSpPr/>
          <p:nvPr/>
        </p:nvSpPr>
        <p:spPr>
          <a:xfrm rot="9283545">
            <a:off x="1648865" y="-559665"/>
            <a:ext cx="967323" cy="1071878"/>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2" name="Google Shape;952;p14"/>
          <p:cNvGrpSpPr/>
          <p:nvPr/>
        </p:nvGrpSpPr>
        <p:grpSpPr>
          <a:xfrm>
            <a:off x="7930378" y="3326500"/>
            <a:ext cx="1505790" cy="2024569"/>
            <a:chOff x="7570415" y="3649325"/>
            <a:chExt cx="1505790" cy="2024569"/>
          </a:xfrm>
        </p:grpSpPr>
        <p:sp>
          <p:nvSpPr>
            <p:cNvPr id="953" name="Google Shape;953;p14"/>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4"/>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4"/>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4"/>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4"/>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4"/>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4"/>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4"/>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4"/>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4"/>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4"/>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4"/>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4"/>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4"/>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4"/>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4"/>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4"/>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4"/>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4"/>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4"/>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4"/>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4"/>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5" name="Google Shape;975;p14"/>
          <p:cNvGrpSpPr/>
          <p:nvPr/>
        </p:nvGrpSpPr>
        <p:grpSpPr>
          <a:xfrm flipH="1" rot="-4692804">
            <a:off x="7803895" y="3872272"/>
            <a:ext cx="1210428" cy="1627687"/>
            <a:chOff x="7570415" y="3649325"/>
            <a:chExt cx="1505790" cy="2024569"/>
          </a:xfrm>
        </p:grpSpPr>
        <p:sp>
          <p:nvSpPr>
            <p:cNvPr id="976" name="Google Shape;976;p14"/>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4"/>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4"/>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4"/>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4"/>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4"/>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4"/>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4"/>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4"/>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4"/>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4"/>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4"/>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4"/>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4"/>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4"/>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4"/>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4"/>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4"/>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4"/>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4"/>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4"/>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4"/>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8" name="Google Shape;998;p14"/>
          <p:cNvGrpSpPr/>
          <p:nvPr/>
        </p:nvGrpSpPr>
        <p:grpSpPr>
          <a:xfrm rot="10800000">
            <a:off x="-292160" y="-207557"/>
            <a:ext cx="1505790" cy="2024569"/>
            <a:chOff x="7570415" y="3649325"/>
            <a:chExt cx="1505790" cy="2024569"/>
          </a:xfrm>
        </p:grpSpPr>
        <p:sp>
          <p:nvSpPr>
            <p:cNvPr id="999" name="Google Shape;999;p14"/>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4"/>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4"/>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4"/>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4"/>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4"/>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4"/>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4"/>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4"/>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4"/>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4"/>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4"/>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4"/>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4"/>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4"/>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4"/>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4"/>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4"/>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4"/>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4"/>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4"/>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4"/>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1" name="Google Shape;1021;p14"/>
          <p:cNvGrpSpPr/>
          <p:nvPr/>
        </p:nvGrpSpPr>
        <p:grpSpPr>
          <a:xfrm flipH="1" rot="6107196">
            <a:off x="129686" y="-356447"/>
            <a:ext cx="1210428" cy="1627687"/>
            <a:chOff x="7570415" y="3649325"/>
            <a:chExt cx="1505790" cy="2024569"/>
          </a:xfrm>
        </p:grpSpPr>
        <p:sp>
          <p:nvSpPr>
            <p:cNvPr id="1022" name="Google Shape;1022;p14"/>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4"/>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4"/>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4"/>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4"/>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4"/>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4"/>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4"/>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4"/>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4"/>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4"/>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4"/>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4"/>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4"/>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4"/>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4"/>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4"/>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4"/>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4"/>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4"/>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4"/>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4"/>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1044" name="Shape 1044"/>
        <p:cNvGrpSpPr/>
        <p:nvPr/>
      </p:nvGrpSpPr>
      <p:grpSpPr>
        <a:xfrm>
          <a:off x="0" y="0"/>
          <a:ext cx="0" cy="0"/>
          <a:chOff x="0" y="0"/>
          <a:chExt cx="0" cy="0"/>
        </a:xfrm>
      </p:grpSpPr>
      <p:sp>
        <p:nvSpPr>
          <p:cNvPr id="1045" name="Google Shape;1045;p15"/>
          <p:cNvSpPr txBox="1"/>
          <p:nvPr>
            <p:ph type="title"/>
          </p:nvPr>
        </p:nvSpPr>
        <p:spPr>
          <a:xfrm>
            <a:off x="747751" y="2822289"/>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046" name="Google Shape;1046;p15"/>
          <p:cNvSpPr txBox="1"/>
          <p:nvPr>
            <p:ph idx="1" type="subTitle"/>
          </p:nvPr>
        </p:nvSpPr>
        <p:spPr>
          <a:xfrm>
            <a:off x="747750" y="3173232"/>
            <a:ext cx="2358300" cy="84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47" name="Google Shape;1047;p15"/>
          <p:cNvSpPr txBox="1"/>
          <p:nvPr>
            <p:ph idx="2" type="title"/>
          </p:nvPr>
        </p:nvSpPr>
        <p:spPr>
          <a:xfrm>
            <a:off x="6037962" y="2820381"/>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048" name="Google Shape;1048;p15"/>
          <p:cNvSpPr txBox="1"/>
          <p:nvPr>
            <p:ph idx="3" type="subTitle"/>
          </p:nvPr>
        </p:nvSpPr>
        <p:spPr>
          <a:xfrm>
            <a:off x="6037951" y="3170250"/>
            <a:ext cx="2358300" cy="84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49" name="Google Shape;1049;p15"/>
          <p:cNvSpPr txBox="1"/>
          <p:nvPr>
            <p:ph idx="4"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50" name="Google Shape;1050;p15"/>
          <p:cNvSpPr txBox="1"/>
          <p:nvPr>
            <p:ph idx="5" type="title"/>
          </p:nvPr>
        </p:nvSpPr>
        <p:spPr>
          <a:xfrm>
            <a:off x="3392851" y="2822289"/>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051" name="Google Shape;1051;p15"/>
          <p:cNvSpPr txBox="1"/>
          <p:nvPr>
            <p:ph idx="6" type="subTitle"/>
          </p:nvPr>
        </p:nvSpPr>
        <p:spPr>
          <a:xfrm>
            <a:off x="3392845" y="3173232"/>
            <a:ext cx="2358300" cy="84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52" name="Google Shape;1052;p15"/>
          <p:cNvSpPr/>
          <p:nvPr/>
        </p:nvSpPr>
        <p:spPr>
          <a:xfrm rot="-5676527">
            <a:off x="214856"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5"/>
          <p:cNvSpPr/>
          <p:nvPr/>
        </p:nvSpPr>
        <p:spPr>
          <a:xfrm>
            <a:off x="-2470516"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54" name="Google Shape;1054;p15"/>
          <p:cNvGrpSpPr/>
          <p:nvPr/>
        </p:nvGrpSpPr>
        <p:grpSpPr>
          <a:xfrm>
            <a:off x="579702" y="189577"/>
            <a:ext cx="504705" cy="538324"/>
            <a:chOff x="2501940" y="418177"/>
            <a:chExt cx="504705" cy="538324"/>
          </a:xfrm>
        </p:grpSpPr>
        <p:sp>
          <p:nvSpPr>
            <p:cNvPr id="1055" name="Google Shape;1055;p15"/>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5"/>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5"/>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5"/>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5"/>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5"/>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1" name="Google Shape;1061;p15"/>
          <p:cNvSpPr/>
          <p:nvPr/>
        </p:nvSpPr>
        <p:spPr>
          <a:xfrm flipH="1" rot="5676527">
            <a:off x="7861596"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5"/>
          <p:cNvSpPr/>
          <p:nvPr/>
        </p:nvSpPr>
        <p:spPr>
          <a:xfrm flipH="1">
            <a:off x="8293192"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3" name="Google Shape;1063;p15"/>
          <p:cNvGrpSpPr/>
          <p:nvPr/>
        </p:nvGrpSpPr>
        <p:grpSpPr>
          <a:xfrm flipH="1">
            <a:off x="8059823" y="189577"/>
            <a:ext cx="504705" cy="538324"/>
            <a:chOff x="2501940" y="418177"/>
            <a:chExt cx="504705" cy="538324"/>
          </a:xfrm>
        </p:grpSpPr>
        <p:sp>
          <p:nvSpPr>
            <p:cNvPr id="1064" name="Google Shape;1064;p15"/>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5"/>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5"/>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5"/>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5"/>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5"/>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0" name="Google Shape;1070;p15"/>
          <p:cNvSpPr/>
          <p:nvPr/>
        </p:nvSpPr>
        <p:spPr>
          <a:xfrm flipH="1" rot="10800000">
            <a:off x="842401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5"/>
          <p:cNvSpPr/>
          <p:nvPr/>
        </p:nvSpPr>
        <p:spPr>
          <a:xfrm rot="10800000">
            <a:off x="-24729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5"/>
          <p:cNvSpPr/>
          <p:nvPr/>
        </p:nvSpPr>
        <p:spPr>
          <a:xfrm rot="-2500791">
            <a:off x="927427" y="4619362"/>
            <a:ext cx="762369" cy="2054692"/>
          </a:xfrm>
          <a:custGeom>
            <a:rect b="b" l="l" r="r" t="t"/>
            <a:pathLst>
              <a:path extrusionOk="0" h="63988" w="23742">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5"/>
          <p:cNvSpPr/>
          <p:nvPr/>
        </p:nvSpPr>
        <p:spPr>
          <a:xfrm flipH="1" rot="2500791">
            <a:off x="7454202" y="4619362"/>
            <a:ext cx="762369" cy="2054692"/>
          </a:xfrm>
          <a:custGeom>
            <a:rect b="b" l="l" r="r" t="t"/>
            <a:pathLst>
              <a:path extrusionOk="0" h="63988" w="23742">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4" name="Google Shape;1074;p15"/>
          <p:cNvGrpSpPr/>
          <p:nvPr/>
        </p:nvGrpSpPr>
        <p:grpSpPr>
          <a:xfrm rot="-10679800">
            <a:off x="-590694" y="-736990"/>
            <a:ext cx="1654067" cy="2223931"/>
            <a:chOff x="7570415" y="3649325"/>
            <a:chExt cx="1505790" cy="2024569"/>
          </a:xfrm>
        </p:grpSpPr>
        <p:sp>
          <p:nvSpPr>
            <p:cNvPr id="1075" name="Google Shape;1075;p15"/>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5"/>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5"/>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5"/>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5"/>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5"/>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5"/>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5"/>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5"/>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5"/>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5"/>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5"/>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5"/>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5"/>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5"/>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5"/>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5"/>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5"/>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5"/>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5"/>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5"/>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5"/>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7" name="Google Shape;1097;p15"/>
          <p:cNvGrpSpPr/>
          <p:nvPr/>
        </p:nvGrpSpPr>
        <p:grpSpPr>
          <a:xfrm flipH="1" rot="10679800">
            <a:off x="8080606" y="-736990"/>
            <a:ext cx="1654067" cy="2223931"/>
            <a:chOff x="7570415" y="3649325"/>
            <a:chExt cx="1505790" cy="2024569"/>
          </a:xfrm>
        </p:grpSpPr>
        <p:sp>
          <p:nvSpPr>
            <p:cNvPr id="1098" name="Google Shape;1098;p15"/>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5"/>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5"/>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5"/>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5"/>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5"/>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5"/>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5"/>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5"/>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5"/>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5"/>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5"/>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5"/>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5"/>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5"/>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5"/>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5"/>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5"/>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5"/>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5"/>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5"/>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5"/>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_1">
    <p:spTree>
      <p:nvGrpSpPr>
        <p:cNvPr id="1120" name="Shape 1120"/>
        <p:cNvGrpSpPr/>
        <p:nvPr/>
      </p:nvGrpSpPr>
      <p:grpSpPr>
        <a:xfrm>
          <a:off x="0" y="0"/>
          <a:ext cx="0" cy="0"/>
          <a:chOff x="0" y="0"/>
          <a:chExt cx="0" cy="0"/>
        </a:xfrm>
      </p:grpSpPr>
      <p:sp>
        <p:nvSpPr>
          <p:cNvPr id="1121" name="Google Shape;1121;p16"/>
          <p:cNvSpPr txBox="1"/>
          <p:nvPr>
            <p:ph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22" name="Google Shape;1122;p16"/>
          <p:cNvSpPr txBox="1"/>
          <p:nvPr>
            <p:ph idx="2" type="title"/>
          </p:nvPr>
        </p:nvSpPr>
        <p:spPr>
          <a:xfrm>
            <a:off x="1795326" y="1709739"/>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123" name="Google Shape;1123;p16"/>
          <p:cNvSpPr txBox="1"/>
          <p:nvPr>
            <p:ph idx="1" type="subTitle"/>
          </p:nvPr>
        </p:nvSpPr>
        <p:spPr>
          <a:xfrm>
            <a:off x="1795327" y="2059617"/>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24" name="Google Shape;1124;p16"/>
          <p:cNvSpPr txBox="1"/>
          <p:nvPr>
            <p:ph idx="3" type="title"/>
          </p:nvPr>
        </p:nvSpPr>
        <p:spPr>
          <a:xfrm>
            <a:off x="1795338" y="3137418"/>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125" name="Google Shape;1125;p16"/>
          <p:cNvSpPr txBox="1"/>
          <p:nvPr>
            <p:ph idx="4" type="subTitle"/>
          </p:nvPr>
        </p:nvSpPr>
        <p:spPr>
          <a:xfrm>
            <a:off x="1795327" y="3487302"/>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26" name="Google Shape;1126;p16"/>
          <p:cNvSpPr txBox="1"/>
          <p:nvPr>
            <p:ph idx="5" type="title"/>
          </p:nvPr>
        </p:nvSpPr>
        <p:spPr>
          <a:xfrm>
            <a:off x="6010212" y="1707831"/>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127" name="Google Shape;1127;p16"/>
          <p:cNvSpPr txBox="1"/>
          <p:nvPr>
            <p:ph idx="6" type="subTitle"/>
          </p:nvPr>
        </p:nvSpPr>
        <p:spPr>
          <a:xfrm>
            <a:off x="6010212" y="2057711"/>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28" name="Google Shape;1128;p16"/>
          <p:cNvSpPr txBox="1"/>
          <p:nvPr>
            <p:ph idx="7" type="title"/>
          </p:nvPr>
        </p:nvSpPr>
        <p:spPr>
          <a:xfrm>
            <a:off x="6010212" y="3137423"/>
            <a:ext cx="23583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129" name="Google Shape;1129;p16"/>
          <p:cNvSpPr txBox="1"/>
          <p:nvPr>
            <p:ph idx="8" type="subTitle"/>
          </p:nvPr>
        </p:nvSpPr>
        <p:spPr>
          <a:xfrm>
            <a:off x="6010212" y="3487300"/>
            <a:ext cx="23583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30" name="Google Shape;1130;p16"/>
          <p:cNvSpPr/>
          <p:nvPr/>
        </p:nvSpPr>
        <p:spPr>
          <a:xfrm rot="10800000">
            <a:off x="-1395649" y="-424307"/>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6"/>
          <p:cNvSpPr/>
          <p:nvPr/>
        </p:nvSpPr>
        <p:spPr>
          <a:xfrm flipH="1" rot="10800000">
            <a:off x="-407952" y="-636721"/>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2" name="Google Shape;1132;p16"/>
          <p:cNvGrpSpPr/>
          <p:nvPr/>
        </p:nvGrpSpPr>
        <p:grpSpPr>
          <a:xfrm rot="10099021">
            <a:off x="-556837" y="-453675"/>
            <a:ext cx="1505816" cy="2024604"/>
            <a:chOff x="7570415" y="3649325"/>
            <a:chExt cx="1505790" cy="2024569"/>
          </a:xfrm>
        </p:grpSpPr>
        <p:sp>
          <p:nvSpPr>
            <p:cNvPr id="1133" name="Google Shape;1133;p16"/>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6"/>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6"/>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6"/>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6"/>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6"/>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6"/>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6"/>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6"/>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6"/>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6"/>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6"/>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6"/>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6"/>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6"/>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6"/>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6"/>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6"/>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6"/>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6"/>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6"/>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6"/>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5" name="Google Shape;1155;p16"/>
          <p:cNvGrpSpPr/>
          <p:nvPr/>
        </p:nvGrpSpPr>
        <p:grpSpPr>
          <a:xfrm flipH="1" rot="5406415">
            <a:off x="-210731" y="-651017"/>
            <a:ext cx="1210356" cy="1627757"/>
            <a:chOff x="7570415" y="3649325"/>
            <a:chExt cx="1505790" cy="2024569"/>
          </a:xfrm>
        </p:grpSpPr>
        <p:sp>
          <p:nvSpPr>
            <p:cNvPr id="1156" name="Google Shape;1156;p16"/>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6"/>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6"/>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6"/>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6"/>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6"/>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6"/>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6"/>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6"/>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6"/>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6"/>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6"/>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6"/>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6"/>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6"/>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6"/>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6"/>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6"/>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6"/>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6"/>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6"/>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6"/>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8" name="Google Shape;1178;p16"/>
          <p:cNvGrpSpPr/>
          <p:nvPr/>
        </p:nvGrpSpPr>
        <p:grpSpPr>
          <a:xfrm flipH="1" rot="-5400000">
            <a:off x="142098" y="4552177"/>
            <a:ext cx="504705" cy="538324"/>
            <a:chOff x="2501940" y="418177"/>
            <a:chExt cx="504705" cy="538324"/>
          </a:xfrm>
        </p:grpSpPr>
        <p:sp>
          <p:nvSpPr>
            <p:cNvPr id="1179" name="Google Shape;1179;p16"/>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6"/>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6"/>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6"/>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6"/>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6"/>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5" name="Google Shape;1185;p16"/>
          <p:cNvSpPr/>
          <p:nvPr/>
        </p:nvSpPr>
        <p:spPr>
          <a:xfrm flipH="1" rot="10800000">
            <a:off x="7596980" y="-424307"/>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6"/>
          <p:cNvSpPr/>
          <p:nvPr/>
        </p:nvSpPr>
        <p:spPr>
          <a:xfrm rot="10800000">
            <a:off x="8584659" y="-636721"/>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7" name="Google Shape;1187;p16"/>
          <p:cNvGrpSpPr/>
          <p:nvPr/>
        </p:nvGrpSpPr>
        <p:grpSpPr>
          <a:xfrm flipH="1" rot="-10099021">
            <a:off x="8195009" y="-453675"/>
            <a:ext cx="1505816" cy="2024604"/>
            <a:chOff x="7570415" y="3649325"/>
            <a:chExt cx="1505790" cy="2024569"/>
          </a:xfrm>
        </p:grpSpPr>
        <p:sp>
          <p:nvSpPr>
            <p:cNvPr id="1188" name="Google Shape;1188;p16"/>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6"/>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6"/>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6"/>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6"/>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6"/>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6"/>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6"/>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6"/>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6"/>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6"/>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6"/>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6"/>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6"/>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6"/>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6"/>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6"/>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6"/>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6"/>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6"/>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6"/>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6"/>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0" name="Google Shape;1210;p16"/>
          <p:cNvGrpSpPr/>
          <p:nvPr/>
        </p:nvGrpSpPr>
        <p:grpSpPr>
          <a:xfrm rot="-5406415">
            <a:off x="8144363" y="-651017"/>
            <a:ext cx="1210356" cy="1627757"/>
            <a:chOff x="7570415" y="3649325"/>
            <a:chExt cx="1505790" cy="2024569"/>
          </a:xfrm>
        </p:grpSpPr>
        <p:sp>
          <p:nvSpPr>
            <p:cNvPr id="1211" name="Google Shape;1211;p16"/>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6"/>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6"/>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6"/>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6"/>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6"/>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6"/>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6"/>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6"/>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6"/>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6"/>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6"/>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6"/>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6"/>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6"/>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6"/>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6"/>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6"/>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6"/>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6"/>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6"/>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6"/>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3" name="Google Shape;1233;p16"/>
          <p:cNvGrpSpPr/>
          <p:nvPr/>
        </p:nvGrpSpPr>
        <p:grpSpPr>
          <a:xfrm rot="5400000">
            <a:off x="8494166" y="4552177"/>
            <a:ext cx="504705" cy="538324"/>
            <a:chOff x="2501940" y="418177"/>
            <a:chExt cx="504705" cy="538324"/>
          </a:xfrm>
        </p:grpSpPr>
        <p:sp>
          <p:nvSpPr>
            <p:cNvPr id="1234" name="Google Shape;1234;p16"/>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6"/>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6"/>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6"/>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6"/>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6"/>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6">
    <p:spTree>
      <p:nvGrpSpPr>
        <p:cNvPr id="1240" name="Shape 1240"/>
        <p:cNvGrpSpPr/>
        <p:nvPr/>
      </p:nvGrpSpPr>
      <p:grpSpPr>
        <a:xfrm>
          <a:off x="0" y="0"/>
          <a:ext cx="0" cy="0"/>
          <a:chOff x="0" y="0"/>
          <a:chExt cx="0" cy="0"/>
        </a:xfrm>
      </p:grpSpPr>
      <p:sp>
        <p:nvSpPr>
          <p:cNvPr id="1241" name="Google Shape;1241;p17"/>
          <p:cNvSpPr txBox="1"/>
          <p:nvPr>
            <p:ph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42" name="Google Shape;1242;p17"/>
          <p:cNvSpPr/>
          <p:nvPr/>
        </p:nvSpPr>
        <p:spPr>
          <a:xfrm rot="-5676527">
            <a:off x="205768"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7"/>
          <p:cNvSpPr/>
          <p:nvPr/>
        </p:nvSpPr>
        <p:spPr>
          <a:xfrm>
            <a:off x="-2479603"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4" name="Google Shape;1244;p17"/>
          <p:cNvGrpSpPr/>
          <p:nvPr/>
        </p:nvGrpSpPr>
        <p:grpSpPr>
          <a:xfrm flipH="1" rot="5406415">
            <a:off x="-284444" y="-416892"/>
            <a:ext cx="1210356" cy="1627757"/>
            <a:chOff x="7570415" y="3649325"/>
            <a:chExt cx="1505790" cy="2024569"/>
          </a:xfrm>
        </p:grpSpPr>
        <p:sp>
          <p:nvSpPr>
            <p:cNvPr id="1245" name="Google Shape;1245;p17"/>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7"/>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7"/>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7"/>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7"/>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7"/>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7"/>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7"/>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7"/>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7"/>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7"/>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7"/>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7"/>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7"/>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7"/>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7"/>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7"/>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7"/>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7"/>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7"/>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7"/>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7"/>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7" name="Google Shape;1267;p17"/>
          <p:cNvGrpSpPr/>
          <p:nvPr/>
        </p:nvGrpSpPr>
        <p:grpSpPr>
          <a:xfrm flipH="1" rot="-5400000">
            <a:off x="1329823" y="127827"/>
            <a:ext cx="504705" cy="538324"/>
            <a:chOff x="2501940" y="418177"/>
            <a:chExt cx="504705" cy="538324"/>
          </a:xfrm>
        </p:grpSpPr>
        <p:sp>
          <p:nvSpPr>
            <p:cNvPr id="1268" name="Google Shape;1268;p17"/>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7"/>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7"/>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7"/>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7"/>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7"/>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4" name="Google Shape;1274;p17"/>
          <p:cNvSpPr/>
          <p:nvPr/>
        </p:nvSpPr>
        <p:spPr>
          <a:xfrm flipH="1" rot="5676527">
            <a:off x="7870486"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7"/>
          <p:cNvSpPr/>
          <p:nvPr/>
        </p:nvSpPr>
        <p:spPr>
          <a:xfrm flipH="1">
            <a:off x="8302082"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76" name="Google Shape;1276;p17"/>
          <p:cNvGrpSpPr/>
          <p:nvPr/>
        </p:nvGrpSpPr>
        <p:grpSpPr>
          <a:xfrm rot="-5406415">
            <a:off x="8218121" y="-416892"/>
            <a:ext cx="1210356" cy="1627757"/>
            <a:chOff x="7570415" y="3649325"/>
            <a:chExt cx="1505790" cy="2024569"/>
          </a:xfrm>
        </p:grpSpPr>
        <p:sp>
          <p:nvSpPr>
            <p:cNvPr id="1277" name="Google Shape;1277;p17"/>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7"/>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7"/>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7"/>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7"/>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7"/>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7"/>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7"/>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7"/>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7"/>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7"/>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7"/>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7"/>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7"/>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7"/>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7"/>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7"/>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7"/>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7"/>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7"/>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7"/>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7"/>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9" name="Google Shape;1299;p17"/>
          <p:cNvGrpSpPr/>
          <p:nvPr/>
        </p:nvGrpSpPr>
        <p:grpSpPr>
          <a:xfrm rot="5400000">
            <a:off x="7309506" y="127827"/>
            <a:ext cx="504705" cy="538324"/>
            <a:chOff x="2501940" y="418177"/>
            <a:chExt cx="504705" cy="538324"/>
          </a:xfrm>
        </p:grpSpPr>
        <p:sp>
          <p:nvSpPr>
            <p:cNvPr id="1300" name="Google Shape;1300;p17"/>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7"/>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7"/>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7"/>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7"/>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7"/>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6" name="Google Shape;1306;p17"/>
          <p:cNvSpPr/>
          <p:nvPr/>
        </p:nvSpPr>
        <p:spPr>
          <a:xfrm flipH="1" rot="-5123473">
            <a:off x="53368" y="4264205"/>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7"/>
          <p:cNvSpPr/>
          <p:nvPr/>
        </p:nvSpPr>
        <p:spPr>
          <a:xfrm flipH="1" rot="10800000">
            <a:off x="-2632003" y="3053027"/>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7"/>
          <p:cNvSpPr/>
          <p:nvPr/>
        </p:nvSpPr>
        <p:spPr>
          <a:xfrm rot="5123473">
            <a:off x="8022886" y="4264205"/>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7"/>
          <p:cNvSpPr/>
          <p:nvPr/>
        </p:nvSpPr>
        <p:spPr>
          <a:xfrm rot="10800000">
            <a:off x="8454482" y="3053027"/>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6_1">
    <p:spTree>
      <p:nvGrpSpPr>
        <p:cNvPr id="1310" name="Shape 1310"/>
        <p:cNvGrpSpPr/>
        <p:nvPr/>
      </p:nvGrpSpPr>
      <p:grpSpPr>
        <a:xfrm>
          <a:off x="0" y="0"/>
          <a:ext cx="0" cy="0"/>
          <a:chOff x="0" y="0"/>
          <a:chExt cx="0" cy="0"/>
        </a:xfrm>
      </p:grpSpPr>
      <p:sp>
        <p:nvSpPr>
          <p:cNvPr id="1311" name="Google Shape;1311;p18"/>
          <p:cNvSpPr txBox="1"/>
          <p:nvPr>
            <p:ph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12" name="Google Shape;1312;p18"/>
          <p:cNvSpPr/>
          <p:nvPr/>
        </p:nvSpPr>
        <p:spPr>
          <a:xfrm flipH="1" rot="-4847989">
            <a:off x="6656330" y="-1126894"/>
            <a:ext cx="1264986" cy="1832071"/>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8"/>
          <p:cNvSpPr/>
          <p:nvPr/>
        </p:nvSpPr>
        <p:spPr>
          <a:xfrm flipH="1" rot="10800000">
            <a:off x="7400536" y="-53703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8"/>
          <p:cNvSpPr/>
          <p:nvPr/>
        </p:nvSpPr>
        <p:spPr>
          <a:xfrm flipH="1" rot="10800000">
            <a:off x="842401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5" name="Google Shape;1315;p18"/>
          <p:cNvGrpSpPr/>
          <p:nvPr/>
        </p:nvGrpSpPr>
        <p:grpSpPr>
          <a:xfrm>
            <a:off x="8585057" y="4342628"/>
            <a:ext cx="453843" cy="521755"/>
            <a:chOff x="281307" y="508728"/>
            <a:chExt cx="453843" cy="521755"/>
          </a:xfrm>
        </p:grpSpPr>
        <p:sp>
          <p:nvSpPr>
            <p:cNvPr id="1316" name="Google Shape;1316;p18"/>
            <p:cNvSpPr/>
            <p:nvPr/>
          </p:nvSpPr>
          <p:spPr>
            <a:xfrm>
              <a:off x="431454" y="766282"/>
              <a:ext cx="70481" cy="59564"/>
            </a:xfrm>
            <a:custGeom>
              <a:rect b="b" l="l" r="r" t="t"/>
              <a:pathLst>
                <a:path extrusionOk="0" h="1855" w="2195">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8"/>
            <p:cNvSpPr/>
            <p:nvPr/>
          </p:nvSpPr>
          <p:spPr>
            <a:xfrm>
              <a:off x="448376" y="508728"/>
              <a:ext cx="138426" cy="133545"/>
            </a:xfrm>
            <a:custGeom>
              <a:rect b="b" l="l" r="r" t="t"/>
              <a:pathLst>
                <a:path extrusionOk="0" h="4159" w="4311">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8"/>
            <p:cNvSpPr/>
            <p:nvPr/>
          </p:nvSpPr>
          <p:spPr>
            <a:xfrm>
              <a:off x="655196" y="688672"/>
              <a:ext cx="73050" cy="56995"/>
            </a:xfrm>
            <a:custGeom>
              <a:rect b="b" l="l" r="r" t="t"/>
              <a:pathLst>
                <a:path extrusionOk="0" h="1775" w="2275">
                  <a:moveTo>
                    <a:pt x="1132" y="1"/>
                  </a:moveTo>
                  <a:cubicBezTo>
                    <a:pt x="1" y="1"/>
                    <a:pt x="1" y="1775"/>
                    <a:pt x="1132" y="1775"/>
                  </a:cubicBezTo>
                  <a:cubicBezTo>
                    <a:pt x="2263" y="1775"/>
                    <a:pt x="2275" y="1"/>
                    <a:pt x="113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8"/>
            <p:cNvSpPr/>
            <p:nvPr/>
          </p:nvSpPr>
          <p:spPr>
            <a:xfrm>
              <a:off x="281307" y="644714"/>
              <a:ext cx="65023" cy="50124"/>
            </a:xfrm>
            <a:custGeom>
              <a:rect b="b" l="l" r="r" t="t"/>
              <a:pathLst>
                <a:path extrusionOk="0" h="1561" w="2025">
                  <a:moveTo>
                    <a:pt x="1013" y="1"/>
                  </a:moveTo>
                  <a:cubicBezTo>
                    <a:pt x="1" y="1"/>
                    <a:pt x="1" y="1560"/>
                    <a:pt x="1013" y="1560"/>
                  </a:cubicBezTo>
                  <a:cubicBezTo>
                    <a:pt x="2025" y="1560"/>
                    <a:pt x="2025" y="1"/>
                    <a:pt x="10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8"/>
            <p:cNvSpPr/>
            <p:nvPr/>
          </p:nvSpPr>
          <p:spPr>
            <a:xfrm>
              <a:off x="558481" y="868360"/>
              <a:ext cx="45532" cy="54523"/>
            </a:xfrm>
            <a:custGeom>
              <a:rect b="b" l="l" r="r" t="t"/>
              <a:pathLst>
                <a:path extrusionOk="0" h="1698" w="1418">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8"/>
            <p:cNvSpPr/>
            <p:nvPr/>
          </p:nvSpPr>
          <p:spPr>
            <a:xfrm>
              <a:off x="380720" y="939098"/>
              <a:ext cx="117779" cy="91385"/>
            </a:xfrm>
            <a:custGeom>
              <a:rect b="b" l="l" r="r" t="t"/>
              <a:pathLst>
                <a:path extrusionOk="0" h="2846" w="3668">
                  <a:moveTo>
                    <a:pt x="1834" y="0"/>
                  </a:moveTo>
                  <a:cubicBezTo>
                    <a:pt x="0" y="0"/>
                    <a:pt x="0" y="2846"/>
                    <a:pt x="1834" y="2846"/>
                  </a:cubicBezTo>
                  <a:cubicBezTo>
                    <a:pt x="3667" y="2846"/>
                    <a:pt x="3667" y="0"/>
                    <a:pt x="183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8"/>
            <p:cNvSpPr/>
            <p:nvPr/>
          </p:nvSpPr>
          <p:spPr>
            <a:xfrm>
              <a:off x="648325" y="825557"/>
              <a:ext cx="86825" cy="66917"/>
            </a:xfrm>
            <a:custGeom>
              <a:rect b="b" l="l" r="r" t="t"/>
              <a:pathLst>
                <a:path extrusionOk="0" h="2084" w="2704">
                  <a:moveTo>
                    <a:pt x="1323" y="0"/>
                  </a:moveTo>
                  <a:cubicBezTo>
                    <a:pt x="1" y="0"/>
                    <a:pt x="8" y="2084"/>
                    <a:pt x="1346" y="2084"/>
                  </a:cubicBezTo>
                  <a:cubicBezTo>
                    <a:pt x="2679" y="2084"/>
                    <a:pt x="2703" y="0"/>
                    <a:pt x="1346" y="0"/>
                  </a:cubicBezTo>
                  <a:cubicBezTo>
                    <a:pt x="1338" y="0"/>
                    <a:pt x="1331" y="0"/>
                    <a:pt x="13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3" name="Google Shape;1323;p18"/>
          <p:cNvGrpSpPr/>
          <p:nvPr/>
        </p:nvGrpSpPr>
        <p:grpSpPr>
          <a:xfrm flipH="1" rot="10800000">
            <a:off x="8049025" y="-323225"/>
            <a:ext cx="1645681" cy="2031244"/>
            <a:chOff x="14449550" y="3157725"/>
            <a:chExt cx="1645681" cy="2031244"/>
          </a:xfrm>
        </p:grpSpPr>
        <p:sp>
          <p:nvSpPr>
            <p:cNvPr id="1324" name="Google Shape;1324;p18"/>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8"/>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8"/>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8"/>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8"/>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8"/>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8"/>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8"/>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8"/>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8"/>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8"/>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8"/>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8"/>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8"/>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8"/>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8"/>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8"/>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8"/>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8"/>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8"/>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8"/>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8"/>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8"/>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8"/>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8"/>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9" name="Google Shape;1349;p18"/>
          <p:cNvGrpSpPr/>
          <p:nvPr/>
        </p:nvGrpSpPr>
        <p:grpSpPr>
          <a:xfrm flipH="1" rot="-9931168">
            <a:off x="8266663" y="-676444"/>
            <a:ext cx="1210408" cy="1627668"/>
            <a:chOff x="7570415" y="3649325"/>
            <a:chExt cx="1505790" cy="2024569"/>
          </a:xfrm>
        </p:grpSpPr>
        <p:sp>
          <p:nvSpPr>
            <p:cNvPr id="1350" name="Google Shape;1350;p1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2" name="Google Shape;1372;p18"/>
          <p:cNvSpPr/>
          <p:nvPr/>
        </p:nvSpPr>
        <p:spPr>
          <a:xfrm rot="4847989">
            <a:off x="1227016" y="-1126894"/>
            <a:ext cx="1264986" cy="1832071"/>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8"/>
          <p:cNvSpPr/>
          <p:nvPr/>
        </p:nvSpPr>
        <p:spPr>
          <a:xfrm rot="10800000">
            <a:off x="-1194861" y="-53703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8"/>
          <p:cNvSpPr/>
          <p:nvPr/>
        </p:nvSpPr>
        <p:spPr>
          <a:xfrm rot="10800000">
            <a:off x="-242961"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5" name="Google Shape;1375;p18"/>
          <p:cNvGrpSpPr/>
          <p:nvPr/>
        </p:nvGrpSpPr>
        <p:grpSpPr>
          <a:xfrm flipH="1">
            <a:off x="109431" y="4342628"/>
            <a:ext cx="453843" cy="521755"/>
            <a:chOff x="281307" y="508728"/>
            <a:chExt cx="453843" cy="521755"/>
          </a:xfrm>
        </p:grpSpPr>
        <p:sp>
          <p:nvSpPr>
            <p:cNvPr id="1376" name="Google Shape;1376;p18"/>
            <p:cNvSpPr/>
            <p:nvPr/>
          </p:nvSpPr>
          <p:spPr>
            <a:xfrm>
              <a:off x="431454" y="766282"/>
              <a:ext cx="70481" cy="59564"/>
            </a:xfrm>
            <a:custGeom>
              <a:rect b="b" l="l" r="r" t="t"/>
              <a:pathLst>
                <a:path extrusionOk="0" h="1855" w="2195">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8"/>
            <p:cNvSpPr/>
            <p:nvPr/>
          </p:nvSpPr>
          <p:spPr>
            <a:xfrm>
              <a:off x="448376" y="508728"/>
              <a:ext cx="138426" cy="133545"/>
            </a:xfrm>
            <a:custGeom>
              <a:rect b="b" l="l" r="r" t="t"/>
              <a:pathLst>
                <a:path extrusionOk="0" h="4159" w="4311">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8"/>
            <p:cNvSpPr/>
            <p:nvPr/>
          </p:nvSpPr>
          <p:spPr>
            <a:xfrm>
              <a:off x="655196" y="688672"/>
              <a:ext cx="73050" cy="56995"/>
            </a:xfrm>
            <a:custGeom>
              <a:rect b="b" l="l" r="r" t="t"/>
              <a:pathLst>
                <a:path extrusionOk="0" h="1775" w="2275">
                  <a:moveTo>
                    <a:pt x="1132" y="1"/>
                  </a:moveTo>
                  <a:cubicBezTo>
                    <a:pt x="1" y="1"/>
                    <a:pt x="1" y="1775"/>
                    <a:pt x="1132" y="1775"/>
                  </a:cubicBezTo>
                  <a:cubicBezTo>
                    <a:pt x="2263" y="1775"/>
                    <a:pt x="2275" y="1"/>
                    <a:pt x="113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8"/>
            <p:cNvSpPr/>
            <p:nvPr/>
          </p:nvSpPr>
          <p:spPr>
            <a:xfrm>
              <a:off x="281307" y="644714"/>
              <a:ext cx="65023" cy="50124"/>
            </a:xfrm>
            <a:custGeom>
              <a:rect b="b" l="l" r="r" t="t"/>
              <a:pathLst>
                <a:path extrusionOk="0" h="1561" w="2025">
                  <a:moveTo>
                    <a:pt x="1013" y="1"/>
                  </a:moveTo>
                  <a:cubicBezTo>
                    <a:pt x="1" y="1"/>
                    <a:pt x="1" y="1560"/>
                    <a:pt x="1013" y="1560"/>
                  </a:cubicBezTo>
                  <a:cubicBezTo>
                    <a:pt x="2025" y="1560"/>
                    <a:pt x="2025" y="1"/>
                    <a:pt x="10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8"/>
            <p:cNvSpPr/>
            <p:nvPr/>
          </p:nvSpPr>
          <p:spPr>
            <a:xfrm>
              <a:off x="558481" y="868360"/>
              <a:ext cx="45532" cy="54523"/>
            </a:xfrm>
            <a:custGeom>
              <a:rect b="b" l="l" r="r" t="t"/>
              <a:pathLst>
                <a:path extrusionOk="0" h="1698" w="1418">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8"/>
            <p:cNvSpPr/>
            <p:nvPr/>
          </p:nvSpPr>
          <p:spPr>
            <a:xfrm>
              <a:off x="380720" y="939098"/>
              <a:ext cx="117779" cy="91385"/>
            </a:xfrm>
            <a:custGeom>
              <a:rect b="b" l="l" r="r" t="t"/>
              <a:pathLst>
                <a:path extrusionOk="0" h="2846" w="3668">
                  <a:moveTo>
                    <a:pt x="1834" y="0"/>
                  </a:moveTo>
                  <a:cubicBezTo>
                    <a:pt x="0" y="0"/>
                    <a:pt x="0" y="2846"/>
                    <a:pt x="1834" y="2846"/>
                  </a:cubicBezTo>
                  <a:cubicBezTo>
                    <a:pt x="3667" y="2846"/>
                    <a:pt x="3667" y="0"/>
                    <a:pt x="183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8"/>
            <p:cNvSpPr/>
            <p:nvPr/>
          </p:nvSpPr>
          <p:spPr>
            <a:xfrm>
              <a:off x="648325" y="825557"/>
              <a:ext cx="86825" cy="66917"/>
            </a:xfrm>
            <a:custGeom>
              <a:rect b="b" l="l" r="r" t="t"/>
              <a:pathLst>
                <a:path extrusionOk="0" h="2084" w="2704">
                  <a:moveTo>
                    <a:pt x="1323" y="0"/>
                  </a:moveTo>
                  <a:cubicBezTo>
                    <a:pt x="1" y="0"/>
                    <a:pt x="8" y="2084"/>
                    <a:pt x="1346" y="2084"/>
                  </a:cubicBezTo>
                  <a:cubicBezTo>
                    <a:pt x="2679" y="2084"/>
                    <a:pt x="2703" y="0"/>
                    <a:pt x="1346" y="0"/>
                  </a:cubicBezTo>
                  <a:cubicBezTo>
                    <a:pt x="1338" y="0"/>
                    <a:pt x="1331" y="0"/>
                    <a:pt x="13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3" name="Google Shape;1383;p18"/>
          <p:cNvGrpSpPr/>
          <p:nvPr/>
        </p:nvGrpSpPr>
        <p:grpSpPr>
          <a:xfrm rot="10800000">
            <a:off x="-546374" y="-323225"/>
            <a:ext cx="1645681" cy="2031244"/>
            <a:chOff x="14449550" y="3157725"/>
            <a:chExt cx="1645681" cy="2031244"/>
          </a:xfrm>
        </p:grpSpPr>
        <p:sp>
          <p:nvSpPr>
            <p:cNvPr id="1384" name="Google Shape;1384;p18"/>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8"/>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8"/>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8"/>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8"/>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8"/>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8"/>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8"/>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8"/>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8"/>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8"/>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8"/>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8"/>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8"/>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8"/>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8"/>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8"/>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8"/>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8"/>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8"/>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8"/>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8"/>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8"/>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8"/>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8"/>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9" name="Google Shape;1409;p18"/>
          <p:cNvGrpSpPr/>
          <p:nvPr/>
        </p:nvGrpSpPr>
        <p:grpSpPr>
          <a:xfrm rot="9931168">
            <a:off x="-328740" y="-676444"/>
            <a:ext cx="1210408" cy="1627668"/>
            <a:chOff x="7570415" y="3649325"/>
            <a:chExt cx="1505790" cy="2024569"/>
          </a:xfrm>
        </p:grpSpPr>
        <p:sp>
          <p:nvSpPr>
            <p:cNvPr id="1410" name="Google Shape;1410;p18"/>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8"/>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8"/>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8"/>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8"/>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8"/>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8"/>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8"/>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8"/>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8"/>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8"/>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8"/>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8"/>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8"/>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8"/>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8"/>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8"/>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8"/>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8"/>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8"/>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8"/>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8"/>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2" name="Google Shape;1432;p18"/>
          <p:cNvGrpSpPr/>
          <p:nvPr/>
        </p:nvGrpSpPr>
        <p:grpSpPr>
          <a:xfrm>
            <a:off x="7531694" y="116667"/>
            <a:ext cx="453457" cy="521788"/>
            <a:chOff x="6383519" y="4134092"/>
            <a:chExt cx="453457" cy="521788"/>
          </a:xfrm>
        </p:grpSpPr>
        <p:sp>
          <p:nvSpPr>
            <p:cNvPr id="1433" name="Google Shape;1433;p18"/>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8"/>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8"/>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8"/>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8"/>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8"/>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8"/>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0" name="Google Shape;1440;p18"/>
          <p:cNvGrpSpPr/>
          <p:nvPr/>
        </p:nvGrpSpPr>
        <p:grpSpPr>
          <a:xfrm flipH="1">
            <a:off x="1163180" y="116667"/>
            <a:ext cx="453457" cy="521788"/>
            <a:chOff x="6383519" y="4134092"/>
            <a:chExt cx="453457" cy="521788"/>
          </a:xfrm>
        </p:grpSpPr>
        <p:sp>
          <p:nvSpPr>
            <p:cNvPr id="1441" name="Google Shape;1441;p18"/>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8"/>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8"/>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8"/>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8"/>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8"/>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8"/>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7">
    <p:spTree>
      <p:nvGrpSpPr>
        <p:cNvPr id="1448" name="Shape 1448"/>
        <p:cNvGrpSpPr/>
        <p:nvPr/>
      </p:nvGrpSpPr>
      <p:grpSpPr>
        <a:xfrm>
          <a:off x="0" y="0"/>
          <a:ext cx="0" cy="0"/>
          <a:chOff x="0" y="0"/>
          <a:chExt cx="0" cy="0"/>
        </a:xfrm>
      </p:grpSpPr>
      <p:sp>
        <p:nvSpPr>
          <p:cNvPr id="1449" name="Google Shape;1449;p19"/>
          <p:cNvSpPr txBox="1"/>
          <p:nvPr>
            <p:ph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50" name="Google Shape;1450;p19"/>
          <p:cNvSpPr/>
          <p:nvPr/>
        </p:nvSpPr>
        <p:spPr>
          <a:xfrm rot="-5676527">
            <a:off x="205768"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9"/>
          <p:cNvSpPr/>
          <p:nvPr/>
        </p:nvSpPr>
        <p:spPr>
          <a:xfrm>
            <a:off x="-2479603"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52" name="Google Shape;1452;p19"/>
          <p:cNvGrpSpPr/>
          <p:nvPr/>
        </p:nvGrpSpPr>
        <p:grpSpPr>
          <a:xfrm flipH="1" rot="5406415">
            <a:off x="-284444" y="-416892"/>
            <a:ext cx="1210356" cy="1627757"/>
            <a:chOff x="7570415" y="3649325"/>
            <a:chExt cx="1505790" cy="2024569"/>
          </a:xfrm>
        </p:grpSpPr>
        <p:sp>
          <p:nvSpPr>
            <p:cNvPr id="1453" name="Google Shape;1453;p19"/>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9"/>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9"/>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9"/>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9"/>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9"/>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9"/>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9"/>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9"/>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9"/>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9"/>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9"/>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9"/>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9"/>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9"/>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9"/>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9"/>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9"/>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9"/>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9"/>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9"/>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9"/>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5" name="Google Shape;1475;p19"/>
          <p:cNvGrpSpPr/>
          <p:nvPr/>
        </p:nvGrpSpPr>
        <p:grpSpPr>
          <a:xfrm flipH="1" rot="-5400000">
            <a:off x="1329823" y="127827"/>
            <a:ext cx="504705" cy="538324"/>
            <a:chOff x="2501940" y="418177"/>
            <a:chExt cx="504705" cy="538324"/>
          </a:xfrm>
        </p:grpSpPr>
        <p:sp>
          <p:nvSpPr>
            <p:cNvPr id="1476" name="Google Shape;1476;p19"/>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9"/>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9"/>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9"/>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9"/>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9"/>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2" name="Google Shape;1482;p19"/>
          <p:cNvSpPr/>
          <p:nvPr/>
        </p:nvSpPr>
        <p:spPr>
          <a:xfrm flipH="1" rot="5676527">
            <a:off x="7870486"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9"/>
          <p:cNvSpPr/>
          <p:nvPr/>
        </p:nvSpPr>
        <p:spPr>
          <a:xfrm flipH="1">
            <a:off x="8302082" y="-6664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4" name="Google Shape;1484;p19"/>
          <p:cNvGrpSpPr/>
          <p:nvPr/>
        </p:nvGrpSpPr>
        <p:grpSpPr>
          <a:xfrm rot="-5406415">
            <a:off x="8218121" y="-416892"/>
            <a:ext cx="1210356" cy="1627757"/>
            <a:chOff x="7570415" y="3649325"/>
            <a:chExt cx="1505790" cy="2024569"/>
          </a:xfrm>
        </p:grpSpPr>
        <p:sp>
          <p:nvSpPr>
            <p:cNvPr id="1485" name="Google Shape;1485;p19"/>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19"/>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9"/>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9"/>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9"/>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9"/>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9"/>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9"/>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9"/>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9"/>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9"/>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9"/>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9"/>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9"/>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9"/>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9"/>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9"/>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9"/>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9"/>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9"/>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9"/>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9"/>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07" name="Google Shape;1507;p19"/>
          <p:cNvGrpSpPr/>
          <p:nvPr/>
        </p:nvGrpSpPr>
        <p:grpSpPr>
          <a:xfrm rot="5400000">
            <a:off x="7309506" y="127827"/>
            <a:ext cx="504705" cy="538324"/>
            <a:chOff x="2501940" y="418177"/>
            <a:chExt cx="504705" cy="538324"/>
          </a:xfrm>
        </p:grpSpPr>
        <p:sp>
          <p:nvSpPr>
            <p:cNvPr id="1508" name="Google Shape;1508;p19"/>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9"/>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9"/>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9"/>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9"/>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9"/>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5">
    <p:spTree>
      <p:nvGrpSpPr>
        <p:cNvPr id="1514" name="Shape 1514"/>
        <p:cNvGrpSpPr/>
        <p:nvPr/>
      </p:nvGrpSpPr>
      <p:grpSpPr>
        <a:xfrm>
          <a:off x="0" y="0"/>
          <a:ext cx="0" cy="0"/>
          <a:chOff x="0" y="0"/>
          <a:chExt cx="0" cy="0"/>
        </a:xfrm>
      </p:grpSpPr>
      <p:sp>
        <p:nvSpPr>
          <p:cNvPr id="1515" name="Google Shape;1515;p20"/>
          <p:cNvSpPr txBox="1"/>
          <p:nvPr>
            <p:ph type="title"/>
          </p:nvPr>
        </p:nvSpPr>
        <p:spPr>
          <a:xfrm>
            <a:off x="747751" y="3712464"/>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516" name="Google Shape;1516;p20"/>
          <p:cNvSpPr txBox="1"/>
          <p:nvPr>
            <p:ph idx="1" type="subTitle"/>
          </p:nvPr>
        </p:nvSpPr>
        <p:spPr>
          <a:xfrm>
            <a:off x="747750" y="4062611"/>
            <a:ext cx="2358300" cy="61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17" name="Google Shape;1517;p20"/>
          <p:cNvSpPr txBox="1"/>
          <p:nvPr>
            <p:ph idx="2" type="title"/>
          </p:nvPr>
        </p:nvSpPr>
        <p:spPr>
          <a:xfrm>
            <a:off x="6037962" y="3710556"/>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518" name="Google Shape;1518;p20"/>
          <p:cNvSpPr txBox="1"/>
          <p:nvPr>
            <p:ph idx="3" type="subTitle"/>
          </p:nvPr>
        </p:nvSpPr>
        <p:spPr>
          <a:xfrm>
            <a:off x="6037950" y="4060425"/>
            <a:ext cx="2358300" cy="61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19" name="Google Shape;1519;p20"/>
          <p:cNvSpPr txBox="1"/>
          <p:nvPr>
            <p:ph idx="4"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20" name="Google Shape;1520;p20"/>
          <p:cNvSpPr txBox="1"/>
          <p:nvPr>
            <p:ph idx="5" type="title"/>
          </p:nvPr>
        </p:nvSpPr>
        <p:spPr>
          <a:xfrm>
            <a:off x="3392851" y="3712464"/>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521" name="Google Shape;1521;p20"/>
          <p:cNvSpPr txBox="1"/>
          <p:nvPr>
            <p:ph idx="6" type="subTitle"/>
          </p:nvPr>
        </p:nvSpPr>
        <p:spPr>
          <a:xfrm>
            <a:off x="3392845" y="4062611"/>
            <a:ext cx="2358300" cy="61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22" name="Google Shape;1522;p20"/>
          <p:cNvSpPr txBox="1"/>
          <p:nvPr>
            <p:ph idx="7" type="title"/>
          </p:nvPr>
        </p:nvSpPr>
        <p:spPr>
          <a:xfrm>
            <a:off x="747751" y="1912139"/>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523" name="Google Shape;1523;p20"/>
          <p:cNvSpPr txBox="1"/>
          <p:nvPr>
            <p:ph idx="8" type="subTitle"/>
          </p:nvPr>
        </p:nvSpPr>
        <p:spPr>
          <a:xfrm>
            <a:off x="747750" y="2262279"/>
            <a:ext cx="2358300" cy="61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24" name="Google Shape;1524;p20"/>
          <p:cNvSpPr txBox="1"/>
          <p:nvPr>
            <p:ph idx="9" type="title"/>
          </p:nvPr>
        </p:nvSpPr>
        <p:spPr>
          <a:xfrm>
            <a:off x="6037962" y="1910231"/>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525" name="Google Shape;1525;p20"/>
          <p:cNvSpPr txBox="1"/>
          <p:nvPr>
            <p:ph idx="13" type="subTitle"/>
          </p:nvPr>
        </p:nvSpPr>
        <p:spPr>
          <a:xfrm>
            <a:off x="6037950" y="2260100"/>
            <a:ext cx="2358300" cy="61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26" name="Google Shape;1526;p20"/>
          <p:cNvSpPr txBox="1"/>
          <p:nvPr>
            <p:ph idx="14" type="title"/>
          </p:nvPr>
        </p:nvSpPr>
        <p:spPr>
          <a:xfrm>
            <a:off x="3392851" y="1912139"/>
            <a:ext cx="2358300" cy="42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527" name="Google Shape;1527;p20"/>
          <p:cNvSpPr txBox="1"/>
          <p:nvPr>
            <p:ph idx="15" type="subTitle"/>
          </p:nvPr>
        </p:nvSpPr>
        <p:spPr>
          <a:xfrm>
            <a:off x="3392845" y="2262279"/>
            <a:ext cx="2358300" cy="61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28" name="Google Shape;1528;p20"/>
          <p:cNvSpPr/>
          <p:nvPr/>
        </p:nvSpPr>
        <p:spPr>
          <a:xfrm flipH="1" rot="10800000">
            <a:off x="8424020" y="-239809"/>
            <a:ext cx="1180203" cy="1819934"/>
          </a:xfrm>
          <a:custGeom>
            <a:rect b="b" l="l" r="r" t="t"/>
            <a:pathLst>
              <a:path extrusionOk="0" h="71440" w="36755">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9" name="Google Shape;1529;p20"/>
          <p:cNvGrpSpPr/>
          <p:nvPr/>
        </p:nvGrpSpPr>
        <p:grpSpPr>
          <a:xfrm flipH="1" rot="-10098837">
            <a:off x="8462707" y="-584576"/>
            <a:ext cx="1403578" cy="1887143"/>
            <a:chOff x="7570415" y="3649325"/>
            <a:chExt cx="1505790" cy="2024569"/>
          </a:xfrm>
        </p:grpSpPr>
        <p:sp>
          <p:nvSpPr>
            <p:cNvPr id="1530" name="Google Shape;1530;p20"/>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20"/>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20"/>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20"/>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20"/>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20"/>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20"/>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20"/>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20"/>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20"/>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20"/>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20"/>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20"/>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20"/>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20"/>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20"/>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20"/>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20"/>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20"/>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20"/>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20"/>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20"/>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2" name="Google Shape;1552;p20"/>
          <p:cNvSpPr/>
          <p:nvPr/>
        </p:nvSpPr>
        <p:spPr>
          <a:xfrm rot="10800000">
            <a:off x="-460198" y="-239809"/>
            <a:ext cx="1180203" cy="1819934"/>
          </a:xfrm>
          <a:custGeom>
            <a:rect b="b" l="l" r="r" t="t"/>
            <a:pathLst>
              <a:path extrusionOk="0" h="71440" w="36755">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53" name="Google Shape;1553;p20"/>
          <p:cNvGrpSpPr/>
          <p:nvPr/>
        </p:nvGrpSpPr>
        <p:grpSpPr>
          <a:xfrm rot="10098837">
            <a:off x="-722268" y="-584576"/>
            <a:ext cx="1403578" cy="1887143"/>
            <a:chOff x="7570415" y="3649325"/>
            <a:chExt cx="1505790" cy="2024569"/>
          </a:xfrm>
        </p:grpSpPr>
        <p:sp>
          <p:nvSpPr>
            <p:cNvPr id="1554" name="Google Shape;1554;p20"/>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0"/>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20"/>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20"/>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20"/>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20"/>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0"/>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20"/>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20"/>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20"/>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20"/>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20"/>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20"/>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20"/>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20"/>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20"/>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20"/>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20"/>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20"/>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20"/>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20"/>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20"/>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6" name="Google Shape;1576;p20"/>
          <p:cNvSpPr/>
          <p:nvPr/>
        </p:nvSpPr>
        <p:spPr>
          <a:xfrm flipH="1" rot="7732882">
            <a:off x="7982269" y="-855606"/>
            <a:ext cx="967245" cy="1071791"/>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20"/>
          <p:cNvSpPr/>
          <p:nvPr/>
        </p:nvSpPr>
        <p:spPr>
          <a:xfrm rot="-7732882">
            <a:off x="194469" y="-855606"/>
            <a:ext cx="967245" cy="1071791"/>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78" name="Google Shape;1578;p20"/>
          <p:cNvGrpSpPr/>
          <p:nvPr/>
        </p:nvGrpSpPr>
        <p:grpSpPr>
          <a:xfrm flipH="1" rot="-5400000">
            <a:off x="142098" y="4552177"/>
            <a:ext cx="504705" cy="538324"/>
            <a:chOff x="2501940" y="418177"/>
            <a:chExt cx="504705" cy="538324"/>
          </a:xfrm>
        </p:grpSpPr>
        <p:sp>
          <p:nvSpPr>
            <p:cNvPr id="1579" name="Google Shape;1579;p20"/>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20"/>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20"/>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20"/>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20"/>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0"/>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5" name="Google Shape;1585;p20"/>
          <p:cNvGrpSpPr/>
          <p:nvPr/>
        </p:nvGrpSpPr>
        <p:grpSpPr>
          <a:xfrm rot="5400000">
            <a:off x="8494166" y="4552177"/>
            <a:ext cx="504705" cy="538324"/>
            <a:chOff x="2501940" y="418177"/>
            <a:chExt cx="504705" cy="538324"/>
          </a:xfrm>
        </p:grpSpPr>
        <p:sp>
          <p:nvSpPr>
            <p:cNvPr id="1586" name="Google Shape;1586;p20"/>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20"/>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20"/>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20"/>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20"/>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20"/>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CUSTOM_3">
    <p:spTree>
      <p:nvGrpSpPr>
        <p:cNvPr id="1592" name="Shape 1592"/>
        <p:cNvGrpSpPr/>
        <p:nvPr/>
      </p:nvGrpSpPr>
      <p:grpSpPr>
        <a:xfrm>
          <a:off x="0" y="0"/>
          <a:ext cx="0" cy="0"/>
          <a:chOff x="0" y="0"/>
          <a:chExt cx="0" cy="0"/>
        </a:xfrm>
      </p:grpSpPr>
      <p:sp>
        <p:nvSpPr>
          <p:cNvPr id="1593" name="Google Shape;1593;p21"/>
          <p:cNvSpPr txBox="1"/>
          <p:nvPr>
            <p:ph type="title"/>
          </p:nvPr>
        </p:nvSpPr>
        <p:spPr>
          <a:xfrm>
            <a:off x="2540500" y="368825"/>
            <a:ext cx="4062900" cy="1153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94" name="Google Shape;1594;p21"/>
          <p:cNvSpPr txBox="1"/>
          <p:nvPr>
            <p:ph idx="1" type="body"/>
          </p:nvPr>
        </p:nvSpPr>
        <p:spPr>
          <a:xfrm>
            <a:off x="2540500" y="1837800"/>
            <a:ext cx="4062900" cy="27312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chemeClr val="accent1"/>
              </a:buClr>
              <a:buSzPts val="14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595" name="Google Shape;1595;p21"/>
          <p:cNvSpPr/>
          <p:nvPr/>
        </p:nvSpPr>
        <p:spPr>
          <a:xfrm flipH="1" rot="3118909">
            <a:off x="267461" y="-1142405"/>
            <a:ext cx="1067850" cy="2092960"/>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21"/>
          <p:cNvSpPr/>
          <p:nvPr/>
        </p:nvSpPr>
        <p:spPr>
          <a:xfrm flipH="1" rot="2432884">
            <a:off x="-859505" y="3521480"/>
            <a:ext cx="2942794" cy="1928692"/>
          </a:xfrm>
          <a:custGeom>
            <a:rect b="b" l="l" r="r" t="t"/>
            <a:pathLst>
              <a:path extrusionOk="0" h="60063" w="91644">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21"/>
          <p:cNvSpPr/>
          <p:nvPr/>
        </p:nvSpPr>
        <p:spPr>
          <a:xfrm rot="-2870204">
            <a:off x="-1692287" y="511329"/>
            <a:ext cx="3321756" cy="2957317"/>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98" name="Google Shape;1598;p21"/>
          <p:cNvGrpSpPr/>
          <p:nvPr/>
        </p:nvGrpSpPr>
        <p:grpSpPr>
          <a:xfrm rot="1435341">
            <a:off x="267064" y="2387273"/>
            <a:ext cx="453459" cy="521790"/>
            <a:chOff x="6383519" y="4134092"/>
            <a:chExt cx="453457" cy="521788"/>
          </a:xfrm>
        </p:grpSpPr>
        <p:sp>
          <p:nvSpPr>
            <p:cNvPr id="1599" name="Google Shape;1599;p21"/>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21"/>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21"/>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21"/>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21"/>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21"/>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21"/>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6" name="Google Shape;1606;p21"/>
          <p:cNvSpPr/>
          <p:nvPr/>
        </p:nvSpPr>
        <p:spPr>
          <a:xfrm>
            <a:off x="-441579" y="4404137"/>
            <a:ext cx="967282" cy="1071832"/>
          </a:xfrm>
          <a:custGeom>
            <a:rect b="b" l="l" r="r" t="t"/>
            <a:pathLst>
              <a:path extrusionOk="0" h="33380" w="30124">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07" name="Google Shape;1607;p21"/>
          <p:cNvGrpSpPr/>
          <p:nvPr/>
        </p:nvGrpSpPr>
        <p:grpSpPr>
          <a:xfrm flipH="1" rot="700979">
            <a:off x="-195831" y="3276410"/>
            <a:ext cx="1505816" cy="2024604"/>
            <a:chOff x="7570415" y="3649325"/>
            <a:chExt cx="1505790" cy="2024569"/>
          </a:xfrm>
        </p:grpSpPr>
        <p:sp>
          <p:nvSpPr>
            <p:cNvPr id="1608" name="Google Shape;1608;p2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2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2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2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2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2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2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2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2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2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2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2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2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2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2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2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2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2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2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2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2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2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0" name="Google Shape;1630;p21"/>
          <p:cNvGrpSpPr/>
          <p:nvPr/>
        </p:nvGrpSpPr>
        <p:grpSpPr>
          <a:xfrm rot="5393585">
            <a:off x="150274" y="3870599"/>
            <a:ext cx="1210356" cy="1627757"/>
            <a:chOff x="7570415" y="3649325"/>
            <a:chExt cx="1505790" cy="2024569"/>
          </a:xfrm>
        </p:grpSpPr>
        <p:sp>
          <p:nvSpPr>
            <p:cNvPr id="1631" name="Google Shape;1631;p2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2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2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2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2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2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2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2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2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2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2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2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2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2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2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2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2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2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2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2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2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2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3" name="Google Shape;1653;p21"/>
          <p:cNvGrpSpPr/>
          <p:nvPr/>
        </p:nvGrpSpPr>
        <p:grpSpPr>
          <a:xfrm rot="10034959">
            <a:off x="-406192" y="-572329"/>
            <a:ext cx="1645614" cy="2031161"/>
            <a:chOff x="14449550" y="3157725"/>
            <a:chExt cx="1645681" cy="2031244"/>
          </a:xfrm>
        </p:grpSpPr>
        <p:sp>
          <p:nvSpPr>
            <p:cNvPr id="1654" name="Google Shape;1654;p21"/>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21"/>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21"/>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21"/>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21"/>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21"/>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21"/>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21"/>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21"/>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21"/>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21"/>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21"/>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21"/>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21"/>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21"/>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21"/>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21"/>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21"/>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1"/>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1"/>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21"/>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21"/>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21"/>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21"/>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21"/>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79" name="Google Shape;1679;p21"/>
          <p:cNvSpPr/>
          <p:nvPr/>
        </p:nvSpPr>
        <p:spPr>
          <a:xfrm rot="-3118909">
            <a:off x="7808596" y="-1142405"/>
            <a:ext cx="1067850" cy="2092960"/>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21"/>
          <p:cNvSpPr/>
          <p:nvPr/>
        </p:nvSpPr>
        <p:spPr>
          <a:xfrm rot="-2432884">
            <a:off x="7060618" y="3521480"/>
            <a:ext cx="2942794" cy="1928692"/>
          </a:xfrm>
          <a:custGeom>
            <a:rect b="b" l="l" r="r" t="t"/>
            <a:pathLst>
              <a:path extrusionOk="0" h="60063" w="91644">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21"/>
          <p:cNvSpPr/>
          <p:nvPr/>
        </p:nvSpPr>
        <p:spPr>
          <a:xfrm flipH="1" rot="2870204">
            <a:off x="7514437" y="511329"/>
            <a:ext cx="3321756" cy="2957317"/>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2" name="Google Shape;1682;p21"/>
          <p:cNvGrpSpPr/>
          <p:nvPr/>
        </p:nvGrpSpPr>
        <p:grpSpPr>
          <a:xfrm flipH="1" rot="-1435341">
            <a:off x="8423383" y="2387273"/>
            <a:ext cx="453459" cy="521790"/>
            <a:chOff x="6383519" y="4134092"/>
            <a:chExt cx="453457" cy="521788"/>
          </a:xfrm>
        </p:grpSpPr>
        <p:sp>
          <p:nvSpPr>
            <p:cNvPr id="1683" name="Google Shape;1683;p21"/>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21"/>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21"/>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1"/>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21"/>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21"/>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21"/>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0" name="Google Shape;1690;p21"/>
          <p:cNvSpPr/>
          <p:nvPr/>
        </p:nvSpPr>
        <p:spPr>
          <a:xfrm flipH="1">
            <a:off x="8618204" y="4404137"/>
            <a:ext cx="967282" cy="1071832"/>
          </a:xfrm>
          <a:custGeom>
            <a:rect b="b" l="l" r="r" t="t"/>
            <a:pathLst>
              <a:path extrusionOk="0" h="33380" w="30124">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1" name="Google Shape;1691;p21"/>
          <p:cNvGrpSpPr/>
          <p:nvPr/>
        </p:nvGrpSpPr>
        <p:grpSpPr>
          <a:xfrm rot="-700979">
            <a:off x="7833921" y="3276410"/>
            <a:ext cx="1505816" cy="2024604"/>
            <a:chOff x="7570415" y="3649325"/>
            <a:chExt cx="1505790" cy="2024569"/>
          </a:xfrm>
        </p:grpSpPr>
        <p:sp>
          <p:nvSpPr>
            <p:cNvPr id="1692" name="Google Shape;1692;p2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2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2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2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2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2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2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2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2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2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2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2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2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2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2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2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2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2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2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2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2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4" name="Google Shape;1714;p21"/>
          <p:cNvGrpSpPr/>
          <p:nvPr/>
        </p:nvGrpSpPr>
        <p:grpSpPr>
          <a:xfrm flipH="1" rot="-5393585">
            <a:off x="7783276" y="3870599"/>
            <a:ext cx="1210356" cy="1627757"/>
            <a:chOff x="7570415" y="3649325"/>
            <a:chExt cx="1505790" cy="2024569"/>
          </a:xfrm>
        </p:grpSpPr>
        <p:sp>
          <p:nvSpPr>
            <p:cNvPr id="1715" name="Google Shape;1715;p21"/>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21"/>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1"/>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1"/>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21"/>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21"/>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21"/>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21"/>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21"/>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21"/>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21"/>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21"/>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21"/>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21"/>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1"/>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21"/>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21"/>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21"/>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21"/>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21"/>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21"/>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21"/>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7" name="Google Shape;1737;p21"/>
          <p:cNvGrpSpPr/>
          <p:nvPr/>
        </p:nvGrpSpPr>
        <p:grpSpPr>
          <a:xfrm flipH="1" rot="-10034959">
            <a:off x="7904485" y="-572329"/>
            <a:ext cx="1645614" cy="2031161"/>
            <a:chOff x="14449550" y="3157725"/>
            <a:chExt cx="1645681" cy="2031244"/>
          </a:xfrm>
        </p:grpSpPr>
        <p:sp>
          <p:nvSpPr>
            <p:cNvPr id="1738" name="Google Shape;1738;p21"/>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21"/>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1"/>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1"/>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21"/>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21"/>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21"/>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21"/>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21"/>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1"/>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21"/>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21"/>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21"/>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21"/>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21"/>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21"/>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21"/>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21"/>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21"/>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21"/>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21"/>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1"/>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21"/>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21"/>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21"/>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3_1">
    <p:spTree>
      <p:nvGrpSpPr>
        <p:cNvPr id="1763" name="Shape 1763"/>
        <p:cNvGrpSpPr/>
        <p:nvPr/>
      </p:nvGrpSpPr>
      <p:grpSpPr>
        <a:xfrm>
          <a:off x="0" y="0"/>
          <a:ext cx="0" cy="0"/>
          <a:chOff x="0" y="0"/>
          <a:chExt cx="0" cy="0"/>
        </a:xfrm>
      </p:grpSpPr>
      <p:sp>
        <p:nvSpPr>
          <p:cNvPr id="1764" name="Google Shape;1764;p22"/>
          <p:cNvSpPr txBox="1"/>
          <p:nvPr>
            <p:ph idx="1" type="subTitle"/>
          </p:nvPr>
        </p:nvSpPr>
        <p:spPr>
          <a:xfrm>
            <a:off x="4932050" y="2133525"/>
            <a:ext cx="2816100" cy="1278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765" name="Google Shape;1765;p22"/>
          <p:cNvSpPr txBox="1"/>
          <p:nvPr>
            <p:ph type="title"/>
          </p:nvPr>
        </p:nvSpPr>
        <p:spPr>
          <a:xfrm>
            <a:off x="2540500" y="368825"/>
            <a:ext cx="4062900" cy="675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766" name="Google Shape;1766;p22"/>
          <p:cNvSpPr/>
          <p:nvPr/>
        </p:nvSpPr>
        <p:spPr>
          <a:xfrm flipH="1" rot="-9940493">
            <a:off x="7544242" y="-805492"/>
            <a:ext cx="2942740" cy="1928678"/>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7" name="Google Shape;1767;p22"/>
          <p:cNvGrpSpPr/>
          <p:nvPr/>
        </p:nvGrpSpPr>
        <p:grpSpPr>
          <a:xfrm rot="859767">
            <a:off x="7758006" y="80793"/>
            <a:ext cx="453463" cy="521794"/>
            <a:chOff x="6383519" y="4134092"/>
            <a:chExt cx="453457" cy="521788"/>
          </a:xfrm>
        </p:grpSpPr>
        <p:sp>
          <p:nvSpPr>
            <p:cNvPr id="1768" name="Google Shape;1768;p22"/>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22"/>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22"/>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22"/>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2"/>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2"/>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22"/>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5" name="Google Shape;1775;p22"/>
          <p:cNvGrpSpPr/>
          <p:nvPr/>
        </p:nvGrpSpPr>
        <p:grpSpPr>
          <a:xfrm flipH="1" rot="10800000">
            <a:off x="8192775" y="-69500"/>
            <a:ext cx="1645681" cy="2031244"/>
            <a:chOff x="14449550" y="3157725"/>
            <a:chExt cx="1645681" cy="2031244"/>
          </a:xfrm>
        </p:grpSpPr>
        <p:sp>
          <p:nvSpPr>
            <p:cNvPr id="1776" name="Google Shape;1776;p22"/>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22"/>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2"/>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22"/>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22"/>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2"/>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22"/>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2"/>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22"/>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22"/>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22"/>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2"/>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22"/>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22"/>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22"/>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22"/>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22"/>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22"/>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2"/>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22"/>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22"/>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22"/>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22"/>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22"/>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22"/>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1" name="Google Shape;1801;p22"/>
          <p:cNvGrpSpPr/>
          <p:nvPr/>
        </p:nvGrpSpPr>
        <p:grpSpPr>
          <a:xfrm flipH="1" rot="-9931168">
            <a:off x="8410413" y="-422719"/>
            <a:ext cx="1210408" cy="1627668"/>
            <a:chOff x="7570415" y="3649325"/>
            <a:chExt cx="1505790" cy="2024569"/>
          </a:xfrm>
        </p:grpSpPr>
        <p:sp>
          <p:nvSpPr>
            <p:cNvPr id="1802" name="Google Shape;1802;p22"/>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22"/>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22"/>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22"/>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22"/>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22"/>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22"/>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22"/>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22"/>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22"/>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22"/>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22"/>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22"/>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22"/>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22"/>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22"/>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22"/>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22"/>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22"/>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22"/>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22"/>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22"/>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4" name="Google Shape;1824;p22"/>
          <p:cNvSpPr/>
          <p:nvPr/>
        </p:nvSpPr>
        <p:spPr>
          <a:xfrm>
            <a:off x="7031152" y="368320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22"/>
          <p:cNvSpPr/>
          <p:nvPr/>
        </p:nvSpPr>
        <p:spPr>
          <a:xfrm>
            <a:off x="8358364" y="2579812"/>
            <a:ext cx="1402518" cy="2726865"/>
          </a:xfrm>
          <a:custGeom>
            <a:rect b="b" l="l" r="r" t="t"/>
            <a:pathLst>
              <a:path extrusionOk="0" h="71440" w="36744">
                <a:moveTo>
                  <a:pt x="28028" y="0"/>
                </a:moveTo>
                <a:lnTo>
                  <a:pt x="28028" y="0"/>
                </a:lnTo>
                <a:cubicBezTo>
                  <a:pt x="26445" y="36"/>
                  <a:pt x="25302" y="715"/>
                  <a:pt x="24028" y="1703"/>
                </a:cubicBezTo>
                <a:cubicBezTo>
                  <a:pt x="18491" y="5977"/>
                  <a:pt x="13848" y="11633"/>
                  <a:pt x="11776" y="18312"/>
                </a:cubicBezTo>
                <a:cubicBezTo>
                  <a:pt x="7859" y="30956"/>
                  <a:pt x="13253" y="46315"/>
                  <a:pt x="5394" y="56995"/>
                </a:cubicBezTo>
                <a:cubicBezTo>
                  <a:pt x="3990" y="58888"/>
                  <a:pt x="2204" y="60543"/>
                  <a:pt x="1156" y="62663"/>
                </a:cubicBezTo>
                <a:cubicBezTo>
                  <a:pt x="108" y="64770"/>
                  <a:pt x="1" y="67640"/>
                  <a:pt x="1751" y="69235"/>
                </a:cubicBezTo>
                <a:cubicBezTo>
                  <a:pt x="2632" y="70045"/>
                  <a:pt x="3811" y="70390"/>
                  <a:pt x="4966" y="70640"/>
                </a:cubicBezTo>
                <a:cubicBezTo>
                  <a:pt x="7342" y="71174"/>
                  <a:pt x="9778" y="71439"/>
                  <a:pt x="12215" y="71439"/>
                </a:cubicBezTo>
                <a:cubicBezTo>
                  <a:pt x="15810" y="71439"/>
                  <a:pt x="19407" y="70861"/>
                  <a:pt x="22813" y="69711"/>
                </a:cubicBezTo>
                <a:cubicBezTo>
                  <a:pt x="26302" y="68532"/>
                  <a:pt x="29659" y="66699"/>
                  <a:pt x="31969" y="63818"/>
                </a:cubicBezTo>
                <a:cubicBezTo>
                  <a:pt x="34493" y="60651"/>
                  <a:pt x="35493" y="56531"/>
                  <a:pt x="35958" y="52495"/>
                </a:cubicBezTo>
                <a:cubicBezTo>
                  <a:pt x="36744" y="45565"/>
                  <a:pt x="36148" y="38481"/>
                  <a:pt x="34196" y="31778"/>
                </a:cubicBezTo>
                <a:cubicBezTo>
                  <a:pt x="32648" y="26420"/>
                  <a:pt x="30255" y="21348"/>
                  <a:pt x="28743" y="15990"/>
                </a:cubicBezTo>
                <a:cubicBezTo>
                  <a:pt x="27147" y="10347"/>
                  <a:pt x="27850"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22"/>
          <p:cNvSpPr/>
          <p:nvPr/>
        </p:nvSpPr>
        <p:spPr>
          <a:xfrm rot="-1516455">
            <a:off x="6527810" y="4631279"/>
            <a:ext cx="967323" cy="1071878"/>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27" name="Google Shape;1827;p22"/>
          <p:cNvGrpSpPr/>
          <p:nvPr/>
        </p:nvGrpSpPr>
        <p:grpSpPr>
          <a:xfrm flipH="1" rot="-4692804">
            <a:off x="8063220" y="3872272"/>
            <a:ext cx="1210428" cy="1627687"/>
            <a:chOff x="7570415" y="3649325"/>
            <a:chExt cx="1505790" cy="2024569"/>
          </a:xfrm>
        </p:grpSpPr>
        <p:sp>
          <p:nvSpPr>
            <p:cNvPr id="1828" name="Google Shape;1828;p22"/>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22"/>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22"/>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22"/>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22"/>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22"/>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22"/>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22"/>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22"/>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22"/>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22"/>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22"/>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22"/>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22"/>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22"/>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22"/>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22"/>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22"/>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22"/>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22"/>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22"/>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22"/>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0" name="Google Shape;1850;p22"/>
          <p:cNvSpPr/>
          <p:nvPr/>
        </p:nvSpPr>
        <p:spPr>
          <a:xfrm rot="10800000">
            <a:off x="-3750565" y="4117497"/>
            <a:ext cx="4396212" cy="3275830"/>
          </a:xfrm>
          <a:custGeom>
            <a:rect b="b" l="l" r="r" t="t"/>
            <a:pathLst>
              <a:path extrusionOk="0" h="102019" w="136911">
                <a:moveTo>
                  <a:pt x="119149" y="0"/>
                </a:moveTo>
                <a:cubicBezTo>
                  <a:pt x="112217" y="0"/>
                  <a:pt x="105517" y="4398"/>
                  <a:pt x="100549" y="9529"/>
                </a:cubicBezTo>
                <a:cubicBezTo>
                  <a:pt x="94763" y="15530"/>
                  <a:pt x="90191" y="22817"/>
                  <a:pt x="83452" y="27710"/>
                </a:cubicBezTo>
                <a:cubicBezTo>
                  <a:pt x="66890" y="39747"/>
                  <a:pt x="43066" y="33925"/>
                  <a:pt x="24409" y="42414"/>
                </a:cubicBezTo>
                <a:cubicBezTo>
                  <a:pt x="13062" y="47582"/>
                  <a:pt x="4501" y="58381"/>
                  <a:pt x="1572" y="70465"/>
                </a:cubicBezTo>
                <a:cubicBezTo>
                  <a:pt x="1" y="76895"/>
                  <a:pt x="1846" y="85348"/>
                  <a:pt x="5930" y="91897"/>
                </a:cubicBezTo>
                <a:cubicBezTo>
                  <a:pt x="8323" y="95730"/>
                  <a:pt x="11478" y="98921"/>
                  <a:pt x="15169" y="100660"/>
                </a:cubicBezTo>
                <a:cubicBezTo>
                  <a:pt x="17167" y="101598"/>
                  <a:pt x="19306" y="102019"/>
                  <a:pt x="21472" y="102019"/>
                </a:cubicBezTo>
                <a:cubicBezTo>
                  <a:pt x="26316" y="102019"/>
                  <a:pt x="31291" y="99913"/>
                  <a:pt x="35100" y="96778"/>
                </a:cubicBezTo>
                <a:cubicBezTo>
                  <a:pt x="48673" y="85574"/>
                  <a:pt x="53245" y="67239"/>
                  <a:pt x="70033" y="59071"/>
                </a:cubicBezTo>
                <a:cubicBezTo>
                  <a:pt x="78094" y="55142"/>
                  <a:pt x="87000" y="53356"/>
                  <a:pt x="95751" y="51368"/>
                </a:cubicBezTo>
                <a:cubicBezTo>
                  <a:pt x="104502" y="49391"/>
                  <a:pt x="113348" y="47117"/>
                  <a:pt x="120956" y="42367"/>
                </a:cubicBezTo>
                <a:cubicBezTo>
                  <a:pt x="128564" y="37616"/>
                  <a:pt x="134863" y="29984"/>
                  <a:pt x="135887" y="21066"/>
                </a:cubicBezTo>
                <a:cubicBezTo>
                  <a:pt x="136911" y="12149"/>
                  <a:pt x="131410" y="2350"/>
                  <a:pt x="122635" y="385"/>
                </a:cubicBezTo>
                <a:cubicBezTo>
                  <a:pt x="121471" y="123"/>
                  <a:pt x="120307" y="0"/>
                  <a:pt x="119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22"/>
          <p:cNvSpPr/>
          <p:nvPr/>
        </p:nvSpPr>
        <p:spPr>
          <a:xfrm flipH="1">
            <a:off x="340858" y="4845038"/>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
    <p:spTree>
      <p:nvGrpSpPr>
        <p:cNvPr id="1852" name="Shape 1852"/>
        <p:cNvGrpSpPr/>
        <p:nvPr/>
      </p:nvGrpSpPr>
      <p:grpSpPr>
        <a:xfrm>
          <a:off x="0" y="0"/>
          <a:ext cx="0" cy="0"/>
          <a:chOff x="0" y="0"/>
          <a:chExt cx="0" cy="0"/>
        </a:xfrm>
      </p:grpSpPr>
      <p:sp>
        <p:nvSpPr>
          <p:cNvPr id="1853" name="Google Shape;1853;p23"/>
          <p:cNvSpPr txBox="1"/>
          <p:nvPr>
            <p:ph type="title"/>
          </p:nvPr>
        </p:nvSpPr>
        <p:spPr>
          <a:xfrm>
            <a:off x="2558525" y="463800"/>
            <a:ext cx="4026900" cy="850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7000"/>
            </a:lvl1pPr>
            <a:lvl2pPr lvl="1" rtl="0" algn="ctr">
              <a:spcBef>
                <a:spcPts val="0"/>
              </a:spcBef>
              <a:spcAft>
                <a:spcPts val="0"/>
              </a:spcAft>
              <a:buSzPts val="5200"/>
              <a:buNone/>
              <a:defRPr sz="5200">
                <a:latin typeface="Roboto Condensed"/>
                <a:ea typeface="Roboto Condensed"/>
                <a:cs typeface="Roboto Condensed"/>
                <a:sym typeface="Roboto Condensed"/>
              </a:defRPr>
            </a:lvl2pPr>
            <a:lvl3pPr lvl="2" rtl="0" algn="ctr">
              <a:spcBef>
                <a:spcPts val="0"/>
              </a:spcBef>
              <a:spcAft>
                <a:spcPts val="0"/>
              </a:spcAft>
              <a:buSzPts val="5200"/>
              <a:buNone/>
              <a:defRPr sz="5200">
                <a:latin typeface="Roboto Condensed"/>
                <a:ea typeface="Roboto Condensed"/>
                <a:cs typeface="Roboto Condensed"/>
                <a:sym typeface="Roboto Condensed"/>
              </a:defRPr>
            </a:lvl3pPr>
            <a:lvl4pPr lvl="3" rtl="0" algn="ctr">
              <a:spcBef>
                <a:spcPts val="0"/>
              </a:spcBef>
              <a:spcAft>
                <a:spcPts val="0"/>
              </a:spcAft>
              <a:buSzPts val="5200"/>
              <a:buNone/>
              <a:defRPr sz="5200">
                <a:latin typeface="Roboto Condensed"/>
                <a:ea typeface="Roboto Condensed"/>
                <a:cs typeface="Roboto Condensed"/>
                <a:sym typeface="Roboto Condensed"/>
              </a:defRPr>
            </a:lvl4pPr>
            <a:lvl5pPr lvl="4" rtl="0" algn="ctr">
              <a:spcBef>
                <a:spcPts val="0"/>
              </a:spcBef>
              <a:spcAft>
                <a:spcPts val="0"/>
              </a:spcAft>
              <a:buSzPts val="5200"/>
              <a:buNone/>
              <a:defRPr sz="5200">
                <a:latin typeface="Roboto Condensed"/>
                <a:ea typeface="Roboto Condensed"/>
                <a:cs typeface="Roboto Condensed"/>
                <a:sym typeface="Roboto Condensed"/>
              </a:defRPr>
            </a:lvl5pPr>
            <a:lvl6pPr lvl="5" rtl="0" algn="ctr">
              <a:spcBef>
                <a:spcPts val="0"/>
              </a:spcBef>
              <a:spcAft>
                <a:spcPts val="0"/>
              </a:spcAft>
              <a:buSzPts val="5200"/>
              <a:buNone/>
              <a:defRPr sz="5200">
                <a:latin typeface="Roboto Condensed"/>
                <a:ea typeface="Roboto Condensed"/>
                <a:cs typeface="Roboto Condensed"/>
                <a:sym typeface="Roboto Condensed"/>
              </a:defRPr>
            </a:lvl6pPr>
            <a:lvl7pPr lvl="6" rtl="0" algn="ctr">
              <a:spcBef>
                <a:spcPts val="0"/>
              </a:spcBef>
              <a:spcAft>
                <a:spcPts val="0"/>
              </a:spcAft>
              <a:buSzPts val="5200"/>
              <a:buNone/>
              <a:defRPr sz="5200">
                <a:latin typeface="Roboto Condensed"/>
                <a:ea typeface="Roboto Condensed"/>
                <a:cs typeface="Roboto Condensed"/>
                <a:sym typeface="Roboto Condensed"/>
              </a:defRPr>
            </a:lvl7pPr>
            <a:lvl8pPr lvl="7" rtl="0" algn="ctr">
              <a:spcBef>
                <a:spcPts val="0"/>
              </a:spcBef>
              <a:spcAft>
                <a:spcPts val="0"/>
              </a:spcAft>
              <a:buSzPts val="5200"/>
              <a:buNone/>
              <a:defRPr sz="5200">
                <a:latin typeface="Roboto Condensed"/>
                <a:ea typeface="Roboto Condensed"/>
                <a:cs typeface="Roboto Condensed"/>
                <a:sym typeface="Roboto Condensed"/>
              </a:defRPr>
            </a:lvl8pPr>
            <a:lvl9pPr lvl="8" rtl="0" algn="ctr">
              <a:spcBef>
                <a:spcPts val="0"/>
              </a:spcBef>
              <a:spcAft>
                <a:spcPts val="0"/>
              </a:spcAft>
              <a:buSzPts val="5200"/>
              <a:buNone/>
              <a:defRPr sz="5200">
                <a:latin typeface="Roboto Condensed"/>
                <a:ea typeface="Roboto Condensed"/>
                <a:cs typeface="Roboto Condensed"/>
                <a:sym typeface="Roboto Condensed"/>
              </a:defRPr>
            </a:lvl9pPr>
          </a:lstStyle>
          <a:p/>
        </p:txBody>
      </p:sp>
      <p:sp>
        <p:nvSpPr>
          <p:cNvPr id="1854" name="Google Shape;1854;p23"/>
          <p:cNvSpPr txBox="1"/>
          <p:nvPr>
            <p:ph idx="1" type="subTitle"/>
          </p:nvPr>
        </p:nvSpPr>
        <p:spPr>
          <a:xfrm>
            <a:off x="2819400" y="1339350"/>
            <a:ext cx="3505200" cy="11754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855" name="Google Shape;1855;p23"/>
          <p:cNvSpPr txBox="1"/>
          <p:nvPr>
            <p:ph idx="2" type="subTitle"/>
          </p:nvPr>
        </p:nvSpPr>
        <p:spPr>
          <a:xfrm>
            <a:off x="2799750" y="4189000"/>
            <a:ext cx="3544500" cy="3621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1400"/>
              <a:buNone/>
              <a:defRPr sz="12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856" name="Google Shape;1856;p23"/>
          <p:cNvSpPr txBox="1"/>
          <p:nvPr/>
        </p:nvSpPr>
        <p:spPr>
          <a:xfrm>
            <a:off x="2799750" y="3468725"/>
            <a:ext cx="3544500" cy="612000"/>
          </a:xfrm>
          <a:prstGeom prst="rect">
            <a:avLst/>
          </a:prstGeom>
          <a:noFill/>
          <a:ln>
            <a:noFill/>
          </a:ln>
        </p:spPr>
        <p:txBody>
          <a:bodyPr anchorCtr="0" anchor="ctr" bIns="91425" lIns="91425" spcFirstLastPara="1" rIns="91425" wrap="square" tIns="91425">
            <a:noAutofit/>
          </a:bodyPr>
          <a:lstStyle/>
          <a:p>
            <a:pPr indent="0" lvl="0" marL="0" rtl="0" algn="ctr">
              <a:spcBef>
                <a:spcPts val="300"/>
              </a:spcBef>
              <a:spcAft>
                <a:spcPts val="0"/>
              </a:spcAft>
              <a:buNone/>
            </a:pPr>
            <a:r>
              <a:rPr lang="en" sz="1200">
                <a:solidFill>
                  <a:schemeClr val="dk2"/>
                </a:solidFill>
                <a:latin typeface="Montserrat"/>
                <a:ea typeface="Montserrat"/>
                <a:cs typeface="Montserrat"/>
                <a:sym typeface="Montserrat"/>
              </a:rPr>
              <a:t>CREDITS: This presentation template was created by </a:t>
            </a:r>
            <a:r>
              <a:rPr b="1" lang="en" sz="12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200">
                <a:solidFill>
                  <a:schemeClr val="dk2"/>
                </a:solidFill>
                <a:latin typeface="Montserrat"/>
                <a:ea typeface="Montserrat"/>
                <a:cs typeface="Montserrat"/>
                <a:sym typeface="Montserrat"/>
              </a:rPr>
              <a:t>, including icons by </a:t>
            </a:r>
            <a:r>
              <a:rPr b="1" lang="en" sz="12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200">
                <a:solidFill>
                  <a:schemeClr val="dk2"/>
                </a:solidFill>
                <a:latin typeface="Montserrat"/>
                <a:ea typeface="Montserrat"/>
                <a:cs typeface="Montserrat"/>
                <a:sym typeface="Montserrat"/>
              </a:rPr>
              <a:t>, infographics &amp; images by </a:t>
            </a:r>
            <a:r>
              <a:rPr b="1" lang="en" sz="12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200">
              <a:solidFill>
                <a:schemeClr val="dk2"/>
              </a:solidFill>
              <a:latin typeface="Montserrat"/>
              <a:ea typeface="Montserrat"/>
              <a:cs typeface="Montserrat"/>
              <a:sym typeface="Montserrat"/>
            </a:endParaRPr>
          </a:p>
        </p:txBody>
      </p:sp>
      <p:sp>
        <p:nvSpPr>
          <p:cNvPr id="1857" name="Google Shape;1857;p23"/>
          <p:cNvSpPr/>
          <p:nvPr/>
        </p:nvSpPr>
        <p:spPr>
          <a:xfrm>
            <a:off x="7755771" y="4404137"/>
            <a:ext cx="967282" cy="1071832"/>
          </a:xfrm>
          <a:custGeom>
            <a:rect b="b" l="l" r="r" t="t"/>
            <a:pathLst>
              <a:path extrusionOk="0" h="33380" w="30124">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23"/>
          <p:cNvSpPr/>
          <p:nvPr/>
        </p:nvSpPr>
        <p:spPr>
          <a:xfrm rot="-4500046">
            <a:off x="7596676" y="1652557"/>
            <a:ext cx="2942595" cy="1928561"/>
          </a:xfrm>
          <a:custGeom>
            <a:rect b="b" l="l" r="r" t="t"/>
            <a:pathLst>
              <a:path extrusionOk="0" h="60063" w="91644">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59" name="Google Shape;1859;p23"/>
          <p:cNvGrpSpPr/>
          <p:nvPr/>
        </p:nvGrpSpPr>
        <p:grpSpPr>
          <a:xfrm rot="-4105640">
            <a:off x="7314568" y="1604494"/>
            <a:ext cx="1505868" cy="2024674"/>
            <a:chOff x="7570415" y="3649325"/>
            <a:chExt cx="1505790" cy="2024569"/>
          </a:xfrm>
        </p:grpSpPr>
        <p:sp>
          <p:nvSpPr>
            <p:cNvPr id="1860" name="Google Shape;1860;p2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2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2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2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2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2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2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2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2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2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2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2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2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2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2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2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2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2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2" name="Google Shape;1882;p23"/>
          <p:cNvGrpSpPr/>
          <p:nvPr/>
        </p:nvGrpSpPr>
        <p:grpSpPr>
          <a:xfrm flipH="1" rot="-8798523">
            <a:off x="7683606" y="2185571"/>
            <a:ext cx="1210399" cy="1627689"/>
            <a:chOff x="7570415" y="3649325"/>
            <a:chExt cx="1505790" cy="2024569"/>
          </a:xfrm>
        </p:grpSpPr>
        <p:sp>
          <p:nvSpPr>
            <p:cNvPr id="1883" name="Google Shape;1883;p2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2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2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2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2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2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2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2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2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2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2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2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2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2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2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2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2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5" name="Google Shape;1905;p23"/>
          <p:cNvSpPr/>
          <p:nvPr/>
        </p:nvSpPr>
        <p:spPr>
          <a:xfrm>
            <a:off x="8296817" y="2834151"/>
            <a:ext cx="1180203" cy="2293938"/>
          </a:xfrm>
          <a:custGeom>
            <a:rect b="b" l="l" r="r" t="t"/>
            <a:pathLst>
              <a:path extrusionOk="0" h="71440" w="36755">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3"/>
          <p:cNvSpPr/>
          <p:nvPr/>
        </p:nvSpPr>
        <p:spPr>
          <a:xfrm>
            <a:off x="8534063" y="-587704"/>
            <a:ext cx="1067818" cy="2092898"/>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7" name="Google Shape;1907;p23"/>
          <p:cNvGrpSpPr/>
          <p:nvPr/>
        </p:nvGrpSpPr>
        <p:grpSpPr>
          <a:xfrm>
            <a:off x="7840781" y="1505192"/>
            <a:ext cx="453457" cy="521788"/>
            <a:chOff x="6383519" y="4134092"/>
            <a:chExt cx="453457" cy="521788"/>
          </a:xfrm>
        </p:grpSpPr>
        <p:sp>
          <p:nvSpPr>
            <p:cNvPr id="1908" name="Google Shape;1908;p23"/>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3"/>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3"/>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23"/>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3"/>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3"/>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3"/>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5" name="Google Shape;1915;p23"/>
          <p:cNvSpPr/>
          <p:nvPr/>
        </p:nvSpPr>
        <p:spPr>
          <a:xfrm rot="10800000">
            <a:off x="420904" y="-587704"/>
            <a:ext cx="967282" cy="1071832"/>
          </a:xfrm>
          <a:custGeom>
            <a:rect b="b" l="l" r="r" t="t"/>
            <a:pathLst>
              <a:path extrusionOk="0" h="33380" w="30124">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3"/>
          <p:cNvSpPr/>
          <p:nvPr/>
        </p:nvSpPr>
        <p:spPr>
          <a:xfrm rot="6299954">
            <a:off x="-1395314" y="1307147"/>
            <a:ext cx="2942595" cy="1928561"/>
          </a:xfrm>
          <a:custGeom>
            <a:rect b="b" l="l" r="r" t="t"/>
            <a:pathLst>
              <a:path extrusionOk="0" h="60063" w="91644">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17" name="Google Shape;1917;p23"/>
          <p:cNvGrpSpPr/>
          <p:nvPr/>
        </p:nvGrpSpPr>
        <p:grpSpPr>
          <a:xfrm rot="6694360">
            <a:off x="323520" y="1259097"/>
            <a:ext cx="1505868" cy="2024674"/>
            <a:chOff x="7570415" y="3649325"/>
            <a:chExt cx="1505790" cy="2024569"/>
          </a:xfrm>
        </p:grpSpPr>
        <p:sp>
          <p:nvSpPr>
            <p:cNvPr id="1918" name="Google Shape;1918;p2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2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2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2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2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2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2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2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2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2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2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2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2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0" name="Google Shape;1940;p23"/>
          <p:cNvGrpSpPr/>
          <p:nvPr/>
        </p:nvGrpSpPr>
        <p:grpSpPr>
          <a:xfrm flipH="1" rot="2001477">
            <a:off x="249952" y="1075006"/>
            <a:ext cx="1210399" cy="1627689"/>
            <a:chOff x="7570415" y="3649325"/>
            <a:chExt cx="1505790" cy="2024569"/>
          </a:xfrm>
        </p:grpSpPr>
        <p:sp>
          <p:nvSpPr>
            <p:cNvPr id="1941" name="Google Shape;1941;p23"/>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23"/>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23"/>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23"/>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3"/>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23"/>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23"/>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23"/>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23"/>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3"/>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3"/>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3"/>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3"/>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3"/>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3"/>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3"/>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23"/>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3"/>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3"/>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3"/>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23"/>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23"/>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3" name="Google Shape;1963;p23"/>
          <p:cNvSpPr/>
          <p:nvPr/>
        </p:nvSpPr>
        <p:spPr>
          <a:xfrm rot="10800000">
            <a:off x="-333063" y="-239824"/>
            <a:ext cx="1180203" cy="2293938"/>
          </a:xfrm>
          <a:custGeom>
            <a:rect b="b" l="l" r="r" t="t"/>
            <a:pathLst>
              <a:path extrusionOk="0" h="71440" w="36755">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23"/>
          <p:cNvSpPr/>
          <p:nvPr/>
        </p:nvSpPr>
        <p:spPr>
          <a:xfrm rot="10800000">
            <a:off x="-457925" y="3383071"/>
            <a:ext cx="1067818" cy="2092898"/>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65" name="Google Shape;1965;p23"/>
          <p:cNvGrpSpPr/>
          <p:nvPr/>
        </p:nvGrpSpPr>
        <p:grpSpPr>
          <a:xfrm rot="10800000">
            <a:off x="849718" y="2861286"/>
            <a:ext cx="453457" cy="521788"/>
            <a:chOff x="6383519" y="4134092"/>
            <a:chExt cx="453457" cy="521788"/>
          </a:xfrm>
        </p:grpSpPr>
        <p:sp>
          <p:nvSpPr>
            <p:cNvPr id="1966" name="Google Shape;1966;p23"/>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23"/>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23"/>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23"/>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23"/>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23"/>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3"/>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8">
    <p:spTree>
      <p:nvGrpSpPr>
        <p:cNvPr id="1973" name="Shape 1973"/>
        <p:cNvGrpSpPr/>
        <p:nvPr/>
      </p:nvGrpSpPr>
      <p:grpSpPr>
        <a:xfrm>
          <a:off x="0" y="0"/>
          <a:ext cx="0" cy="0"/>
          <a:chOff x="0" y="0"/>
          <a:chExt cx="0" cy="0"/>
        </a:xfrm>
      </p:grpSpPr>
      <p:sp>
        <p:nvSpPr>
          <p:cNvPr id="1974" name="Google Shape;1974;p24"/>
          <p:cNvSpPr txBox="1"/>
          <p:nvPr>
            <p:ph type="title"/>
          </p:nvPr>
        </p:nvSpPr>
        <p:spPr>
          <a:xfrm>
            <a:off x="747000" y="368825"/>
            <a:ext cx="7650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975" name="Shape 1975"/>
        <p:cNvGrpSpPr/>
        <p:nvPr/>
      </p:nvGrpSpPr>
      <p:grpSpPr>
        <a:xfrm>
          <a:off x="0" y="0"/>
          <a:ext cx="0" cy="0"/>
          <a:chOff x="0" y="0"/>
          <a:chExt cx="0" cy="0"/>
        </a:xfrm>
      </p:grpSpPr>
      <p:sp>
        <p:nvSpPr>
          <p:cNvPr id="1976" name="Google Shape;1976;p25"/>
          <p:cNvSpPr/>
          <p:nvPr/>
        </p:nvSpPr>
        <p:spPr>
          <a:xfrm>
            <a:off x="-785514" y="-727090"/>
            <a:ext cx="2316062" cy="4438244"/>
          </a:xfrm>
          <a:custGeom>
            <a:rect b="b" l="l" r="r" t="t"/>
            <a:pathLst>
              <a:path extrusionOk="0" h="138220" w="72129">
                <a:moveTo>
                  <a:pt x="43335" y="1"/>
                </a:moveTo>
                <a:cubicBezTo>
                  <a:pt x="40551" y="1"/>
                  <a:pt x="37777" y="482"/>
                  <a:pt x="35147" y="1508"/>
                </a:cubicBezTo>
                <a:cubicBezTo>
                  <a:pt x="27706" y="4425"/>
                  <a:pt x="22289" y="10879"/>
                  <a:pt x="17574" y="17320"/>
                </a:cubicBezTo>
                <a:cubicBezTo>
                  <a:pt x="12133" y="24749"/>
                  <a:pt x="7096" y="32607"/>
                  <a:pt x="4132" y="41311"/>
                </a:cubicBezTo>
                <a:cubicBezTo>
                  <a:pt x="0" y="53479"/>
                  <a:pt x="131" y="66635"/>
                  <a:pt x="310" y="79494"/>
                </a:cubicBezTo>
                <a:cubicBezTo>
                  <a:pt x="500" y="93901"/>
                  <a:pt x="715" y="108367"/>
                  <a:pt x="2858" y="122618"/>
                </a:cubicBezTo>
                <a:cubicBezTo>
                  <a:pt x="3560" y="127214"/>
                  <a:pt x="4584" y="132060"/>
                  <a:pt x="7811" y="135430"/>
                </a:cubicBezTo>
                <a:cubicBezTo>
                  <a:pt x="9721" y="137413"/>
                  <a:pt x="12491" y="138220"/>
                  <a:pt x="15702" y="138220"/>
                </a:cubicBezTo>
                <a:cubicBezTo>
                  <a:pt x="26119" y="138220"/>
                  <a:pt x="41167" y="129725"/>
                  <a:pt x="46482" y="125357"/>
                </a:cubicBezTo>
                <a:cubicBezTo>
                  <a:pt x="54150" y="119047"/>
                  <a:pt x="59460" y="109284"/>
                  <a:pt x="58531" y="99401"/>
                </a:cubicBezTo>
                <a:cubicBezTo>
                  <a:pt x="57448" y="87876"/>
                  <a:pt x="48304" y="77220"/>
                  <a:pt x="50971" y="65969"/>
                </a:cubicBezTo>
                <a:cubicBezTo>
                  <a:pt x="52816" y="58158"/>
                  <a:pt x="59817" y="52812"/>
                  <a:pt x="64353" y="46204"/>
                </a:cubicBezTo>
                <a:cubicBezTo>
                  <a:pt x="71057" y="36429"/>
                  <a:pt x="72128" y="22725"/>
                  <a:pt x="65949" y="12617"/>
                </a:cubicBezTo>
                <a:cubicBezTo>
                  <a:pt x="61242" y="4917"/>
                  <a:pt x="52237" y="1"/>
                  <a:pt x="43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25"/>
          <p:cNvSpPr/>
          <p:nvPr/>
        </p:nvSpPr>
        <p:spPr>
          <a:xfrm>
            <a:off x="8343642" y="2834151"/>
            <a:ext cx="1180203" cy="2293938"/>
          </a:xfrm>
          <a:custGeom>
            <a:rect b="b" l="l" r="r" t="t"/>
            <a:pathLst>
              <a:path extrusionOk="0" h="71440" w="36755">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25"/>
          <p:cNvSpPr/>
          <p:nvPr/>
        </p:nvSpPr>
        <p:spPr>
          <a:xfrm>
            <a:off x="6361871" y="4404137"/>
            <a:ext cx="967282" cy="1071832"/>
          </a:xfrm>
          <a:custGeom>
            <a:rect b="b" l="l" r="r" t="t"/>
            <a:pathLst>
              <a:path extrusionOk="0" h="33380" w="30124">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rgbClr val="C1DA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25"/>
          <p:cNvSpPr/>
          <p:nvPr/>
        </p:nvSpPr>
        <p:spPr>
          <a:xfrm>
            <a:off x="8300726" y="341034"/>
            <a:ext cx="1067818" cy="2092898"/>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25"/>
          <p:cNvSpPr/>
          <p:nvPr/>
        </p:nvSpPr>
        <p:spPr>
          <a:xfrm>
            <a:off x="-420423" y="2822285"/>
            <a:ext cx="762356" cy="2054655"/>
          </a:xfrm>
          <a:custGeom>
            <a:rect b="b" l="l" r="r" t="t"/>
            <a:pathLst>
              <a:path extrusionOk="0" h="63988" w="23742">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25"/>
          <p:cNvSpPr/>
          <p:nvPr/>
        </p:nvSpPr>
        <p:spPr>
          <a:xfrm>
            <a:off x="6750536" y="3586006"/>
            <a:ext cx="2942689" cy="1928623"/>
          </a:xfrm>
          <a:custGeom>
            <a:rect b="b" l="l" r="r" t="t"/>
            <a:pathLst>
              <a:path extrusionOk="0" h="60063" w="91644">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5"/>
          <p:cNvSpPr/>
          <p:nvPr/>
        </p:nvSpPr>
        <p:spPr>
          <a:xfrm rot="-431784">
            <a:off x="-548313" y="-818797"/>
            <a:ext cx="3321601" cy="2957180"/>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3" name="Google Shape;1983;p25"/>
          <p:cNvGrpSpPr/>
          <p:nvPr/>
        </p:nvGrpSpPr>
        <p:grpSpPr>
          <a:xfrm>
            <a:off x="2349540" y="189577"/>
            <a:ext cx="504705" cy="538324"/>
            <a:chOff x="2501940" y="418177"/>
            <a:chExt cx="504705" cy="538324"/>
          </a:xfrm>
        </p:grpSpPr>
        <p:sp>
          <p:nvSpPr>
            <p:cNvPr id="1984" name="Google Shape;1984;p25"/>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25"/>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5"/>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5"/>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5"/>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5"/>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0" name="Google Shape;1990;p25"/>
          <p:cNvGrpSpPr/>
          <p:nvPr/>
        </p:nvGrpSpPr>
        <p:grpSpPr>
          <a:xfrm>
            <a:off x="6231119" y="4134092"/>
            <a:ext cx="453457" cy="521788"/>
            <a:chOff x="6383519" y="4134092"/>
            <a:chExt cx="453457" cy="521788"/>
          </a:xfrm>
        </p:grpSpPr>
        <p:sp>
          <p:nvSpPr>
            <p:cNvPr id="1991" name="Google Shape;1991;p25"/>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25"/>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5"/>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25"/>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25"/>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5"/>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5"/>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8" name="Google Shape;1998;p25"/>
          <p:cNvGrpSpPr/>
          <p:nvPr/>
        </p:nvGrpSpPr>
        <p:grpSpPr>
          <a:xfrm>
            <a:off x="7968865" y="3309500"/>
            <a:ext cx="1505790" cy="2024569"/>
            <a:chOff x="7570415" y="3649325"/>
            <a:chExt cx="1505790" cy="2024569"/>
          </a:xfrm>
        </p:grpSpPr>
        <p:sp>
          <p:nvSpPr>
            <p:cNvPr id="1999" name="Google Shape;1999;p25"/>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5"/>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5"/>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5"/>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25"/>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5"/>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25"/>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25"/>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25"/>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25"/>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25"/>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25"/>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25"/>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25"/>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25"/>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25"/>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25"/>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25"/>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25"/>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25"/>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25"/>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25"/>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1" name="Google Shape;2021;p25"/>
          <p:cNvGrpSpPr/>
          <p:nvPr/>
        </p:nvGrpSpPr>
        <p:grpSpPr>
          <a:xfrm rot="10086647">
            <a:off x="-572579" y="-1518195"/>
            <a:ext cx="2406838" cy="3236049"/>
            <a:chOff x="7570415" y="3649325"/>
            <a:chExt cx="1505790" cy="2024569"/>
          </a:xfrm>
        </p:grpSpPr>
        <p:sp>
          <p:nvSpPr>
            <p:cNvPr id="2022" name="Google Shape;2022;p25"/>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25"/>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5"/>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5"/>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25"/>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5"/>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5"/>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5"/>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5"/>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25"/>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5"/>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25"/>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25"/>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25"/>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25"/>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25"/>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5"/>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5"/>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5"/>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5"/>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5"/>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5"/>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4" name="Google Shape;2044;p25"/>
          <p:cNvGrpSpPr/>
          <p:nvPr/>
        </p:nvGrpSpPr>
        <p:grpSpPr>
          <a:xfrm flipH="1" rot="-4692804">
            <a:off x="7842382" y="3855272"/>
            <a:ext cx="1210428" cy="1627687"/>
            <a:chOff x="7570415" y="3649325"/>
            <a:chExt cx="1505790" cy="2024569"/>
          </a:xfrm>
        </p:grpSpPr>
        <p:sp>
          <p:nvSpPr>
            <p:cNvPr id="2045" name="Google Shape;2045;p25"/>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5"/>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5"/>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25"/>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5"/>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5"/>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5"/>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25"/>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25"/>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25"/>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5"/>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25"/>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25"/>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25"/>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25"/>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25"/>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25"/>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25"/>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5"/>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25"/>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25"/>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5"/>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067" name="Shape 2067"/>
        <p:cNvGrpSpPr/>
        <p:nvPr/>
      </p:nvGrpSpPr>
      <p:grpSpPr>
        <a:xfrm>
          <a:off x="0" y="0"/>
          <a:ext cx="0" cy="0"/>
          <a:chOff x="0" y="0"/>
          <a:chExt cx="0" cy="0"/>
        </a:xfrm>
      </p:grpSpPr>
      <p:sp>
        <p:nvSpPr>
          <p:cNvPr id="2068" name="Google Shape;2068;p26"/>
          <p:cNvSpPr/>
          <p:nvPr/>
        </p:nvSpPr>
        <p:spPr>
          <a:xfrm flipH="1" rot="-4847989">
            <a:off x="8957930" y="736656"/>
            <a:ext cx="1264986" cy="1832071"/>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26"/>
          <p:cNvSpPr/>
          <p:nvPr/>
        </p:nvSpPr>
        <p:spPr>
          <a:xfrm flipH="1" rot="10800000">
            <a:off x="7171936" y="-53703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6"/>
          <p:cNvSpPr/>
          <p:nvPr/>
        </p:nvSpPr>
        <p:spPr>
          <a:xfrm flipH="1" rot="10800000">
            <a:off x="842401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71" name="Google Shape;2071;p26"/>
          <p:cNvGrpSpPr/>
          <p:nvPr/>
        </p:nvGrpSpPr>
        <p:grpSpPr>
          <a:xfrm>
            <a:off x="7531694" y="116667"/>
            <a:ext cx="453457" cy="521788"/>
            <a:chOff x="6383519" y="4134092"/>
            <a:chExt cx="453457" cy="521788"/>
          </a:xfrm>
        </p:grpSpPr>
        <p:sp>
          <p:nvSpPr>
            <p:cNvPr id="2072" name="Google Shape;2072;p26"/>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6"/>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26"/>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26"/>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6"/>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26"/>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26"/>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9" name="Google Shape;2079;p26"/>
          <p:cNvGrpSpPr/>
          <p:nvPr/>
        </p:nvGrpSpPr>
        <p:grpSpPr>
          <a:xfrm>
            <a:off x="8585057" y="4342628"/>
            <a:ext cx="453843" cy="521755"/>
            <a:chOff x="281307" y="508728"/>
            <a:chExt cx="453843" cy="521755"/>
          </a:xfrm>
        </p:grpSpPr>
        <p:sp>
          <p:nvSpPr>
            <p:cNvPr id="2080" name="Google Shape;2080;p26"/>
            <p:cNvSpPr/>
            <p:nvPr/>
          </p:nvSpPr>
          <p:spPr>
            <a:xfrm>
              <a:off x="431454" y="766282"/>
              <a:ext cx="70481" cy="59564"/>
            </a:xfrm>
            <a:custGeom>
              <a:rect b="b" l="l" r="r" t="t"/>
              <a:pathLst>
                <a:path extrusionOk="0" h="1855" w="2195">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6"/>
            <p:cNvSpPr/>
            <p:nvPr/>
          </p:nvSpPr>
          <p:spPr>
            <a:xfrm>
              <a:off x="448376" y="508728"/>
              <a:ext cx="138426" cy="133545"/>
            </a:xfrm>
            <a:custGeom>
              <a:rect b="b" l="l" r="r" t="t"/>
              <a:pathLst>
                <a:path extrusionOk="0" h="4159" w="4311">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6"/>
            <p:cNvSpPr/>
            <p:nvPr/>
          </p:nvSpPr>
          <p:spPr>
            <a:xfrm>
              <a:off x="655196" y="688672"/>
              <a:ext cx="73050" cy="56995"/>
            </a:xfrm>
            <a:custGeom>
              <a:rect b="b" l="l" r="r" t="t"/>
              <a:pathLst>
                <a:path extrusionOk="0" h="1775" w="2275">
                  <a:moveTo>
                    <a:pt x="1132" y="1"/>
                  </a:moveTo>
                  <a:cubicBezTo>
                    <a:pt x="1" y="1"/>
                    <a:pt x="1" y="1775"/>
                    <a:pt x="1132" y="1775"/>
                  </a:cubicBezTo>
                  <a:cubicBezTo>
                    <a:pt x="2263" y="1775"/>
                    <a:pt x="2275" y="1"/>
                    <a:pt x="11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6"/>
            <p:cNvSpPr/>
            <p:nvPr/>
          </p:nvSpPr>
          <p:spPr>
            <a:xfrm>
              <a:off x="281307" y="644714"/>
              <a:ext cx="65023" cy="50124"/>
            </a:xfrm>
            <a:custGeom>
              <a:rect b="b" l="l" r="r" t="t"/>
              <a:pathLst>
                <a:path extrusionOk="0" h="1561" w="2025">
                  <a:moveTo>
                    <a:pt x="1013" y="1"/>
                  </a:moveTo>
                  <a:cubicBezTo>
                    <a:pt x="1" y="1"/>
                    <a:pt x="1" y="1560"/>
                    <a:pt x="1013" y="1560"/>
                  </a:cubicBezTo>
                  <a:cubicBezTo>
                    <a:pt x="2025" y="1560"/>
                    <a:pt x="2025" y="1"/>
                    <a:pt x="101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6"/>
            <p:cNvSpPr/>
            <p:nvPr/>
          </p:nvSpPr>
          <p:spPr>
            <a:xfrm>
              <a:off x="558481" y="868360"/>
              <a:ext cx="45532" cy="54523"/>
            </a:xfrm>
            <a:custGeom>
              <a:rect b="b" l="l" r="r" t="t"/>
              <a:pathLst>
                <a:path extrusionOk="0" h="1698" w="1418">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6"/>
            <p:cNvSpPr/>
            <p:nvPr/>
          </p:nvSpPr>
          <p:spPr>
            <a:xfrm>
              <a:off x="380720" y="939098"/>
              <a:ext cx="117779" cy="91385"/>
            </a:xfrm>
            <a:custGeom>
              <a:rect b="b" l="l" r="r" t="t"/>
              <a:pathLst>
                <a:path extrusionOk="0" h="2846" w="3668">
                  <a:moveTo>
                    <a:pt x="1834" y="0"/>
                  </a:moveTo>
                  <a:cubicBezTo>
                    <a:pt x="0" y="0"/>
                    <a:pt x="0" y="2846"/>
                    <a:pt x="1834" y="2846"/>
                  </a:cubicBezTo>
                  <a:cubicBezTo>
                    <a:pt x="3667" y="2846"/>
                    <a:pt x="3667" y="0"/>
                    <a:pt x="18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6"/>
            <p:cNvSpPr/>
            <p:nvPr/>
          </p:nvSpPr>
          <p:spPr>
            <a:xfrm>
              <a:off x="648325" y="825557"/>
              <a:ext cx="86825" cy="66917"/>
            </a:xfrm>
            <a:custGeom>
              <a:rect b="b" l="l" r="r" t="t"/>
              <a:pathLst>
                <a:path extrusionOk="0" h="2084" w="2704">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7" name="Google Shape;2087;p26"/>
          <p:cNvGrpSpPr/>
          <p:nvPr/>
        </p:nvGrpSpPr>
        <p:grpSpPr>
          <a:xfrm flipH="1" rot="10800000">
            <a:off x="8049025" y="-323225"/>
            <a:ext cx="1645681" cy="2031244"/>
            <a:chOff x="14449550" y="3157725"/>
            <a:chExt cx="1645681" cy="2031244"/>
          </a:xfrm>
        </p:grpSpPr>
        <p:sp>
          <p:nvSpPr>
            <p:cNvPr id="2088" name="Google Shape;2088;p26"/>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26"/>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26"/>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6"/>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6"/>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6"/>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6"/>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6"/>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26"/>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26"/>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6"/>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26"/>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26"/>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26"/>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26"/>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6"/>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6"/>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26"/>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6"/>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6"/>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26"/>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26"/>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26"/>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26"/>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6"/>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3" name="Google Shape;2113;p26"/>
          <p:cNvGrpSpPr/>
          <p:nvPr/>
        </p:nvGrpSpPr>
        <p:grpSpPr>
          <a:xfrm flipH="1" rot="-9931168">
            <a:off x="8266663" y="-676444"/>
            <a:ext cx="1210408" cy="1627668"/>
            <a:chOff x="7570415" y="3649325"/>
            <a:chExt cx="1505790" cy="2024569"/>
          </a:xfrm>
        </p:grpSpPr>
        <p:sp>
          <p:nvSpPr>
            <p:cNvPr id="2114" name="Google Shape;2114;p26"/>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6"/>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26"/>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6"/>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26"/>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26"/>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26"/>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6"/>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6"/>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6"/>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6"/>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6"/>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6"/>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6"/>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6"/>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6"/>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6"/>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6"/>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6"/>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6"/>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6"/>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26"/>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36" name="Google Shape;2136;p26"/>
          <p:cNvSpPr/>
          <p:nvPr/>
        </p:nvSpPr>
        <p:spPr>
          <a:xfrm rot="4847989">
            <a:off x="-750872" y="736656"/>
            <a:ext cx="1264986" cy="1832071"/>
          </a:xfrm>
          <a:custGeom>
            <a:rect b="b" l="l" r="r" t="t"/>
            <a:pathLst>
              <a:path extrusionOk="0" h="31521" w="21765">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6"/>
          <p:cNvSpPr/>
          <p:nvPr/>
        </p:nvSpPr>
        <p:spPr>
          <a:xfrm rot="10800000">
            <a:off x="-642550" y="-537031"/>
            <a:ext cx="2942657" cy="1928623"/>
          </a:xfrm>
          <a:custGeom>
            <a:rect b="b" l="l" r="r" t="t"/>
            <a:pathLst>
              <a:path extrusionOk="0" h="60063" w="91643">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8" name="Google Shape;2138;p26"/>
          <p:cNvGrpSpPr/>
          <p:nvPr/>
        </p:nvGrpSpPr>
        <p:grpSpPr>
          <a:xfrm flipH="1">
            <a:off x="1486892" y="116667"/>
            <a:ext cx="453457" cy="521788"/>
            <a:chOff x="6383519" y="4134092"/>
            <a:chExt cx="453457" cy="521788"/>
          </a:xfrm>
        </p:grpSpPr>
        <p:sp>
          <p:nvSpPr>
            <p:cNvPr id="2139" name="Google Shape;2139;p26"/>
            <p:cNvSpPr/>
            <p:nvPr/>
          </p:nvSpPr>
          <p:spPr>
            <a:xfrm>
              <a:off x="6533184" y="4391871"/>
              <a:ext cx="70225" cy="59371"/>
            </a:xfrm>
            <a:custGeom>
              <a:rect b="b" l="l" r="r" t="t"/>
              <a:pathLst>
                <a:path extrusionOk="0" h="1849" w="2187">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6"/>
            <p:cNvSpPr/>
            <p:nvPr/>
          </p:nvSpPr>
          <p:spPr>
            <a:xfrm>
              <a:off x="6550234" y="4134092"/>
              <a:ext cx="138812" cy="133545"/>
            </a:xfrm>
            <a:custGeom>
              <a:rect b="b" l="l" r="r" t="t"/>
              <a:pathLst>
                <a:path extrusionOk="0" h="4159" w="4323">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6"/>
            <p:cNvSpPr/>
            <p:nvPr/>
          </p:nvSpPr>
          <p:spPr>
            <a:xfrm>
              <a:off x="6756669" y="4314454"/>
              <a:ext cx="73821" cy="56610"/>
            </a:xfrm>
            <a:custGeom>
              <a:rect b="b" l="l" r="r" t="t"/>
              <a:pathLst>
                <a:path extrusionOk="0" h="1763" w="2299">
                  <a:moveTo>
                    <a:pt x="1143" y="0"/>
                  </a:moveTo>
                  <a:cubicBezTo>
                    <a:pt x="0" y="0"/>
                    <a:pt x="0" y="1762"/>
                    <a:pt x="1143" y="1762"/>
                  </a:cubicBezTo>
                  <a:cubicBezTo>
                    <a:pt x="2275" y="1762"/>
                    <a:pt x="2298" y="0"/>
                    <a:pt x="114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6"/>
            <p:cNvSpPr/>
            <p:nvPr/>
          </p:nvSpPr>
          <p:spPr>
            <a:xfrm>
              <a:off x="6383519" y="4270463"/>
              <a:ext cx="64670" cy="50124"/>
            </a:xfrm>
            <a:custGeom>
              <a:rect b="b" l="l" r="r" t="t"/>
              <a:pathLst>
                <a:path extrusionOk="0" h="1561" w="2014">
                  <a:moveTo>
                    <a:pt x="1001" y="1"/>
                  </a:moveTo>
                  <a:cubicBezTo>
                    <a:pt x="1" y="1"/>
                    <a:pt x="1" y="1561"/>
                    <a:pt x="1001" y="1561"/>
                  </a:cubicBezTo>
                  <a:cubicBezTo>
                    <a:pt x="2013" y="1561"/>
                    <a:pt x="2013" y="1"/>
                    <a:pt x="1001"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6"/>
            <p:cNvSpPr/>
            <p:nvPr/>
          </p:nvSpPr>
          <p:spPr>
            <a:xfrm>
              <a:off x="6660339" y="4494141"/>
              <a:ext cx="45500" cy="54105"/>
            </a:xfrm>
            <a:custGeom>
              <a:rect b="b" l="l" r="r" t="t"/>
              <a:pathLst>
                <a:path extrusionOk="0" h="1685" w="1417">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26"/>
            <p:cNvSpPr/>
            <p:nvPr/>
          </p:nvSpPr>
          <p:spPr>
            <a:xfrm>
              <a:off x="6482546" y="4564848"/>
              <a:ext cx="117779" cy="91032"/>
            </a:xfrm>
            <a:custGeom>
              <a:rect b="b" l="l" r="r" t="t"/>
              <a:pathLst>
                <a:path extrusionOk="0" h="2835" w="3668">
                  <a:moveTo>
                    <a:pt x="1846" y="1"/>
                  </a:moveTo>
                  <a:cubicBezTo>
                    <a:pt x="13" y="1"/>
                    <a:pt x="1" y="2834"/>
                    <a:pt x="1846" y="2834"/>
                  </a:cubicBezTo>
                  <a:cubicBezTo>
                    <a:pt x="3668" y="2834"/>
                    <a:pt x="3668" y="1"/>
                    <a:pt x="1846"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26"/>
            <p:cNvSpPr/>
            <p:nvPr/>
          </p:nvSpPr>
          <p:spPr>
            <a:xfrm>
              <a:off x="6750183" y="4450921"/>
              <a:ext cx="86793" cy="66949"/>
            </a:xfrm>
            <a:custGeom>
              <a:rect b="b" l="l" r="r" t="t"/>
              <a:pathLst>
                <a:path extrusionOk="0" h="2085" w="2703">
                  <a:moveTo>
                    <a:pt x="1345" y="1"/>
                  </a:moveTo>
                  <a:cubicBezTo>
                    <a:pt x="0" y="1"/>
                    <a:pt x="0" y="2084"/>
                    <a:pt x="1345" y="2084"/>
                  </a:cubicBezTo>
                  <a:cubicBezTo>
                    <a:pt x="2691" y="2084"/>
                    <a:pt x="2703" y="1"/>
                    <a:pt x="1345" y="1"/>
                  </a:cubicBezTo>
                  <a:close/>
                </a:path>
              </a:pathLst>
            </a:custGeom>
            <a:solidFill>
              <a:srgbClr val="5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6" name="Google Shape;2146;p26"/>
          <p:cNvGrpSpPr/>
          <p:nvPr/>
        </p:nvGrpSpPr>
        <p:grpSpPr>
          <a:xfrm rot="10800000">
            <a:off x="-222662" y="-323225"/>
            <a:ext cx="1645681" cy="2031244"/>
            <a:chOff x="14449550" y="3157725"/>
            <a:chExt cx="1645681" cy="2031244"/>
          </a:xfrm>
        </p:grpSpPr>
        <p:sp>
          <p:nvSpPr>
            <p:cNvPr id="2147" name="Google Shape;2147;p26"/>
            <p:cNvSpPr/>
            <p:nvPr/>
          </p:nvSpPr>
          <p:spPr>
            <a:xfrm>
              <a:off x="14962100" y="3229275"/>
              <a:ext cx="112250" cy="148825"/>
            </a:xfrm>
            <a:custGeom>
              <a:rect b="b" l="l" r="r" t="t"/>
              <a:pathLst>
                <a:path extrusionOk="0" h="5953" w="449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6"/>
            <p:cNvSpPr/>
            <p:nvPr/>
          </p:nvSpPr>
          <p:spPr>
            <a:xfrm>
              <a:off x="15010175" y="3339525"/>
              <a:ext cx="40350" cy="41250"/>
            </a:xfrm>
            <a:custGeom>
              <a:rect b="b" l="l" r="r" t="t"/>
              <a:pathLst>
                <a:path extrusionOk="0" h="1650" w="1614">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26"/>
            <p:cNvSpPr/>
            <p:nvPr/>
          </p:nvSpPr>
          <p:spPr>
            <a:xfrm>
              <a:off x="15091800" y="3157725"/>
              <a:ext cx="112225" cy="148800"/>
            </a:xfrm>
            <a:custGeom>
              <a:rect b="b" l="l" r="r" t="t"/>
              <a:pathLst>
                <a:path extrusionOk="0" h="5952" w="4489">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26"/>
            <p:cNvSpPr/>
            <p:nvPr/>
          </p:nvSpPr>
          <p:spPr>
            <a:xfrm>
              <a:off x="15139850" y="3267925"/>
              <a:ext cx="40375" cy="41325"/>
            </a:xfrm>
            <a:custGeom>
              <a:rect b="b" l="l" r="r" t="t"/>
              <a:pathLst>
                <a:path extrusionOk="0" h="1653" w="1615">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26"/>
            <p:cNvSpPr/>
            <p:nvPr/>
          </p:nvSpPr>
          <p:spPr>
            <a:xfrm>
              <a:off x="15442650" y="3215900"/>
              <a:ext cx="109750" cy="148875"/>
            </a:xfrm>
            <a:custGeom>
              <a:rect b="b" l="l" r="r" t="t"/>
              <a:pathLst>
                <a:path extrusionOk="0" h="5955" w="439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26"/>
            <p:cNvSpPr/>
            <p:nvPr/>
          </p:nvSpPr>
          <p:spPr>
            <a:xfrm>
              <a:off x="15461750" y="3326650"/>
              <a:ext cx="41225" cy="40450"/>
            </a:xfrm>
            <a:custGeom>
              <a:rect b="b" l="l" r="r" t="t"/>
              <a:pathLst>
                <a:path extrusionOk="0" h="1618" w="1649">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6"/>
            <p:cNvSpPr/>
            <p:nvPr/>
          </p:nvSpPr>
          <p:spPr>
            <a:xfrm>
              <a:off x="15282300" y="3170200"/>
              <a:ext cx="110275" cy="150400"/>
            </a:xfrm>
            <a:custGeom>
              <a:rect b="b" l="l" r="r" t="t"/>
              <a:pathLst>
                <a:path extrusionOk="0" h="6016" w="4411">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26"/>
            <p:cNvSpPr/>
            <p:nvPr/>
          </p:nvSpPr>
          <p:spPr>
            <a:xfrm>
              <a:off x="15314850" y="3283500"/>
              <a:ext cx="39775" cy="39775"/>
            </a:xfrm>
            <a:custGeom>
              <a:rect b="b" l="l" r="r" t="t"/>
              <a:pathLst>
                <a:path extrusionOk="0" h="1591" w="1591">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26"/>
            <p:cNvSpPr/>
            <p:nvPr/>
          </p:nvSpPr>
          <p:spPr>
            <a:xfrm>
              <a:off x="14623000" y="3516625"/>
              <a:ext cx="500200" cy="240450"/>
            </a:xfrm>
            <a:custGeom>
              <a:rect b="b" l="l" r="r" t="t"/>
              <a:pathLst>
                <a:path extrusionOk="0" h="9618" w="20008">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26"/>
            <p:cNvSpPr/>
            <p:nvPr/>
          </p:nvSpPr>
          <p:spPr>
            <a:xfrm>
              <a:off x="14753725" y="3489575"/>
              <a:ext cx="381275" cy="263275"/>
            </a:xfrm>
            <a:custGeom>
              <a:rect b="b" l="l" r="r" t="t"/>
              <a:pathLst>
                <a:path extrusionOk="0" h="10531" w="15251">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26"/>
            <p:cNvSpPr/>
            <p:nvPr/>
          </p:nvSpPr>
          <p:spPr>
            <a:xfrm>
              <a:off x="14537500" y="3683500"/>
              <a:ext cx="592575" cy="134175"/>
            </a:xfrm>
            <a:custGeom>
              <a:rect b="b" l="l" r="r" t="t"/>
              <a:pathLst>
                <a:path extrusionOk="0" h="5367" w="23703">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6"/>
            <p:cNvSpPr/>
            <p:nvPr/>
          </p:nvSpPr>
          <p:spPr>
            <a:xfrm>
              <a:off x="15031350" y="3369125"/>
              <a:ext cx="95250" cy="382400"/>
            </a:xfrm>
            <a:custGeom>
              <a:rect b="b" l="l" r="r" t="t"/>
              <a:pathLst>
                <a:path extrusionOk="0" h="15296" w="381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26"/>
            <p:cNvSpPr/>
            <p:nvPr/>
          </p:nvSpPr>
          <p:spPr>
            <a:xfrm>
              <a:off x="15106375" y="3283275"/>
              <a:ext cx="89950" cy="478450"/>
            </a:xfrm>
            <a:custGeom>
              <a:rect b="b" l="l" r="r" t="t"/>
              <a:pathLst>
                <a:path extrusionOk="0" h="19138" w="3598">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26"/>
            <p:cNvSpPr/>
            <p:nvPr/>
          </p:nvSpPr>
          <p:spPr>
            <a:xfrm>
              <a:off x="15117300" y="3302900"/>
              <a:ext cx="219600" cy="456300"/>
            </a:xfrm>
            <a:custGeom>
              <a:rect b="b" l="l" r="r" t="t"/>
              <a:pathLst>
                <a:path extrusionOk="0" h="18252" w="8784">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26"/>
            <p:cNvSpPr/>
            <p:nvPr/>
          </p:nvSpPr>
          <p:spPr>
            <a:xfrm>
              <a:off x="15106650" y="3346100"/>
              <a:ext cx="374000" cy="412500"/>
            </a:xfrm>
            <a:custGeom>
              <a:rect b="b" l="l" r="r" t="t"/>
              <a:pathLst>
                <a:path extrusionOk="0" h="16500" w="1496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6"/>
            <p:cNvSpPr/>
            <p:nvPr/>
          </p:nvSpPr>
          <p:spPr>
            <a:xfrm>
              <a:off x="14523550" y="3660700"/>
              <a:ext cx="32400" cy="26700"/>
            </a:xfrm>
            <a:custGeom>
              <a:rect b="b" l="l" r="r" t="t"/>
              <a:pathLst>
                <a:path extrusionOk="0" h="1068" w="1296">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26"/>
            <p:cNvSpPr/>
            <p:nvPr/>
          </p:nvSpPr>
          <p:spPr>
            <a:xfrm>
              <a:off x="14519275" y="3658150"/>
              <a:ext cx="41400" cy="34475"/>
            </a:xfrm>
            <a:custGeom>
              <a:rect b="b" l="l" r="r" t="t"/>
              <a:pathLst>
                <a:path extrusionOk="0" h="1379" w="1656">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26"/>
            <p:cNvSpPr/>
            <p:nvPr/>
          </p:nvSpPr>
          <p:spPr>
            <a:xfrm>
              <a:off x="14449550" y="3539275"/>
              <a:ext cx="132025" cy="147600"/>
            </a:xfrm>
            <a:custGeom>
              <a:rect b="b" l="l" r="r" t="t"/>
              <a:pathLst>
                <a:path extrusionOk="0" h="5904" w="5281">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26"/>
            <p:cNvSpPr/>
            <p:nvPr/>
          </p:nvSpPr>
          <p:spPr>
            <a:xfrm>
              <a:off x="14608950" y="3503850"/>
              <a:ext cx="31900" cy="24700"/>
            </a:xfrm>
            <a:custGeom>
              <a:rect b="b" l="l" r="r" t="t"/>
              <a:pathLst>
                <a:path extrusionOk="0" h="988" w="1276">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26"/>
            <p:cNvSpPr/>
            <p:nvPr/>
          </p:nvSpPr>
          <p:spPr>
            <a:xfrm>
              <a:off x="14606575" y="3498925"/>
              <a:ext cx="39400" cy="35750"/>
            </a:xfrm>
            <a:custGeom>
              <a:rect b="b" l="l" r="r" t="t"/>
              <a:pathLst>
                <a:path extrusionOk="0" h="1430" w="1576">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26"/>
            <p:cNvSpPr/>
            <p:nvPr/>
          </p:nvSpPr>
          <p:spPr>
            <a:xfrm>
              <a:off x="14522600" y="3387675"/>
              <a:ext cx="137850" cy="145075"/>
            </a:xfrm>
            <a:custGeom>
              <a:rect b="b" l="l" r="r" t="t"/>
              <a:pathLst>
                <a:path extrusionOk="0" h="5803" w="5514">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26"/>
            <p:cNvSpPr/>
            <p:nvPr/>
          </p:nvSpPr>
          <p:spPr>
            <a:xfrm>
              <a:off x="14731700" y="3466100"/>
              <a:ext cx="36775" cy="26525"/>
            </a:xfrm>
            <a:custGeom>
              <a:rect b="b" l="l" r="r" t="t"/>
              <a:pathLst>
                <a:path extrusionOk="0" h="1061" w="1471">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26"/>
            <p:cNvSpPr/>
            <p:nvPr/>
          </p:nvSpPr>
          <p:spPr>
            <a:xfrm>
              <a:off x="14730675" y="3463225"/>
              <a:ext cx="42850" cy="34775"/>
            </a:xfrm>
            <a:custGeom>
              <a:rect b="b" l="l" r="r" t="t"/>
              <a:pathLst>
                <a:path extrusionOk="0" h="1391" w="1714">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26"/>
            <p:cNvSpPr/>
            <p:nvPr/>
          </p:nvSpPr>
          <p:spPr>
            <a:xfrm>
              <a:off x="14662675" y="3344500"/>
              <a:ext cx="131575" cy="147725"/>
            </a:xfrm>
            <a:custGeom>
              <a:rect b="b" l="l" r="r" t="t"/>
              <a:pathLst>
                <a:path extrusionOk="0" h="5909" w="5263">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26"/>
            <p:cNvSpPr/>
            <p:nvPr/>
          </p:nvSpPr>
          <p:spPr>
            <a:xfrm rot="130776">
              <a:off x="15076887" y="3765840"/>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2" name="Google Shape;2172;p26"/>
          <p:cNvGrpSpPr/>
          <p:nvPr/>
        </p:nvGrpSpPr>
        <p:grpSpPr>
          <a:xfrm rot="9931168">
            <a:off x="-5028" y="-676444"/>
            <a:ext cx="1210408" cy="1627668"/>
            <a:chOff x="7570415" y="3649325"/>
            <a:chExt cx="1505790" cy="2024569"/>
          </a:xfrm>
        </p:grpSpPr>
        <p:sp>
          <p:nvSpPr>
            <p:cNvPr id="2173" name="Google Shape;2173;p26"/>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26"/>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26"/>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26"/>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26"/>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26"/>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26"/>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26"/>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26"/>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26"/>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26"/>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26"/>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26"/>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26"/>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26"/>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26"/>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26"/>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26"/>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26"/>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26"/>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26"/>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26"/>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5" name="Google Shape;2195;p26"/>
          <p:cNvSpPr/>
          <p:nvPr/>
        </p:nvSpPr>
        <p:spPr>
          <a:xfrm rot="10800000">
            <a:off x="-247290" y="4603504"/>
            <a:ext cx="967282" cy="1071832"/>
          </a:xfrm>
          <a:custGeom>
            <a:rect b="b" l="l" r="r" t="t"/>
            <a:pathLst>
              <a:path extrusionOk="0" h="33380" w="30124">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rgbClr val="253038">
              <a:alpha val="7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96" name="Google Shape;2196;p26"/>
          <p:cNvGrpSpPr/>
          <p:nvPr/>
        </p:nvGrpSpPr>
        <p:grpSpPr>
          <a:xfrm flipH="1">
            <a:off x="105102" y="4342628"/>
            <a:ext cx="453843" cy="521755"/>
            <a:chOff x="281307" y="508728"/>
            <a:chExt cx="453843" cy="521755"/>
          </a:xfrm>
        </p:grpSpPr>
        <p:sp>
          <p:nvSpPr>
            <p:cNvPr id="2197" name="Google Shape;2197;p26"/>
            <p:cNvSpPr/>
            <p:nvPr/>
          </p:nvSpPr>
          <p:spPr>
            <a:xfrm>
              <a:off x="431454" y="766282"/>
              <a:ext cx="70481" cy="59564"/>
            </a:xfrm>
            <a:custGeom>
              <a:rect b="b" l="l" r="r" t="t"/>
              <a:pathLst>
                <a:path extrusionOk="0" h="1855" w="2195">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26"/>
            <p:cNvSpPr/>
            <p:nvPr/>
          </p:nvSpPr>
          <p:spPr>
            <a:xfrm>
              <a:off x="448376" y="508728"/>
              <a:ext cx="138426" cy="133545"/>
            </a:xfrm>
            <a:custGeom>
              <a:rect b="b" l="l" r="r" t="t"/>
              <a:pathLst>
                <a:path extrusionOk="0" h="4159" w="4311">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26"/>
            <p:cNvSpPr/>
            <p:nvPr/>
          </p:nvSpPr>
          <p:spPr>
            <a:xfrm>
              <a:off x="655196" y="688672"/>
              <a:ext cx="73050" cy="56995"/>
            </a:xfrm>
            <a:custGeom>
              <a:rect b="b" l="l" r="r" t="t"/>
              <a:pathLst>
                <a:path extrusionOk="0" h="1775" w="2275">
                  <a:moveTo>
                    <a:pt x="1132" y="1"/>
                  </a:moveTo>
                  <a:cubicBezTo>
                    <a:pt x="1" y="1"/>
                    <a:pt x="1" y="1775"/>
                    <a:pt x="1132" y="1775"/>
                  </a:cubicBezTo>
                  <a:cubicBezTo>
                    <a:pt x="2263" y="1775"/>
                    <a:pt x="2275" y="1"/>
                    <a:pt x="11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26"/>
            <p:cNvSpPr/>
            <p:nvPr/>
          </p:nvSpPr>
          <p:spPr>
            <a:xfrm>
              <a:off x="281307" y="644714"/>
              <a:ext cx="65023" cy="50124"/>
            </a:xfrm>
            <a:custGeom>
              <a:rect b="b" l="l" r="r" t="t"/>
              <a:pathLst>
                <a:path extrusionOk="0" h="1561" w="2025">
                  <a:moveTo>
                    <a:pt x="1013" y="1"/>
                  </a:moveTo>
                  <a:cubicBezTo>
                    <a:pt x="1" y="1"/>
                    <a:pt x="1" y="1560"/>
                    <a:pt x="1013" y="1560"/>
                  </a:cubicBezTo>
                  <a:cubicBezTo>
                    <a:pt x="2025" y="1560"/>
                    <a:pt x="2025" y="1"/>
                    <a:pt x="101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26"/>
            <p:cNvSpPr/>
            <p:nvPr/>
          </p:nvSpPr>
          <p:spPr>
            <a:xfrm>
              <a:off x="558481" y="868360"/>
              <a:ext cx="45532" cy="54523"/>
            </a:xfrm>
            <a:custGeom>
              <a:rect b="b" l="l" r="r" t="t"/>
              <a:pathLst>
                <a:path extrusionOk="0" h="1698" w="1418">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26"/>
            <p:cNvSpPr/>
            <p:nvPr/>
          </p:nvSpPr>
          <p:spPr>
            <a:xfrm>
              <a:off x="380720" y="939098"/>
              <a:ext cx="117779" cy="91385"/>
            </a:xfrm>
            <a:custGeom>
              <a:rect b="b" l="l" r="r" t="t"/>
              <a:pathLst>
                <a:path extrusionOk="0" h="2846" w="3668">
                  <a:moveTo>
                    <a:pt x="1834" y="0"/>
                  </a:moveTo>
                  <a:cubicBezTo>
                    <a:pt x="0" y="0"/>
                    <a:pt x="0" y="2846"/>
                    <a:pt x="1834" y="2846"/>
                  </a:cubicBezTo>
                  <a:cubicBezTo>
                    <a:pt x="3667" y="2846"/>
                    <a:pt x="3667" y="0"/>
                    <a:pt x="18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26"/>
            <p:cNvSpPr/>
            <p:nvPr/>
          </p:nvSpPr>
          <p:spPr>
            <a:xfrm>
              <a:off x="648325" y="825557"/>
              <a:ext cx="86825" cy="66917"/>
            </a:xfrm>
            <a:custGeom>
              <a:rect b="b" l="l" r="r" t="t"/>
              <a:pathLst>
                <a:path extrusionOk="0" h="2084" w="2704">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9_1_1">
    <p:spTree>
      <p:nvGrpSpPr>
        <p:cNvPr id="2204" name="Shape 2204"/>
        <p:cNvGrpSpPr/>
        <p:nvPr/>
      </p:nvGrpSpPr>
      <p:grpSpPr>
        <a:xfrm>
          <a:off x="0" y="0"/>
          <a:ext cx="0" cy="0"/>
          <a:chOff x="0" y="0"/>
          <a:chExt cx="0" cy="0"/>
        </a:xfrm>
      </p:grpSpPr>
      <p:sp>
        <p:nvSpPr>
          <p:cNvPr id="2205" name="Google Shape;2205;p27"/>
          <p:cNvSpPr/>
          <p:nvPr/>
        </p:nvSpPr>
        <p:spPr>
          <a:xfrm flipH="1" rot="5676527">
            <a:off x="7436271" y="-1013309"/>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27"/>
          <p:cNvSpPr/>
          <p:nvPr/>
        </p:nvSpPr>
        <p:spPr>
          <a:xfrm flipH="1">
            <a:off x="7867867" y="-818848"/>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07" name="Google Shape;2207;p27"/>
          <p:cNvGrpSpPr/>
          <p:nvPr/>
        </p:nvGrpSpPr>
        <p:grpSpPr>
          <a:xfrm flipH="1">
            <a:off x="7634498" y="113377"/>
            <a:ext cx="504705" cy="538324"/>
            <a:chOff x="2501940" y="418177"/>
            <a:chExt cx="504705" cy="538324"/>
          </a:xfrm>
        </p:grpSpPr>
        <p:sp>
          <p:nvSpPr>
            <p:cNvPr id="2208" name="Google Shape;2208;p27"/>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27"/>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27"/>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27"/>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27"/>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27"/>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4" name="Google Shape;2214;p27"/>
          <p:cNvGrpSpPr/>
          <p:nvPr/>
        </p:nvGrpSpPr>
        <p:grpSpPr>
          <a:xfrm flipH="1" rot="10679800">
            <a:off x="7731732" y="-508390"/>
            <a:ext cx="1654067" cy="2223931"/>
            <a:chOff x="7570415" y="3649325"/>
            <a:chExt cx="1505790" cy="2024569"/>
          </a:xfrm>
        </p:grpSpPr>
        <p:sp>
          <p:nvSpPr>
            <p:cNvPr id="2215" name="Google Shape;2215;p27"/>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27"/>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27"/>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27"/>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27"/>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27"/>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27"/>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27"/>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27"/>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27"/>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27"/>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27"/>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27"/>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27"/>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27"/>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27"/>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27"/>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27"/>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27"/>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27"/>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27"/>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27"/>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37" name="Google Shape;2237;p27"/>
          <p:cNvSpPr/>
          <p:nvPr/>
        </p:nvSpPr>
        <p:spPr>
          <a:xfrm flipH="1" rot="-5123473">
            <a:off x="193868" y="3821381"/>
            <a:ext cx="1067779" cy="2092821"/>
          </a:xfrm>
          <a:custGeom>
            <a:rect b="b" l="l" r="r" t="t"/>
            <a:pathLst>
              <a:path extrusionOk="0" h="65179" w="33255">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27"/>
          <p:cNvSpPr/>
          <p:nvPr/>
        </p:nvSpPr>
        <p:spPr>
          <a:xfrm flipH="1" rot="10800000">
            <a:off x="-2491503" y="2610203"/>
            <a:ext cx="3321555" cy="2957138"/>
          </a:xfrm>
          <a:custGeom>
            <a:rect b="b" l="l" r="r" t="t"/>
            <a:pathLst>
              <a:path extrusionOk="0" h="92094" w="103443">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rgbClr val="E47644">
              <a:alpha val="670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39" name="Google Shape;2239;p27"/>
          <p:cNvGrpSpPr/>
          <p:nvPr/>
        </p:nvGrpSpPr>
        <p:grpSpPr>
          <a:xfrm flipH="1" rot="700979">
            <a:off x="-473599" y="3253763"/>
            <a:ext cx="1505816" cy="2024604"/>
            <a:chOff x="7570415" y="3649325"/>
            <a:chExt cx="1505790" cy="2024569"/>
          </a:xfrm>
        </p:grpSpPr>
        <p:sp>
          <p:nvSpPr>
            <p:cNvPr id="2240" name="Google Shape;2240;p27"/>
            <p:cNvSpPr/>
            <p:nvPr/>
          </p:nvSpPr>
          <p:spPr>
            <a:xfrm>
              <a:off x="7751215" y="3932225"/>
              <a:ext cx="373150" cy="359000"/>
            </a:xfrm>
            <a:custGeom>
              <a:rect b="b" l="l" r="r" t="t"/>
              <a:pathLst>
                <a:path extrusionOk="0" h="14360" w="14926">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27"/>
            <p:cNvSpPr/>
            <p:nvPr/>
          </p:nvSpPr>
          <p:spPr>
            <a:xfrm>
              <a:off x="7847265" y="3853100"/>
              <a:ext cx="270875" cy="437400"/>
            </a:xfrm>
            <a:custGeom>
              <a:rect b="b" l="l" r="r" t="t"/>
              <a:pathLst>
                <a:path extrusionOk="0" h="17496" w="10835">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27"/>
            <p:cNvSpPr/>
            <p:nvPr/>
          </p:nvSpPr>
          <p:spPr>
            <a:xfrm>
              <a:off x="7948215" y="3844300"/>
              <a:ext cx="176775" cy="444950"/>
            </a:xfrm>
            <a:custGeom>
              <a:rect b="b" l="l" r="r" t="t"/>
              <a:pathLst>
                <a:path extrusionOk="0" h="17798" w="7071">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27"/>
            <p:cNvSpPr/>
            <p:nvPr/>
          </p:nvSpPr>
          <p:spPr>
            <a:xfrm>
              <a:off x="8043240" y="3881725"/>
              <a:ext cx="87325" cy="412925"/>
            </a:xfrm>
            <a:custGeom>
              <a:rect b="b" l="l" r="r" t="t"/>
              <a:pathLst>
                <a:path extrusionOk="0" h="16517" w="3493">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27"/>
            <p:cNvSpPr/>
            <p:nvPr/>
          </p:nvSpPr>
          <p:spPr>
            <a:xfrm>
              <a:off x="8112815" y="3780675"/>
              <a:ext cx="66050" cy="508650"/>
            </a:xfrm>
            <a:custGeom>
              <a:rect b="b" l="l" r="r" t="t"/>
              <a:pathLst>
                <a:path extrusionOk="0" h="20346" w="2642">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27"/>
            <p:cNvSpPr/>
            <p:nvPr/>
          </p:nvSpPr>
          <p:spPr>
            <a:xfrm>
              <a:off x="8114290" y="3825275"/>
              <a:ext cx="273200" cy="461725"/>
            </a:xfrm>
            <a:custGeom>
              <a:rect b="b" l="l" r="r" t="t"/>
              <a:pathLst>
                <a:path extrusionOk="0" h="18469" w="10928">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27"/>
            <p:cNvSpPr/>
            <p:nvPr/>
          </p:nvSpPr>
          <p:spPr>
            <a:xfrm>
              <a:off x="7670915" y="3812550"/>
              <a:ext cx="106925" cy="140400"/>
            </a:xfrm>
            <a:custGeom>
              <a:rect b="b" l="l" r="r" t="t"/>
              <a:pathLst>
                <a:path extrusionOk="0" h="5616" w="4277">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27"/>
            <p:cNvSpPr/>
            <p:nvPr/>
          </p:nvSpPr>
          <p:spPr>
            <a:xfrm>
              <a:off x="7733840" y="3914225"/>
              <a:ext cx="38925" cy="40125"/>
            </a:xfrm>
            <a:custGeom>
              <a:rect b="b" l="l" r="r" t="t"/>
              <a:pathLst>
                <a:path extrusionOk="0" h="1605" w="1557">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27"/>
            <p:cNvSpPr/>
            <p:nvPr/>
          </p:nvSpPr>
          <p:spPr>
            <a:xfrm>
              <a:off x="7570415" y="3898725"/>
              <a:ext cx="106925" cy="140400"/>
            </a:xfrm>
            <a:custGeom>
              <a:rect b="b" l="l" r="r" t="t"/>
              <a:pathLst>
                <a:path extrusionOk="0" h="5616" w="4277">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27"/>
            <p:cNvSpPr/>
            <p:nvPr/>
          </p:nvSpPr>
          <p:spPr>
            <a:xfrm>
              <a:off x="7633390" y="4000400"/>
              <a:ext cx="38925" cy="40150"/>
            </a:xfrm>
            <a:custGeom>
              <a:rect b="b" l="l" r="r" t="t"/>
              <a:pathLst>
                <a:path extrusionOk="0" h="1606" w="1557">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27"/>
            <p:cNvSpPr/>
            <p:nvPr/>
          </p:nvSpPr>
          <p:spPr>
            <a:xfrm>
              <a:off x="7759990" y="3730050"/>
              <a:ext cx="106925" cy="140425"/>
            </a:xfrm>
            <a:custGeom>
              <a:rect b="b" l="l" r="r" t="t"/>
              <a:pathLst>
                <a:path extrusionOk="0" h="5617" w="4277">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27"/>
            <p:cNvSpPr/>
            <p:nvPr/>
          </p:nvSpPr>
          <p:spPr>
            <a:xfrm>
              <a:off x="7822940" y="3831750"/>
              <a:ext cx="38900" cy="40125"/>
            </a:xfrm>
            <a:custGeom>
              <a:rect b="b" l="l" r="r" t="t"/>
              <a:pathLst>
                <a:path extrusionOk="0" h="1605" w="1556">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27"/>
            <p:cNvSpPr/>
            <p:nvPr/>
          </p:nvSpPr>
          <p:spPr>
            <a:xfrm>
              <a:off x="7875115" y="3707450"/>
              <a:ext cx="108450" cy="148525"/>
            </a:xfrm>
            <a:custGeom>
              <a:rect b="b" l="l" r="r" t="t"/>
              <a:pathLst>
                <a:path extrusionOk="0" h="5941" w="4338">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27"/>
            <p:cNvSpPr/>
            <p:nvPr/>
          </p:nvSpPr>
          <p:spPr>
            <a:xfrm>
              <a:off x="7925540" y="3817850"/>
              <a:ext cx="39950" cy="40450"/>
            </a:xfrm>
            <a:custGeom>
              <a:rect b="b" l="l" r="r" t="t"/>
              <a:pathLst>
                <a:path extrusionOk="0" h="1618" w="1598">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27"/>
            <p:cNvSpPr/>
            <p:nvPr/>
          </p:nvSpPr>
          <p:spPr>
            <a:xfrm>
              <a:off x="7974815" y="3742875"/>
              <a:ext cx="112250" cy="148850"/>
            </a:xfrm>
            <a:custGeom>
              <a:rect b="b" l="l" r="r" t="t"/>
              <a:pathLst>
                <a:path extrusionOk="0" h="5954" w="449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27"/>
            <p:cNvSpPr/>
            <p:nvPr/>
          </p:nvSpPr>
          <p:spPr>
            <a:xfrm>
              <a:off x="8022790" y="3853125"/>
              <a:ext cx="40350" cy="41275"/>
            </a:xfrm>
            <a:custGeom>
              <a:rect b="b" l="l" r="r" t="t"/>
              <a:pathLst>
                <a:path extrusionOk="0" h="1651" w="1614">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27"/>
            <p:cNvSpPr/>
            <p:nvPr/>
          </p:nvSpPr>
          <p:spPr>
            <a:xfrm>
              <a:off x="8087365" y="3649325"/>
              <a:ext cx="112250" cy="148800"/>
            </a:xfrm>
            <a:custGeom>
              <a:rect b="b" l="l" r="r" t="t"/>
              <a:pathLst>
                <a:path extrusionOk="0" h="5952" w="449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27"/>
            <p:cNvSpPr/>
            <p:nvPr/>
          </p:nvSpPr>
          <p:spPr>
            <a:xfrm>
              <a:off x="8135340" y="3759525"/>
              <a:ext cx="40350" cy="41325"/>
            </a:xfrm>
            <a:custGeom>
              <a:rect b="b" l="l" r="r" t="t"/>
              <a:pathLst>
                <a:path extrusionOk="0" h="1653" w="1614">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27"/>
            <p:cNvSpPr/>
            <p:nvPr/>
          </p:nvSpPr>
          <p:spPr>
            <a:xfrm>
              <a:off x="8334565" y="3687200"/>
              <a:ext cx="110275" cy="150400"/>
            </a:xfrm>
            <a:custGeom>
              <a:rect b="b" l="l" r="r" t="t"/>
              <a:pathLst>
                <a:path extrusionOk="0" h="6016" w="4411">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27"/>
            <p:cNvSpPr/>
            <p:nvPr/>
          </p:nvSpPr>
          <p:spPr>
            <a:xfrm>
              <a:off x="8367140" y="3800550"/>
              <a:ext cx="39825" cy="39750"/>
            </a:xfrm>
            <a:custGeom>
              <a:rect b="b" l="l" r="r" t="t"/>
              <a:pathLst>
                <a:path extrusionOk="0" h="1590" w="1593">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27"/>
            <p:cNvSpPr/>
            <p:nvPr/>
          </p:nvSpPr>
          <p:spPr>
            <a:xfrm>
              <a:off x="7638025" y="4020350"/>
              <a:ext cx="483050" cy="269625"/>
            </a:xfrm>
            <a:custGeom>
              <a:rect b="b" l="l" r="r" t="t"/>
              <a:pathLst>
                <a:path extrusionOk="0" h="10785" w="19322">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27"/>
            <p:cNvSpPr/>
            <p:nvPr/>
          </p:nvSpPr>
          <p:spPr>
            <a:xfrm rot="130776">
              <a:off x="8057862" y="4250765"/>
              <a:ext cx="991989" cy="1404774"/>
            </a:xfrm>
            <a:custGeom>
              <a:rect b="b" l="l" r="r" t="t"/>
              <a:pathLst>
                <a:path extrusionOk="0" h="209516" w="147951">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2" name="Google Shape;2262;p27"/>
          <p:cNvGrpSpPr/>
          <p:nvPr/>
        </p:nvGrpSpPr>
        <p:grpSpPr>
          <a:xfrm rot="-5400000">
            <a:off x="1257846" y="4463342"/>
            <a:ext cx="504705" cy="538324"/>
            <a:chOff x="2501940" y="418177"/>
            <a:chExt cx="504705" cy="538324"/>
          </a:xfrm>
        </p:grpSpPr>
        <p:sp>
          <p:nvSpPr>
            <p:cNvPr id="2263" name="Google Shape;2263;p27"/>
            <p:cNvSpPr/>
            <p:nvPr/>
          </p:nvSpPr>
          <p:spPr>
            <a:xfrm>
              <a:off x="2854058" y="503301"/>
              <a:ext cx="74592" cy="59275"/>
            </a:xfrm>
            <a:custGeom>
              <a:rect b="b" l="l" r="r" t="t"/>
              <a:pathLst>
                <a:path extrusionOk="0" h="1846" w="2323">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27"/>
            <p:cNvSpPr/>
            <p:nvPr/>
          </p:nvSpPr>
          <p:spPr>
            <a:xfrm>
              <a:off x="2532541" y="418177"/>
              <a:ext cx="143403" cy="142633"/>
            </a:xfrm>
            <a:custGeom>
              <a:rect b="b" l="l" r="r" t="t"/>
              <a:pathLst>
                <a:path extrusionOk="0" h="4442" w="4466">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27"/>
            <p:cNvSpPr/>
            <p:nvPr/>
          </p:nvSpPr>
          <p:spPr>
            <a:xfrm>
              <a:off x="2724077" y="857827"/>
              <a:ext cx="51633" cy="60527"/>
            </a:xfrm>
            <a:custGeom>
              <a:rect b="b" l="l" r="r" t="t"/>
              <a:pathLst>
                <a:path extrusionOk="0" h="1885" w="1608">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27"/>
            <p:cNvSpPr/>
            <p:nvPr/>
          </p:nvSpPr>
          <p:spPr>
            <a:xfrm>
              <a:off x="2708407" y="675860"/>
              <a:ext cx="83358" cy="65023"/>
            </a:xfrm>
            <a:custGeom>
              <a:rect b="b" l="l" r="r" t="t"/>
              <a:pathLst>
                <a:path extrusionOk="0" h="2025" w="2596">
                  <a:moveTo>
                    <a:pt x="1298" y="0"/>
                  </a:moveTo>
                  <a:cubicBezTo>
                    <a:pt x="0" y="0"/>
                    <a:pt x="0" y="2024"/>
                    <a:pt x="1298" y="2024"/>
                  </a:cubicBezTo>
                  <a:cubicBezTo>
                    <a:pt x="2584" y="2024"/>
                    <a:pt x="2596" y="0"/>
                    <a:pt x="1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27"/>
            <p:cNvSpPr/>
            <p:nvPr/>
          </p:nvSpPr>
          <p:spPr>
            <a:xfrm>
              <a:off x="2871654" y="816148"/>
              <a:ext cx="134990" cy="140353"/>
            </a:xfrm>
            <a:custGeom>
              <a:rect b="b" l="l" r="r" t="t"/>
              <a:pathLst>
                <a:path extrusionOk="0" h="4371" w="4204">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27"/>
            <p:cNvSpPr/>
            <p:nvPr/>
          </p:nvSpPr>
          <p:spPr>
            <a:xfrm>
              <a:off x="2501940" y="787089"/>
              <a:ext cx="58922" cy="45917"/>
            </a:xfrm>
            <a:custGeom>
              <a:rect b="b" l="l" r="r" t="t"/>
              <a:pathLst>
                <a:path extrusionOk="0" h="1430" w="1835">
                  <a:moveTo>
                    <a:pt x="906" y="1"/>
                  </a:moveTo>
                  <a:cubicBezTo>
                    <a:pt x="1" y="13"/>
                    <a:pt x="1" y="1430"/>
                    <a:pt x="906" y="1430"/>
                  </a:cubicBezTo>
                  <a:cubicBezTo>
                    <a:pt x="1835" y="1430"/>
                    <a:pt x="1835" y="1"/>
                    <a:pt x="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368825"/>
            <a:ext cx="770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1pPr>
            <a:lvl2pPr lvl="1">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2pPr>
            <a:lvl3pPr lvl="2">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3pPr>
            <a:lvl4pPr lvl="3">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4pPr>
            <a:lvl5pPr lvl="4">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5pPr>
            <a:lvl6pPr lvl="5">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6pPr>
            <a:lvl7pPr lvl="6">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7pPr>
            <a:lvl8pPr lvl="7">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8pPr>
            <a:lvl9pPr lvl="8">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1pPr>
            <a:lvl2pPr indent="-317500" lvl="1" marL="9144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slide" Target="/ppt/slides/slide5.xml"/><Relationship Id="rId4" Type="http://schemas.openxmlformats.org/officeDocument/2006/relationships/slide" Target="/ppt/slides/slide6.xml"/><Relationship Id="rId9" Type="http://schemas.openxmlformats.org/officeDocument/2006/relationships/image" Target="../media/image12.gif"/><Relationship Id="rId5" Type="http://schemas.openxmlformats.org/officeDocument/2006/relationships/slide" Target="/ppt/slides/slide7.xml"/><Relationship Id="rId6" Type="http://schemas.openxmlformats.org/officeDocument/2006/relationships/slide" Target="/ppt/slides/slide8.xml"/><Relationship Id="rId7" Type="http://schemas.openxmlformats.org/officeDocument/2006/relationships/slide" Target="/ppt/slides/slide9.xml"/><Relationship Id="rId8" Type="http://schemas.openxmlformats.org/officeDocument/2006/relationships/image" Target="../media/image15.gif"/><Relationship Id="rId11" Type="http://schemas.openxmlformats.org/officeDocument/2006/relationships/image" Target="../media/image7.gif"/><Relationship Id="rId10" Type="http://schemas.openxmlformats.org/officeDocument/2006/relationships/image" Target="../media/image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2.jpg"/><Relationship Id="rId5"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gi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docs.google.com/document/d/15tYh6TRGOYOCVhZf1wgjah-lLNjAOXZ8kyohKyxlHFk/edit" TargetMode="External"/><Relationship Id="rId4" Type="http://schemas.openxmlformats.org/officeDocument/2006/relationships/image" Target="../media/image12.gif"/><Relationship Id="rId5" Type="http://schemas.openxmlformats.org/officeDocument/2006/relationships/image" Target="../media/image10.jpg"/><Relationship Id="rId6"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youtube.com/watch?v=g5UULVTf0mw" TargetMode="External"/><Relationship Id="rId4" Type="http://schemas.openxmlformats.org/officeDocument/2006/relationships/image" Target="../media/image14.jpg"/><Relationship Id="rId5"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3.jpg"/><Relationship Id="rId5" Type="http://schemas.openxmlformats.org/officeDocument/2006/relationships/image" Target="../media/image16.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amazon.com/Are-ART-ivity-Book-Elephant-Piggie/dp/1484798163" TargetMode="External"/><Relationship Id="rId4" Type="http://schemas.openxmlformats.org/officeDocument/2006/relationships/hyperlink" Target="https://www.amazon.com/Magic-Mystery-Trees-Jen-Green/dp/1465479368/ref=asc_df_1465479368/?tag=hyprod-20&amp;linkCode=df0&amp;hvadid=416883074292&amp;hvpos=&amp;hvnetw=g&amp;hvrand=4790737652869730071&amp;hvpone=&amp;hvptwo=&amp;hvqmt=&amp;hvdev=c&amp;hvdvcmdl=&amp;hvlocint=&amp;hvlocphy=9004148&amp;hvtargid=pla-658803224583&amp;psc=1&amp;tag=&amp;ref=&amp;adgrpid=94182732856&amp;hvpone=&amp;hvptwo=&amp;hvadid=416883074292&amp;hvpos=&amp;hvnetw=g&amp;hvrand=4790737652869730071&amp;hvqmt=&amp;hvdev=c&amp;hvdvcmdl=&amp;hvlocint=&amp;hvlocphy=9004148&amp;hvtargid=pla-65880322458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amazon.com/Say-Can-Whats-Weather-Today/dp/0375822763/ref=sr_1_1?dchild=1&amp;keywords=Oh+Say+Can+You+Say+What%27s+the+Weather+Today+by+Tish+Rabe%2C+Aristides+Ruiz.&amp;qid=1619224488&amp;s=books&amp;sr=1-1" TargetMode="External"/><Relationship Id="rId4" Type="http://schemas.openxmlformats.org/officeDocument/2006/relationships/hyperlink" Target="https://www.amazon.com/Stroll-Through-Seasons-Look-Wonder/dp/1438050410/ref=sr_1_1?dchild=1&amp;keywords=A+Stroll+Through+the+Seasons+%28Look+and+Wonder%29+by+Kay+Barnham.&amp;qid=1619224695&amp;s=books&amp;sr=1-1" TargetMode="External"/><Relationship Id="rId5" Type="http://schemas.openxmlformats.org/officeDocument/2006/relationships/hyperlink" Target="https://www.amazon.com/What-Makes-Seasons-Megan-Montague/dp/067003598X/ref=sr_1_1?dchild=1&amp;keywords=What+Makes+the+Seasons%3F+by+Megan+Cash&amp;qid=1619224734&amp;s=books&amp;sr=1-1" TargetMode="External"/><Relationship Id="rId6" Type="http://schemas.openxmlformats.org/officeDocument/2006/relationships/hyperlink" Target="https://www.youtube.com/watch?v=g5UULVTf0mw" TargetMode="External"/><Relationship Id="rId7" Type="http://schemas.openxmlformats.org/officeDocument/2006/relationships/hyperlink" Target="https://www.youtube.com/watch?v=g5UULVTf0mw" TargetMode="External"/><Relationship Id="rId8" Type="http://schemas.openxmlformats.org/officeDocument/2006/relationships/hyperlink" Target="https://www.eslkidstuff.com/lesson-plans/seasons.html#songs-reader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2" name="Shape 2272"/>
        <p:cNvGrpSpPr/>
        <p:nvPr/>
      </p:nvGrpSpPr>
      <p:grpSpPr>
        <a:xfrm>
          <a:off x="0" y="0"/>
          <a:ext cx="0" cy="0"/>
          <a:chOff x="0" y="0"/>
          <a:chExt cx="0" cy="0"/>
        </a:xfrm>
      </p:grpSpPr>
      <p:sp>
        <p:nvSpPr>
          <p:cNvPr id="2273" name="Google Shape;2273;p28"/>
          <p:cNvSpPr txBox="1"/>
          <p:nvPr/>
        </p:nvSpPr>
        <p:spPr>
          <a:xfrm>
            <a:off x="1568050" y="1463550"/>
            <a:ext cx="4369500" cy="1277400"/>
          </a:xfrm>
          <a:prstGeom prst="rect">
            <a:avLst/>
          </a:prstGeom>
          <a:noFill/>
          <a:ln>
            <a:noFill/>
          </a:ln>
        </p:spPr>
        <p:txBody>
          <a:bodyPr anchorCtr="0" anchor="t" bIns="91425" lIns="91425" spcFirstLastPara="1" rIns="91425" wrap="square" tIns="91425">
            <a:spAutoFit/>
          </a:bodyPr>
          <a:lstStyle/>
          <a:p>
            <a:pPr indent="457200" lvl="0" marL="0" rtl="0" algn="l">
              <a:lnSpc>
                <a:spcPct val="115000"/>
              </a:lnSpc>
              <a:spcBef>
                <a:spcPts val="1200"/>
              </a:spcBef>
              <a:spcAft>
                <a:spcPts val="1200"/>
              </a:spcAft>
              <a:buNone/>
            </a:pPr>
            <a:r>
              <a:rPr lang="en" sz="7100">
                <a:latin typeface="Coming Soon"/>
                <a:ea typeface="Coming Soon"/>
                <a:cs typeface="Coming Soon"/>
                <a:sym typeface="Coming Soon"/>
              </a:rPr>
              <a:t>Seasons</a:t>
            </a:r>
            <a:endParaRPr sz="7100">
              <a:latin typeface="Coming Soon"/>
              <a:ea typeface="Coming Soon"/>
              <a:cs typeface="Coming Soon"/>
              <a:sym typeface="Coming Soon"/>
            </a:endParaRPr>
          </a:p>
        </p:txBody>
      </p:sp>
      <p:sp>
        <p:nvSpPr>
          <p:cNvPr id="2274" name="Google Shape;2274;p28"/>
          <p:cNvSpPr txBox="1"/>
          <p:nvPr/>
        </p:nvSpPr>
        <p:spPr>
          <a:xfrm>
            <a:off x="4058125" y="2880625"/>
            <a:ext cx="2735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a:ea typeface="Montserrat"/>
                <a:cs typeface="Montserrat"/>
                <a:sym typeface="Montserrat"/>
              </a:rPr>
              <a:t>Group 4: </a:t>
            </a:r>
            <a:r>
              <a:rPr lang="en" sz="1200">
                <a:latin typeface="Montserrat"/>
                <a:ea typeface="Montserrat"/>
                <a:cs typeface="Montserrat"/>
                <a:sym typeface="Montserrat"/>
              </a:rPr>
              <a:t>Evelyn F, </a:t>
            </a:r>
            <a:r>
              <a:rPr lang="en" sz="1200">
                <a:latin typeface="Montserrat"/>
                <a:ea typeface="Montserrat"/>
                <a:cs typeface="Montserrat"/>
                <a:sym typeface="Montserrat"/>
              </a:rPr>
              <a:t>Maria R,  </a:t>
            </a:r>
            <a:r>
              <a:rPr lang="en" sz="1200">
                <a:latin typeface="Montserrat"/>
                <a:ea typeface="Montserrat"/>
                <a:cs typeface="Montserrat"/>
                <a:sym typeface="Montserrat"/>
              </a:rPr>
              <a:t>Destiny</a:t>
            </a:r>
            <a:r>
              <a:rPr lang="en" sz="1200">
                <a:latin typeface="Montserrat"/>
                <a:ea typeface="Montserrat"/>
                <a:cs typeface="Montserrat"/>
                <a:sym typeface="Montserrat"/>
              </a:rPr>
              <a:t> R, Gina R, Shapla Z </a:t>
            </a:r>
            <a:endParaRPr sz="1200">
              <a:latin typeface="Montserrat"/>
              <a:ea typeface="Montserrat"/>
              <a:cs typeface="Montserrat"/>
              <a:sym typeface="Montserrat"/>
            </a:endParaRPr>
          </a:p>
        </p:txBody>
      </p:sp>
      <p:pic>
        <p:nvPicPr>
          <p:cNvPr id="2275" name="Google Shape;2275;p28"/>
          <p:cNvPicPr preferRelativeResize="0"/>
          <p:nvPr/>
        </p:nvPicPr>
        <p:blipFill>
          <a:blip r:embed="rId3">
            <a:alphaModFix/>
          </a:blip>
          <a:stretch>
            <a:fillRect/>
          </a:stretch>
        </p:blipFill>
        <p:spPr>
          <a:xfrm>
            <a:off x="2" y="3048000"/>
            <a:ext cx="2784076" cy="2095499"/>
          </a:xfrm>
          <a:prstGeom prst="rect">
            <a:avLst/>
          </a:prstGeom>
          <a:noFill/>
          <a:ln>
            <a:noFill/>
          </a:ln>
        </p:spPr>
      </p:pic>
      <p:pic>
        <p:nvPicPr>
          <p:cNvPr id="2276" name="Google Shape;2276;p28"/>
          <p:cNvPicPr preferRelativeResize="0"/>
          <p:nvPr/>
        </p:nvPicPr>
        <p:blipFill>
          <a:blip r:embed="rId4">
            <a:alphaModFix/>
          </a:blip>
          <a:stretch>
            <a:fillRect/>
          </a:stretch>
        </p:blipFill>
        <p:spPr>
          <a:xfrm>
            <a:off x="6434925" y="561150"/>
            <a:ext cx="2682442" cy="17128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0" name="Shape 2280"/>
        <p:cNvGrpSpPr/>
        <p:nvPr/>
      </p:nvGrpSpPr>
      <p:grpSpPr>
        <a:xfrm>
          <a:off x="0" y="0"/>
          <a:ext cx="0" cy="0"/>
          <a:chOff x="0" y="0"/>
          <a:chExt cx="0" cy="0"/>
        </a:xfrm>
      </p:grpSpPr>
      <p:sp>
        <p:nvSpPr>
          <p:cNvPr id="2281" name="Google Shape;2281;p29"/>
          <p:cNvSpPr txBox="1"/>
          <p:nvPr>
            <p:ph type="title"/>
          </p:nvPr>
        </p:nvSpPr>
        <p:spPr>
          <a:xfrm>
            <a:off x="720000" y="3688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We picked Seasons?</a:t>
            </a:r>
            <a:endParaRPr/>
          </a:p>
        </p:txBody>
      </p:sp>
      <p:sp>
        <p:nvSpPr>
          <p:cNvPr id="2282" name="Google Shape;2282;p29"/>
          <p:cNvSpPr txBox="1"/>
          <p:nvPr>
            <p:ph idx="1" type="body"/>
          </p:nvPr>
        </p:nvSpPr>
        <p:spPr>
          <a:xfrm>
            <a:off x="625325" y="1063825"/>
            <a:ext cx="7704000" cy="355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400"/>
              <a:t>We all picked seasons because we wanted to talk about each of the 4 seasons. It is also a great way for children to learn about the months, different weather patterns and the holidays that occur during these seasons. Children will learn how to correlate months to their correct seasons and learn how weather changes drastically during the seasons.  Seasons are also good for art activities because using arts and crafts, children can draw the trees throughout the 4 seasons. It gives the children the freedom to create the seasons how they see fit and will give them the opportunity to see how many aspects make up seasons.</a:t>
            </a:r>
            <a:endParaRPr sz="1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6" name="Shape 2286"/>
        <p:cNvGrpSpPr/>
        <p:nvPr/>
      </p:nvGrpSpPr>
      <p:grpSpPr>
        <a:xfrm>
          <a:off x="0" y="0"/>
          <a:ext cx="0" cy="0"/>
          <a:chOff x="0" y="0"/>
          <a:chExt cx="0" cy="0"/>
        </a:xfrm>
      </p:grpSpPr>
      <p:sp>
        <p:nvSpPr>
          <p:cNvPr id="2287" name="Google Shape;2287;p30"/>
          <p:cNvSpPr txBox="1"/>
          <p:nvPr>
            <p:ph type="title"/>
          </p:nvPr>
        </p:nvSpPr>
        <p:spPr>
          <a:xfrm>
            <a:off x="1655412" y="356600"/>
            <a:ext cx="3852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Subtopics: </a:t>
            </a:r>
            <a:endParaRPr sz="3600"/>
          </a:p>
        </p:txBody>
      </p:sp>
      <p:sp>
        <p:nvSpPr>
          <p:cNvPr id="2288" name="Google Shape;2288;p30"/>
          <p:cNvSpPr txBox="1"/>
          <p:nvPr>
            <p:ph idx="1" type="body"/>
          </p:nvPr>
        </p:nvSpPr>
        <p:spPr>
          <a:xfrm>
            <a:off x="720000" y="1048050"/>
            <a:ext cx="7704000" cy="35553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sz="2400" u="sng">
                <a:solidFill>
                  <a:schemeClr val="hlink"/>
                </a:solidFill>
                <a:hlinkClick action="ppaction://hlinksldjump" r:id="rId3"/>
              </a:rPr>
              <a:t>Months</a:t>
            </a:r>
            <a:r>
              <a:rPr lang="en" sz="2400"/>
              <a:t> </a:t>
            </a:r>
            <a:endParaRPr sz="2400"/>
          </a:p>
          <a:p>
            <a:pPr indent="-381000" lvl="0" marL="457200" rtl="0" algn="l">
              <a:spcBef>
                <a:spcPts val="0"/>
              </a:spcBef>
              <a:spcAft>
                <a:spcPts val="0"/>
              </a:spcAft>
              <a:buSzPts val="2400"/>
              <a:buAutoNum type="arabicPeriod"/>
            </a:pPr>
            <a:r>
              <a:rPr lang="en" sz="2400" u="sng">
                <a:solidFill>
                  <a:schemeClr val="hlink"/>
                </a:solidFill>
                <a:hlinkClick action="ppaction://hlinksldjump" r:id="rId4"/>
              </a:rPr>
              <a:t>Weather</a:t>
            </a:r>
            <a:endParaRPr sz="2400"/>
          </a:p>
          <a:p>
            <a:pPr indent="-381000" lvl="0" marL="457200" rtl="0" algn="l">
              <a:spcBef>
                <a:spcPts val="0"/>
              </a:spcBef>
              <a:spcAft>
                <a:spcPts val="0"/>
              </a:spcAft>
              <a:buSzPts val="2400"/>
              <a:buAutoNum type="arabicPeriod"/>
            </a:pPr>
            <a:r>
              <a:rPr lang="en" sz="2400" u="sng">
                <a:solidFill>
                  <a:schemeClr val="hlink"/>
                </a:solidFill>
                <a:hlinkClick action="ppaction://hlinksldjump" r:id="rId5"/>
              </a:rPr>
              <a:t>Season Trees </a:t>
            </a:r>
            <a:endParaRPr sz="2400"/>
          </a:p>
          <a:p>
            <a:pPr indent="-381000" lvl="0" marL="457200" rtl="0" algn="l">
              <a:spcBef>
                <a:spcPts val="0"/>
              </a:spcBef>
              <a:spcAft>
                <a:spcPts val="0"/>
              </a:spcAft>
              <a:buSzPts val="2400"/>
              <a:buAutoNum type="arabicPeriod"/>
            </a:pPr>
            <a:r>
              <a:rPr lang="en" sz="2400" u="sng">
                <a:solidFill>
                  <a:schemeClr val="hlink"/>
                </a:solidFill>
                <a:hlinkClick action="ppaction://hlinksldjump" r:id="rId6"/>
              </a:rPr>
              <a:t>Clothing </a:t>
            </a:r>
            <a:endParaRPr sz="2400"/>
          </a:p>
          <a:p>
            <a:pPr indent="-381000" lvl="0" marL="457200" rtl="0" algn="l">
              <a:spcBef>
                <a:spcPts val="0"/>
              </a:spcBef>
              <a:spcAft>
                <a:spcPts val="0"/>
              </a:spcAft>
              <a:buSzPts val="2400"/>
              <a:buAutoNum type="arabicPeriod"/>
            </a:pPr>
            <a:r>
              <a:rPr lang="en" sz="2400" u="sng"/>
              <a:t>Exploring the Seasons</a:t>
            </a:r>
            <a:r>
              <a:rPr lang="en" sz="2400" u="sng">
                <a:solidFill>
                  <a:schemeClr val="hlink"/>
                </a:solidFill>
                <a:hlinkClick action="ppaction://hlinksldjump" r:id="rId7"/>
              </a:rPr>
              <a:t> </a:t>
            </a:r>
            <a:endParaRPr sz="2400" u="sng"/>
          </a:p>
          <a:p>
            <a:pPr indent="0" lvl="0" marL="0" rtl="0" algn="l">
              <a:spcBef>
                <a:spcPts val="1200"/>
              </a:spcBef>
              <a:spcAft>
                <a:spcPts val="1200"/>
              </a:spcAft>
              <a:buNone/>
            </a:pPr>
            <a:r>
              <a:t/>
            </a:r>
            <a:endParaRPr/>
          </a:p>
        </p:txBody>
      </p:sp>
      <p:pic>
        <p:nvPicPr>
          <p:cNvPr id="2289" name="Google Shape;2289;p30"/>
          <p:cNvPicPr preferRelativeResize="0"/>
          <p:nvPr/>
        </p:nvPicPr>
        <p:blipFill rotWithShape="1">
          <a:blip r:embed="rId8">
            <a:alphaModFix/>
          </a:blip>
          <a:srcRect b="4833" l="7339" r="8108" t="4824"/>
          <a:stretch/>
        </p:blipFill>
        <p:spPr>
          <a:xfrm>
            <a:off x="0" y="97550"/>
            <a:ext cx="848475" cy="745950"/>
          </a:xfrm>
          <a:prstGeom prst="rect">
            <a:avLst/>
          </a:prstGeom>
          <a:noFill/>
          <a:ln>
            <a:noFill/>
          </a:ln>
        </p:spPr>
      </p:pic>
      <p:pic>
        <p:nvPicPr>
          <p:cNvPr id="2290" name="Google Shape;2290;p30"/>
          <p:cNvPicPr preferRelativeResize="0"/>
          <p:nvPr/>
        </p:nvPicPr>
        <p:blipFill>
          <a:blip r:embed="rId9">
            <a:alphaModFix/>
          </a:blip>
          <a:stretch>
            <a:fillRect/>
          </a:stretch>
        </p:blipFill>
        <p:spPr>
          <a:xfrm>
            <a:off x="-103475" y="3349025"/>
            <a:ext cx="2358927" cy="2358927"/>
          </a:xfrm>
          <a:prstGeom prst="rect">
            <a:avLst/>
          </a:prstGeom>
          <a:noFill/>
          <a:ln>
            <a:noFill/>
          </a:ln>
        </p:spPr>
      </p:pic>
      <p:pic>
        <p:nvPicPr>
          <p:cNvPr id="2291" name="Google Shape;2291;p30"/>
          <p:cNvPicPr preferRelativeResize="0"/>
          <p:nvPr/>
        </p:nvPicPr>
        <p:blipFill>
          <a:blip r:embed="rId10">
            <a:alphaModFix/>
          </a:blip>
          <a:stretch>
            <a:fillRect/>
          </a:stretch>
        </p:blipFill>
        <p:spPr>
          <a:xfrm>
            <a:off x="7025374" y="1405750"/>
            <a:ext cx="1040103" cy="1232350"/>
          </a:xfrm>
          <a:prstGeom prst="rect">
            <a:avLst/>
          </a:prstGeom>
          <a:noFill/>
          <a:ln>
            <a:noFill/>
          </a:ln>
        </p:spPr>
      </p:pic>
      <p:pic>
        <p:nvPicPr>
          <p:cNvPr id="2292" name="Google Shape;2292;p30"/>
          <p:cNvPicPr preferRelativeResize="0"/>
          <p:nvPr/>
        </p:nvPicPr>
        <p:blipFill>
          <a:blip r:embed="rId11">
            <a:alphaModFix/>
          </a:blip>
          <a:stretch>
            <a:fillRect/>
          </a:stretch>
        </p:blipFill>
        <p:spPr>
          <a:xfrm>
            <a:off x="6344675" y="3286500"/>
            <a:ext cx="1401725" cy="1401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6" name="Shape 2296"/>
        <p:cNvGrpSpPr/>
        <p:nvPr/>
      </p:nvGrpSpPr>
      <p:grpSpPr>
        <a:xfrm>
          <a:off x="0" y="0"/>
          <a:ext cx="0" cy="0"/>
          <a:chOff x="0" y="0"/>
          <a:chExt cx="0" cy="0"/>
        </a:xfrm>
      </p:grpSpPr>
      <p:sp>
        <p:nvSpPr>
          <p:cNvPr id="2297" name="Google Shape;2297;p31"/>
          <p:cNvSpPr txBox="1"/>
          <p:nvPr>
            <p:ph type="title"/>
          </p:nvPr>
        </p:nvSpPr>
        <p:spPr>
          <a:xfrm>
            <a:off x="3088775" y="53725"/>
            <a:ext cx="1893600" cy="61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Books: </a:t>
            </a:r>
            <a:endParaRPr/>
          </a:p>
        </p:txBody>
      </p:sp>
      <p:sp>
        <p:nvSpPr>
          <p:cNvPr id="2298" name="Google Shape;2298;p31"/>
          <p:cNvSpPr txBox="1"/>
          <p:nvPr/>
        </p:nvSpPr>
        <p:spPr>
          <a:xfrm>
            <a:off x="197113" y="2745750"/>
            <a:ext cx="2463900" cy="2034600"/>
          </a:xfrm>
          <a:prstGeom prst="rect">
            <a:avLst/>
          </a:prstGeom>
          <a:noFill/>
          <a:ln>
            <a:noFill/>
          </a:ln>
        </p:spPr>
        <p:txBody>
          <a:bodyPr anchorCtr="0" anchor="t" bIns="91425" lIns="91425" spcFirstLastPara="1" rIns="91425" wrap="square" tIns="91425">
            <a:noAutofit/>
          </a:bodyPr>
          <a:lstStyle/>
          <a:p>
            <a:pPr indent="0" lvl="0" marL="0" rtl="0" algn="l">
              <a:lnSpc>
                <a:spcPct val="128571"/>
              </a:lnSpc>
              <a:spcBef>
                <a:spcPts val="0"/>
              </a:spcBef>
              <a:spcAft>
                <a:spcPts val="0"/>
              </a:spcAft>
              <a:buNone/>
            </a:pPr>
            <a:r>
              <a:rPr b="1" lang="en" sz="1200">
                <a:solidFill>
                  <a:srgbClr val="0F1111"/>
                </a:solidFill>
                <a:latin typeface="Montserrat"/>
                <a:ea typeface="Montserrat"/>
                <a:cs typeface="Montserrat"/>
                <a:sym typeface="Montserrat"/>
              </a:rPr>
              <a:t>Book:</a:t>
            </a:r>
            <a:r>
              <a:rPr lang="en" sz="1200">
                <a:solidFill>
                  <a:srgbClr val="0F1111"/>
                </a:solidFill>
                <a:latin typeface="Montserrat"/>
                <a:ea typeface="Montserrat"/>
                <a:cs typeface="Montserrat"/>
                <a:sym typeface="Montserrat"/>
              </a:rPr>
              <a:t> </a:t>
            </a:r>
            <a:r>
              <a:rPr lang="en" sz="1200">
                <a:solidFill>
                  <a:srgbClr val="0F1111"/>
                </a:solidFill>
                <a:latin typeface="Montserrat"/>
                <a:ea typeface="Montserrat"/>
                <a:cs typeface="Montserrat"/>
                <a:sym typeface="Montserrat"/>
              </a:rPr>
              <a:t>A Stroll Through the Seasons (Look and Wonder) by Kay Barn</a:t>
            </a:r>
            <a:r>
              <a:rPr lang="en" sz="1200">
                <a:solidFill>
                  <a:srgbClr val="0F1111"/>
                </a:solidFill>
                <a:latin typeface="Montserrat"/>
                <a:ea typeface="Montserrat"/>
                <a:cs typeface="Montserrat"/>
                <a:sym typeface="Montserrat"/>
              </a:rPr>
              <a:t>ham. </a:t>
            </a:r>
            <a:r>
              <a:rPr lang="en" sz="1200">
                <a:solidFill>
                  <a:srgbClr val="0F1111"/>
                </a:solidFill>
                <a:latin typeface="Comic Sans MS"/>
                <a:ea typeface="Comic Sans MS"/>
                <a:cs typeface="Comic Sans MS"/>
                <a:sym typeface="Comic Sans MS"/>
              </a:rPr>
              <a:t>This book was published in May 11, 2017. This book will help </a:t>
            </a:r>
            <a:r>
              <a:rPr lang="en" sz="1200">
                <a:solidFill>
                  <a:srgbClr val="333333"/>
                </a:solidFill>
                <a:latin typeface="Comic Sans MS"/>
                <a:ea typeface="Comic Sans MS"/>
                <a:cs typeface="Comic Sans MS"/>
                <a:sym typeface="Comic Sans MS"/>
              </a:rPr>
              <a:t>them discover many amazing and wonderful scientific facts about nature.</a:t>
            </a:r>
            <a:endParaRPr sz="1200">
              <a:solidFill>
                <a:srgbClr val="007185"/>
              </a:solidFill>
              <a:latin typeface="Comic Sans MS"/>
              <a:ea typeface="Comic Sans MS"/>
              <a:cs typeface="Comic Sans MS"/>
              <a:sym typeface="Comic Sans MS"/>
            </a:endParaRPr>
          </a:p>
          <a:p>
            <a:pPr indent="0" lvl="0" marL="0" rtl="0" algn="l">
              <a:lnSpc>
                <a:spcPct val="128571"/>
              </a:lnSpc>
              <a:spcBef>
                <a:spcPts val="600"/>
              </a:spcBef>
              <a:spcAft>
                <a:spcPts val="0"/>
              </a:spcAft>
              <a:buNone/>
            </a:pPr>
            <a:r>
              <a:t/>
            </a:r>
            <a:endParaRPr>
              <a:solidFill>
                <a:srgbClr val="0F1111"/>
              </a:solidFill>
              <a:latin typeface="Montserrat"/>
              <a:ea typeface="Montserrat"/>
              <a:cs typeface="Montserrat"/>
              <a:sym typeface="Montserrat"/>
            </a:endParaRPr>
          </a:p>
          <a:p>
            <a:pPr indent="0" lvl="0" marL="0" rtl="0" algn="l">
              <a:spcBef>
                <a:spcPts val="600"/>
              </a:spcBef>
              <a:spcAft>
                <a:spcPts val="0"/>
              </a:spcAft>
              <a:buNone/>
            </a:pPr>
            <a:r>
              <a:t/>
            </a:r>
            <a:endParaRPr>
              <a:latin typeface="Montserrat"/>
              <a:ea typeface="Montserrat"/>
              <a:cs typeface="Montserrat"/>
              <a:sym typeface="Montserrat"/>
            </a:endParaRPr>
          </a:p>
        </p:txBody>
      </p:sp>
      <p:pic>
        <p:nvPicPr>
          <p:cNvPr id="2299" name="Google Shape;2299;p31"/>
          <p:cNvPicPr preferRelativeResize="0"/>
          <p:nvPr/>
        </p:nvPicPr>
        <p:blipFill>
          <a:blip r:embed="rId3">
            <a:alphaModFix/>
          </a:blip>
          <a:stretch>
            <a:fillRect/>
          </a:stretch>
        </p:blipFill>
        <p:spPr>
          <a:xfrm>
            <a:off x="249601" y="162300"/>
            <a:ext cx="2358926" cy="2501876"/>
          </a:xfrm>
          <a:prstGeom prst="rect">
            <a:avLst/>
          </a:prstGeom>
          <a:noFill/>
          <a:ln>
            <a:noFill/>
          </a:ln>
        </p:spPr>
      </p:pic>
      <p:pic>
        <p:nvPicPr>
          <p:cNvPr id="2300" name="Google Shape;2300;p31"/>
          <p:cNvPicPr preferRelativeResize="0"/>
          <p:nvPr/>
        </p:nvPicPr>
        <p:blipFill>
          <a:blip r:embed="rId4">
            <a:alphaModFix/>
          </a:blip>
          <a:stretch>
            <a:fillRect/>
          </a:stretch>
        </p:blipFill>
        <p:spPr>
          <a:xfrm>
            <a:off x="5965688" y="336900"/>
            <a:ext cx="2124075" cy="2152650"/>
          </a:xfrm>
          <a:prstGeom prst="rect">
            <a:avLst/>
          </a:prstGeom>
          <a:noFill/>
          <a:ln>
            <a:noFill/>
          </a:ln>
        </p:spPr>
      </p:pic>
      <p:sp>
        <p:nvSpPr>
          <p:cNvPr id="2301" name="Google Shape;2301;p31"/>
          <p:cNvSpPr txBox="1"/>
          <p:nvPr/>
        </p:nvSpPr>
        <p:spPr>
          <a:xfrm>
            <a:off x="6664188" y="2382100"/>
            <a:ext cx="2165100" cy="238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latin typeface="Montserrat"/>
                <a:ea typeface="Montserrat"/>
                <a:cs typeface="Montserrat"/>
                <a:sym typeface="Montserrat"/>
              </a:rPr>
              <a:t>Book: </a:t>
            </a:r>
            <a:r>
              <a:rPr lang="en">
                <a:solidFill>
                  <a:schemeClr val="dk2"/>
                </a:solidFill>
                <a:latin typeface="Montserrat"/>
                <a:ea typeface="Montserrat"/>
                <a:cs typeface="Montserrat"/>
                <a:sym typeface="Montserrat"/>
              </a:rPr>
              <a:t>What Makes the Seasons? by Megan Cash. This bo</a:t>
            </a:r>
            <a:r>
              <a:rPr lang="en">
                <a:solidFill>
                  <a:schemeClr val="dk1"/>
                </a:solidFill>
                <a:latin typeface="Montserrat"/>
                <a:ea typeface="Montserrat"/>
                <a:cs typeface="Montserrat"/>
                <a:sym typeface="Montserrat"/>
              </a:rPr>
              <a:t>ok was published in 2003. This is a e</a:t>
            </a:r>
            <a:r>
              <a:rPr lang="en">
                <a:solidFill>
                  <a:schemeClr val="dk1"/>
                </a:solidFill>
                <a:latin typeface="Montserrat"/>
                <a:ea typeface="Montserrat"/>
                <a:cs typeface="Montserrat"/>
                <a:sym typeface="Montserrat"/>
              </a:rPr>
              <a:t>asy rhyming book. It  describes how plants grow and respond to seasonal changes.</a:t>
            </a:r>
            <a:endParaRPr>
              <a:solidFill>
                <a:schemeClr val="dk1"/>
              </a:solidFill>
              <a:latin typeface="Montserrat"/>
              <a:ea typeface="Montserrat"/>
              <a:cs typeface="Montserrat"/>
              <a:sym typeface="Montserrat"/>
            </a:endParaRPr>
          </a:p>
        </p:txBody>
      </p:sp>
      <p:pic>
        <p:nvPicPr>
          <p:cNvPr descr="Do I Have to Wear a Coat? - Kindle edition by Isadora, Rachel, Isadora,  Rachel. Children Kindle eBooks @ Amazon.com." id="2302" name="Google Shape;2302;p31"/>
          <p:cNvPicPr preferRelativeResize="0"/>
          <p:nvPr/>
        </p:nvPicPr>
        <p:blipFill>
          <a:blip r:embed="rId5">
            <a:alphaModFix/>
          </a:blip>
          <a:stretch>
            <a:fillRect/>
          </a:stretch>
        </p:blipFill>
        <p:spPr>
          <a:xfrm>
            <a:off x="3225075" y="590900"/>
            <a:ext cx="2124075" cy="2382600"/>
          </a:xfrm>
          <a:prstGeom prst="rect">
            <a:avLst/>
          </a:prstGeom>
          <a:noFill/>
          <a:ln>
            <a:noFill/>
          </a:ln>
        </p:spPr>
      </p:pic>
      <p:sp>
        <p:nvSpPr>
          <p:cNvPr id="2303" name="Google Shape;2303;p31"/>
          <p:cNvSpPr txBox="1"/>
          <p:nvPr/>
        </p:nvSpPr>
        <p:spPr>
          <a:xfrm>
            <a:off x="3455538" y="3040650"/>
            <a:ext cx="1893600" cy="252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2"/>
                </a:solidFill>
                <a:latin typeface="Montserrat"/>
                <a:ea typeface="Montserrat"/>
                <a:cs typeface="Montserrat"/>
                <a:sym typeface="Montserrat"/>
              </a:rPr>
              <a:t>Book:</a:t>
            </a:r>
            <a:r>
              <a:rPr lang="en" sz="1200">
                <a:solidFill>
                  <a:schemeClr val="dk2"/>
                </a:solidFill>
                <a:latin typeface="Montserrat"/>
                <a:ea typeface="Montserrat"/>
                <a:cs typeface="Montserrat"/>
                <a:sym typeface="Montserrat"/>
              </a:rPr>
              <a:t> Do I Have to Wear a Coat by Rachel Isadora. This book was published in 2020. This book is about all the 4 seasons.  Also makes children want to learn the cycle of all the seasons. </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7" name="Shape 2307"/>
        <p:cNvGrpSpPr/>
        <p:nvPr/>
      </p:nvGrpSpPr>
      <p:grpSpPr>
        <a:xfrm>
          <a:off x="0" y="0"/>
          <a:ext cx="0" cy="0"/>
          <a:chOff x="0" y="0"/>
          <a:chExt cx="0" cy="0"/>
        </a:xfrm>
      </p:grpSpPr>
      <p:sp>
        <p:nvSpPr>
          <p:cNvPr id="2308" name="Google Shape;2308;p32"/>
          <p:cNvSpPr txBox="1"/>
          <p:nvPr>
            <p:ph type="title"/>
          </p:nvPr>
        </p:nvSpPr>
        <p:spPr>
          <a:xfrm>
            <a:off x="720000" y="1458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500">
                <a:solidFill>
                  <a:schemeClr val="dk2"/>
                </a:solidFill>
                <a:latin typeface="Montserrat"/>
                <a:ea typeface="Montserrat"/>
                <a:cs typeface="Montserrat"/>
                <a:sym typeface="Montserrat"/>
              </a:rPr>
              <a:t>Months</a:t>
            </a:r>
            <a:endParaRPr sz="3100">
              <a:latin typeface="Montserrat"/>
              <a:ea typeface="Montserrat"/>
              <a:cs typeface="Montserrat"/>
              <a:sym typeface="Montserrat"/>
            </a:endParaRPr>
          </a:p>
        </p:txBody>
      </p:sp>
      <p:sp>
        <p:nvSpPr>
          <p:cNvPr id="2309" name="Google Shape;2309;p32"/>
          <p:cNvSpPr txBox="1"/>
          <p:nvPr/>
        </p:nvSpPr>
        <p:spPr>
          <a:xfrm>
            <a:off x="472675" y="659800"/>
            <a:ext cx="3732900" cy="318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Montserrat"/>
                <a:ea typeface="Montserrat"/>
                <a:cs typeface="Montserrat"/>
                <a:sym typeface="Montserrat"/>
              </a:rPr>
              <a:t>Music:</a:t>
            </a:r>
            <a:r>
              <a:rPr lang="en">
                <a:latin typeface="Montserrat"/>
                <a:ea typeface="Montserrat"/>
                <a:cs typeface="Montserrat"/>
                <a:sym typeface="Montserrat"/>
              </a:rPr>
              <a:t> Sing songs with children so that kids learn their months.</a:t>
            </a:r>
            <a:endParaRPr b="1">
              <a:latin typeface="Montserrat"/>
              <a:ea typeface="Montserrat"/>
              <a:cs typeface="Montserrat"/>
              <a:sym typeface="Montserrat"/>
            </a:endParaRPr>
          </a:p>
          <a:p>
            <a:pPr indent="0" lvl="0" marL="0" rtl="0" algn="l">
              <a:lnSpc>
                <a:spcPct val="115000"/>
              </a:lnSpc>
              <a:spcBef>
                <a:spcPts val="0"/>
              </a:spcBef>
              <a:spcAft>
                <a:spcPts val="0"/>
              </a:spcAft>
              <a:buNone/>
            </a:pPr>
            <a:r>
              <a:t/>
            </a:r>
            <a:endParaRPr>
              <a:latin typeface="Montserrat"/>
              <a:ea typeface="Montserrat"/>
              <a:cs typeface="Montserrat"/>
              <a:sym typeface="Montserrat"/>
            </a:endParaRPr>
          </a:p>
          <a:p>
            <a:pPr indent="0" lvl="0" marL="0" rtl="0" algn="l">
              <a:lnSpc>
                <a:spcPct val="115000"/>
              </a:lnSpc>
              <a:spcBef>
                <a:spcPts val="0"/>
              </a:spcBef>
              <a:spcAft>
                <a:spcPts val="0"/>
              </a:spcAft>
              <a:buNone/>
            </a:pPr>
            <a:r>
              <a:rPr b="1" lang="en">
                <a:latin typeface="Montserrat"/>
                <a:ea typeface="Montserrat"/>
                <a:cs typeface="Montserrat"/>
                <a:sym typeface="Montserrat"/>
              </a:rPr>
              <a:t>Visual Art:</a:t>
            </a:r>
            <a:r>
              <a:rPr lang="en">
                <a:latin typeface="Montserrat"/>
                <a:ea typeface="Montserrat"/>
                <a:cs typeface="Montserrat"/>
                <a:sym typeface="Montserrat"/>
              </a:rPr>
              <a:t> Have the months printed out and ask them to put it in order and sort out months by each season. </a:t>
            </a:r>
            <a:endParaRPr>
              <a:latin typeface="Montserrat"/>
              <a:ea typeface="Montserrat"/>
              <a:cs typeface="Montserrat"/>
              <a:sym typeface="Montserrat"/>
            </a:endParaRPr>
          </a:p>
          <a:p>
            <a:pPr indent="-317500" lvl="0" marL="457200" rtl="0" algn="l">
              <a:lnSpc>
                <a:spcPct val="115000"/>
              </a:lnSpc>
              <a:spcBef>
                <a:spcPts val="0"/>
              </a:spcBef>
              <a:spcAft>
                <a:spcPts val="0"/>
              </a:spcAft>
              <a:buSzPts val="1400"/>
              <a:buFont typeface="Montserrat"/>
              <a:buChar char="-"/>
            </a:pPr>
            <a:r>
              <a:rPr lang="en">
                <a:latin typeface="Montserrat"/>
                <a:ea typeface="Montserrat"/>
                <a:cs typeface="Montserrat"/>
                <a:sym typeface="Montserrat"/>
              </a:rPr>
              <a:t>Learning about different holidays in each month and season, such as Halloween, Christmas, Easter, Valentine’s Day, Chinese New Year, Hanukkah and Thanksgiving. </a:t>
            </a:r>
            <a:endParaRPr>
              <a:latin typeface="Montserrat"/>
              <a:ea typeface="Montserrat"/>
              <a:cs typeface="Montserrat"/>
              <a:sym typeface="Montserrat"/>
            </a:endParaRPr>
          </a:p>
          <a:p>
            <a:pPr indent="0" lvl="0" marL="457200" rtl="0" algn="l">
              <a:lnSpc>
                <a:spcPct val="115000"/>
              </a:lnSpc>
              <a:spcBef>
                <a:spcPts val="0"/>
              </a:spcBef>
              <a:spcAft>
                <a:spcPts val="0"/>
              </a:spcAft>
              <a:buNone/>
            </a:pPr>
            <a:r>
              <a:t/>
            </a:r>
            <a:endParaRPr>
              <a:latin typeface="Montserrat"/>
              <a:ea typeface="Montserrat"/>
              <a:cs typeface="Montserrat"/>
              <a:sym typeface="Montserrat"/>
            </a:endParaRPr>
          </a:p>
          <a:p>
            <a:pPr indent="0" lvl="0" marL="0" rtl="0" algn="l">
              <a:lnSpc>
                <a:spcPct val="115000"/>
              </a:lnSpc>
              <a:spcBef>
                <a:spcPts val="0"/>
              </a:spcBef>
              <a:spcAft>
                <a:spcPts val="0"/>
              </a:spcAft>
              <a:buNone/>
            </a:pPr>
            <a:r>
              <a:rPr b="1" lang="en">
                <a:latin typeface="Montserrat"/>
                <a:ea typeface="Montserrat"/>
                <a:cs typeface="Montserrat"/>
                <a:sym typeface="Montserrat"/>
              </a:rPr>
              <a:t>Crafts:</a:t>
            </a:r>
            <a:r>
              <a:rPr lang="en">
                <a:latin typeface="Montserrat"/>
                <a:ea typeface="Montserrat"/>
                <a:cs typeface="Montserrat"/>
                <a:sym typeface="Montserrat"/>
              </a:rPr>
              <a:t> Create a calendar with the students and they can color it in and label each month. </a:t>
            </a:r>
            <a:endParaRPr>
              <a:latin typeface="Montserrat"/>
              <a:ea typeface="Montserrat"/>
              <a:cs typeface="Montserrat"/>
              <a:sym typeface="Montserrat"/>
            </a:endParaRPr>
          </a:p>
          <a:p>
            <a:pPr indent="0" lvl="0" marL="0" rtl="0" algn="l">
              <a:lnSpc>
                <a:spcPct val="115000"/>
              </a:lnSpc>
              <a:spcBef>
                <a:spcPts val="0"/>
              </a:spcBef>
              <a:spcAft>
                <a:spcPts val="0"/>
              </a:spcAft>
              <a:buNone/>
            </a:pPr>
            <a:r>
              <a:rPr lang="en">
                <a:latin typeface="Montserrat"/>
                <a:ea typeface="Montserrat"/>
                <a:cs typeface="Montserrat"/>
                <a:sym typeface="Montserrat"/>
              </a:rPr>
              <a:t>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2310" name="Google Shape;2310;p32"/>
          <p:cNvSpPr txBox="1"/>
          <p:nvPr/>
        </p:nvSpPr>
        <p:spPr>
          <a:xfrm>
            <a:off x="7381025" y="3138725"/>
            <a:ext cx="14637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omic Sans MS"/>
                <a:ea typeface="Comic Sans MS"/>
                <a:cs typeface="Comic Sans MS"/>
                <a:sym typeface="Comic Sans MS"/>
              </a:rPr>
              <a:t>Halloween-</a:t>
            </a:r>
            <a:endParaRPr sz="1000">
              <a:latin typeface="Comic Sans MS"/>
              <a:ea typeface="Comic Sans MS"/>
              <a:cs typeface="Comic Sans MS"/>
              <a:sym typeface="Comic Sans MS"/>
            </a:endParaRPr>
          </a:p>
          <a:p>
            <a:pPr indent="0" lvl="0" marL="0" rtl="0" algn="l">
              <a:spcBef>
                <a:spcPts val="0"/>
              </a:spcBef>
              <a:spcAft>
                <a:spcPts val="0"/>
              </a:spcAft>
              <a:buNone/>
            </a:pPr>
            <a:r>
              <a:rPr lang="en" sz="1000">
                <a:latin typeface="Comic Sans MS"/>
                <a:ea typeface="Comic Sans MS"/>
                <a:cs typeface="Comic Sans MS"/>
                <a:sym typeface="Comic Sans MS"/>
              </a:rPr>
              <a:t>October 31</a:t>
            </a:r>
            <a:endParaRPr sz="1000">
              <a:latin typeface="Comic Sans MS"/>
              <a:ea typeface="Comic Sans MS"/>
              <a:cs typeface="Comic Sans MS"/>
              <a:sym typeface="Comic Sans MS"/>
            </a:endParaRPr>
          </a:p>
          <a:p>
            <a:pPr indent="0" lvl="0" marL="0" rtl="0" algn="l">
              <a:spcBef>
                <a:spcPts val="0"/>
              </a:spcBef>
              <a:spcAft>
                <a:spcPts val="0"/>
              </a:spcAft>
              <a:buNone/>
            </a:pPr>
            <a:r>
              <a:t/>
            </a:r>
            <a:endParaRPr>
              <a:latin typeface="Comic Sans MS"/>
              <a:ea typeface="Comic Sans MS"/>
              <a:cs typeface="Comic Sans MS"/>
              <a:sym typeface="Comic Sans MS"/>
            </a:endParaRPr>
          </a:p>
        </p:txBody>
      </p:sp>
      <p:sp>
        <p:nvSpPr>
          <p:cNvPr id="2311" name="Google Shape;2311;p32"/>
          <p:cNvSpPr txBox="1"/>
          <p:nvPr/>
        </p:nvSpPr>
        <p:spPr>
          <a:xfrm>
            <a:off x="4344950" y="145800"/>
            <a:ext cx="2124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omic Sans MS"/>
                <a:ea typeface="Comic Sans MS"/>
                <a:cs typeface="Comic Sans MS"/>
                <a:sym typeface="Comic Sans MS"/>
              </a:rPr>
              <a:t>Christmas Eve is December 24th</a:t>
            </a:r>
            <a:endParaRPr sz="1000">
              <a:latin typeface="Comic Sans MS"/>
              <a:ea typeface="Comic Sans MS"/>
              <a:cs typeface="Comic Sans MS"/>
              <a:sym typeface="Comic Sans MS"/>
            </a:endParaRPr>
          </a:p>
          <a:p>
            <a:pPr indent="0" lvl="0" marL="0" rtl="0" algn="l">
              <a:spcBef>
                <a:spcPts val="0"/>
              </a:spcBef>
              <a:spcAft>
                <a:spcPts val="0"/>
              </a:spcAft>
              <a:buNone/>
            </a:pPr>
            <a:r>
              <a:rPr lang="en" sz="1000">
                <a:latin typeface="Comic Sans MS"/>
                <a:ea typeface="Comic Sans MS"/>
                <a:cs typeface="Comic Sans MS"/>
                <a:sym typeface="Comic Sans MS"/>
              </a:rPr>
              <a:t>Christmas Day is December 25th</a:t>
            </a:r>
            <a:endParaRPr sz="1000">
              <a:latin typeface="Comic Sans MS"/>
              <a:ea typeface="Comic Sans MS"/>
              <a:cs typeface="Comic Sans MS"/>
              <a:sym typeface="Comic Sans MS"/>
            </a:endParaRPr>
          </a:p>
          <a:p>
            <a:pPr indent="0" lvl="0" marL="0" rtl="0" algn="l">
              <a:spcBef>
                <a:spcPts val="0"/>
              </a:spcBef>
              <a:spcAft>
                <a:spcPts val="0"/>
              </a:spcAft>
              <a:buNone/>
            </a:pPr>
            <a:r>
              <a:t/>
            </a:r>
            <a:endParaRPr b="1">
              <a:latin typeface="Montserrat"/>
              <a:ea typeface="Montserrat"/>
              <a:cs typeface="Montserrat"/>
              <a:sym typeface="Montserrat"/>
            </a:endParaRPr>
          </a:p>
        </p:txBody>
      </p:sp>
      <p:sp>
        <p:nvSpPr>
          <p:cNvPr id="2312" name="Google Shape;2312;p32"/>
          <p:cNvSpPr txBox="1"/>
          <p:nvPr/>
        </p:nvSpPr>
        <p:spPr>
          <a:xfrm>
            <a:off x="4409750" y="3846725"/>
            <a:ext cx="212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omic Sans MS"/>
                <a:ea typeface="Comic Sans MS"/>
                <a:cs typeface="Comic Sans MS"/>
                <a:sym typeface="Comic Sans MS"/>
              </a:rPr>
              <a:t>Easter- April 4th</a:t>
            </a:r>
            <a:endParaRPr sz="1000">
              <a:latin typeface="Comic Sans MS"/>
              <a:ea typeface="Comic Sans MS"/>
              <a:cs typeface="Comic Sans MS"/>
              <a:sym typeface="Comic Sans MS"/>
            </a:endParaRPr>
          </a:p>
        </p:txBody>
      </p:sp>
      <p:sp>
        <p:nvSpPr>
          <p:cNvPr id="2313" name="Google Shape;2313;p32"/>
          <p:cNvSpPr txBox="1"/>
          <p:nvPr/>
        </p:nvSpPr>
        <p:spPr>
          <a:xfrm>
            <a:off x="4572000" y="3115675"/>
            <a:ext cx="1463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omic Sans MS"/>
                <a:ea typeface="Comic Sans MS"/>
                <a:cs typeface="Comic Sans MS"/>
                <a:sym typeface="Comic Sans MS"/>
              </a:rPr>
              <a:t>Valentine Day- </a:t>
            </a:r>
            <a:r>
              <a:rPr lang="en" sz="1000">
                <a:latin typeface="Comic Sans MS"/>
                <a:ea typeface="Comic Sans MS"/>
                <a:cs typeface="Comic Sans MS"/>
                <a:sym typeface="Comic Sans MS"/>
              </a:rPr>
              <a:t>February</a:t>
            </a:r>
            <a:r>
              <a:rPr lang="en" sz="1000">
                <a:latin typeface="Comic Sans MS"/>
                <a:ea typeface="Comic Sans MS"/>
                <a:cs typeface="Comic Sans MS"/>
                <a:sym typeface="Comic Sans MS"/>
              </a:rPr>
              <a:t> 14th</a:t>
            </a:r>
            <a:endParaRPr sz="1000">
              <a:latin typeface="Comic Sans MS"/>
              <a:ea typeface="Comic Sans MS"/>
              <a:cs typeface="Comic Sans MS"/>
              <a:sym typeface="Comic Sans MS"/>
            </a:endParaRPr>
          </a:p>
        </p:txBody>
      </p:sp>
      <p:sp>
        <p:nvSpPr>
          <p:cNvPr id="2314" name="Google Shape;2314;p32"/>
          <p:cNvSpPr txBox="1"/>
          <p:nvPr/>
        </p:nvSpPr>
        <p:spPr>
          <a:xfrm>
            <a:off x="4409750" y="970200"/>
            <a:ext cx="1463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omic Sans MS"/>
                <a:ea typeface="Comic Sans MS"/>
                <a:cs typeface="Comic Sans MS"/>
                <a:sym typeface="Comic Sans MS"/>
              </a:rPr>
              <a:t>Chinese New Year- </a:t>
            </a:r>
            <a:r>
              <a:rPr lang="en" sz="1000">
                <a:latin typeface="Comic Sans MS"/>
                <a:ea typeface="Comic Sans MS"/>
                <a:cs typeface="Comic Sans MS"/>
                <a:sym typeface="Comic Sans MS"/>
              </a:rPr>
              <a:t>February</a:t>
            </a:r>
            <a:r>
              <a:rPr lang="en" sz="1000">
                <a:latin typeface="Comic Sans MS"/>
                <a:ea typeface="Comic Sans MS"/>
                <a:cs typeface="Comic Sans MS"/>
                <a:sym typeface="Comic Sans MS"/>
              </a:rPr>
              <a:t> 1</a:t>
            </a:r>
            <a:endParaRPr sz="1000">
              <a:latin typeface="Comic Sans MS"/>
              <a:ea typeface="Comic Sans MS"/>
              <a:cs typeface="Comic Sans MS"/>
              <a:sym typeface="Comic Sans MS"/>
            </a:endParaRPr>
          </a:p>
        </p:txBody>
      </p:sp>
      <p:sp>
        <p:nvSpPr>
          <p:cNvPr id="2315" name="Google Shape;2315;p32"/>
          <p:cNvSpPr txBox="1"/>
          <p:nvPr/>
        </p:nvSpPr>
        <p:spPr>
          <a:xfrm>
            <a:off x="7213025" y="2225400"/>
            <a:ext cx="16317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latin typeface="Comic Sans MS"/>
                <a:ea typeface="Comic Sans MS"/>
                <a:cs typeface="Comic Sans MS"/>
                <a:sym typeface="Comic Sans MS"/>
              </a:rPr>
              <a:t>Hanukkah - Sunday, November 28 to </a:t>
            </a:r>
            <a:r>
              <a:rPr lang="en" sz="1000">
                <a:solidFill>
                  <a:srgbClr val="202124"/>
                </a:solidFill>
                <a:latin typeface="Comic Sans MS"/>
                <a:ea typeface="Comic Sans MS"/>
                <a:cs typeface="Comic Sans MS"/>
                <a:sym typeface="Comic Sans MS"/>
              </a:rPr>
              <a:t>Monday, December 6</a:t>
            </a:r>
            <a:endParaRPr sz="1000">
              <a:latin typeface="Comic Sans MS"/>
              <a:ea typeface="Comic Sans MS"/>
              <a:cs typeface="Comic Sans MS"/>
              <a:sym typeface="Comic Sans MS"/>
            </a:endParaRPr>
          </a:p>
        </p:txBody>
      </p:sp>
      <p:sp>
        <p:nvSpPr>
          <p:cNvPr id="2316" name="Google Shape;2316;p32"/>
          <p:cNvSpPr txBox="1"/>
          <p:nvPr/>
        </p:nvSpPr>
        <p:spPr>
          <a:xfrm>
            <a:off x="4241850" y="1892338"/>
            <a:ext cx="2124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omic Sans MS"/>
                <a:ea typeface="Comic Sans MS"/>
                <a:cs typeface="Comic Sans MS"/>
                <a:sym typeface="Comic Sans MS"/>
              </a:rPr>
              <a:t>Thanksgiving- November 25(Usually the date changes)</a:t>
            </a:r>
            <a:endParaRPr sz="1000">
              <a:latin typeface="Comic Sans MS"/>
              <a:ea typeface="Comic Sans MS"/>
              <a:cs typeface="Comic Sans MS"/>
              <a:sym typeface="Comic Sans MS"/>
            </a:endParaRPr>
          </a:p>
        </p:txBody>
      </p:sp>
      <p:pic>
        <p:nvPicPr>
          <p:cNvPr id="2317" name="Google Shape;2317;p32"/>
          <p:cNvPicPr preferRelativeResize="0"/>
          <p:nvPr/>
        </p:nvPicPr>
        <p:blipFill>
          <a:blip r:embed="rId3">
            <a:alphaModFix/>
          </a:blip>
          <a:stretch>
            <a:fillRect/>
          </a:stretch>
        </p:blipFill>
        <p:spPr>
          <a:xfrm>
            <a:off x="6802825" y="145800"/>
            <a:ext cx="2124000" cy="1711423"/>
          </a:xfrm>
          <a:prstGeom prst="rect">
            <a:avLst/>
          </a:prstGeom>
          <a:noFill/>
          <a:ln>
            <a:noFill/>
          </a:ln>
        </p:spPr>
      </p:pic>
      <p:pic>
        <p:nvPicPr>
          <p:cNvPr id="2318" name="Google Shape;2318;p32"/>
          <p:cNvPicPr preferRelativeResize="0"/>
          <p:nvPr/>
        </p:nvPicPr>
        <p:blipFill>
          <a:blip r:embed="rId4">
            <a:alphaModFix/>
          </a:blip>
          <a:stretch>
            <a:fillRect/>
          </a:stretch>
        </p:blipFill>
        <p:spPr>
          <a:xfrm>
            <a:off x="7557725" y="4067350"/>
            <a:ext cx="1287000" cy="994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2" name="Shape 2322"/>
        <p:cNvGrpSpPr/>
        <p:nvPr/>
      </p:nvGrpSpPr>
      <p:grpSpPr>
        <a:xfrm>
          <a:off x="0" y="0"/>
          <a:ext cx="0" cy="0"/>
          <a:chOff x="0" y="0"/>
          <a:chExt cx="0" cy="0"/>
        </a:xfrm>
      </p:grpSpPr>
      <p:sp>
        <p:nvSpPr>
          <p:cNvPr id="2323" name="Google Shape;2323;p33"/>
          <p:cNvSpPr txBox="1"/>
          <p:nvPr>
            <p:ph type="title"/>
          </p:nvPr>
        </p:nvSpPr>
        <p:spPr>
          <a:xfrm>
            <a:off x="308375" y="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chemeClr val="dk2"/>
                </a:solidFill>
                <a:latin typeface="Montserrat"/>
                <a:ea typeface="Montserrat"/>
                <a:cs typeface="Montserrat"/>
                <a:sym typeface="Montserrat"/>
              </a:rPr>
              <a:t>Weather</a:t>
            </a:r>
            <a:endParaRPr>
              <a:latin typeface="Montserrat"/>
              <a:ea typeface="Montserrat"/>
              <a:cs typeface="Montserrat"/>
              <a:sym typeface="Montserrat"/>
            </a:endParaRPr>
          </a:p>
        </p:txBody>
      </p:sp>
      <p:sp>
        <p:nvSpPr>
          <p:cNvPr id="2324" name="Google Shape;2324;p33"/>
          <p:cNvSpPr txBox="1"/>
          <p:nvPr>
            <p:ph idx="1" type="body"/>
          </p:nvPr>
        </p:nvSpPr>
        <p:spPr>
          <a:xfrm>
            <a:off x="151275" y="777750"/>
            <a:ext cx="2009400" cy="3613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000000"/>
                </a:solidFill>
              </a:rPr>
              <a:t>Book: </a:t>
            </a:r>
            <a:r>
              <a:rPr lang="en">
                <a:solidFill>
                  <a:srgbClr val="000000"/>
                </a:solidFill>
              </a:rPr>
              <a:t>Oh Say Can You Say What's the Weather Today by Tish Rabe, Aristides Ruiz. This book was published 2004. This book is about the cat in the hat exploring on top of  the air ballon and the way that the weather is changing. Also on how to stay safe as well.</a:t>
            </a:r>
            <a:endParaRPr>
              <a:solidFill>
                <a:srgbClr val="000000"/>
              </a:solidFill>
            </a:endParaRPr>
          </a:p>
          <a:p>
            <a:pPr indent="0" lvl="0" marL="0" rtl="0" algn="l">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p>
        </p:txBody>
      </p:sp>
      <p:sp>
        <p:nvSpPr>
          <p:cNvPr id="2325" name="Google Shape;2325;p33"/>
          <p:cNvSpPr txBox="1"/>
          <p:nvPr/>
        </p:nvSpPr>
        <p:spPr>
          <a:xfrm>
            <a:off x="4571988" y="2227800"/>
            <a:ext cx="3732900" cy="244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Montserrat"/>
                <a:ea typeface="Montserrat"/>
                <a:cs typeface="Montserrat"/>
                <a:sym typeface="Montserrat"/>
              </a:rPr>
              <a:t>Music and Movement:</a:t>
            </a:r>
            <a:r>
              <a:rPr lang="en">
                <a:latin typeface="Montserrat"/>
                <a:ea typeface="Montserrat"/>
                <a:cs typeface="Montserrat"/>
                <a:sym typeface="Montserrat"/>
              </a:rPr>
              <a:t>  </a:t>
            </a:r>
            <a:r>
              <a:rPr lang="en">
                <a:latin typeface="Montserrat"/>
                <a:ea typeface="Montserrat"/>
                <a:cs typeface="Montserrat"/>
                <a:sym typeface="Montserrat"/>
              </a:rPr>
              <a:t>Sing </a:t>
            </a:r>
            <a:r>
              <a:rPr lang="en" u="sng">
                <a:solidFill>
                  <a:schemeClr val="hlink"/>
                </a:solidFill>
                <a:latin typeface="Montserrat"/>
                <a:ea typeface="Montserrat"/>
                <a:cs typeface="Montserrat"/>
                <a:sym typeface="Montserrat"/>
                <a:hlinkClick r:id="rId3"/>
              </a:rPr>
              <a:t>“the season songs”</a:t>
            </a:r>
            <a:r>
              <a:rPr lang="en">
                <a:latin typeface="Montserrat"/>
                <a:ea typeface="Montserrat"/>
                <a:cs typeface="Montserrat"/>
                <a:sym typeface="Montserrat"/>
              </a:rPr>
              <a:t> and dance along with it.</a:t>
            </a:r>
            <a:endParaRPr>
              <a:latin typeface="Montserrat"/>
              <a:ea typeface="Montserrat"/>
              <a:cs typeface="Montserrat"/>
              <a:sym typeface="Montserrat"/>
            </a:endParaRPr>
          </a:p>
          <a:p>
            <a:pPr indent="0" lvl="0" marL="0" rtl="0" algn="l">
              <a:lnSpc>
                <a:spcPct val="115000"/>
              </a:lnSpc>
              <a:spcBef>
                <a:spcPts val="0"/>
              </a:spcBef>
              <a:spcAft>
                <a:spcPts val="0"/>
              </a:spcAft>
              <a:buNone/>
            </a:pPr>
            <a:r>
              <a:rPr b="1" lang="en">
                <a:latin typeface="Montserrat"/>
                <a:ea typeface="Montserrat"/>
                <a:cs typeface="Montserrat"/>
                <a:sym typeface="Montserrat"/>
              </a:rPr>
              <a:t>Arts &amp; Crafts: </a:t>
            </a:r>
            <a:r>
              <a:rPr lang="en">
                <a:latin typeface="Montserrat"/>
                <a:ea typeface="Montserrat"/>
                <a:cs typeface="Montserrat"/>
                <a:sym typeface="Montserrat"/>
              </a:rPr>
              <a:t>Kids color in a temperature degree with the number on the side. Materials needed is temperature worksheet, markers or crayons. </a:t>
            </a:r>
            <a:endParaRPr>
              <a:latin typeface="Montserrat"/>
              <a:ea typeface="Montserrat"/>
              <a:cs typeface="Montserrat"/>
              <a:sym typeface="Montserrat"/>
            </a:endParaRPr>
          </a:p>
          <a:p>
            <a:pPr indent="0" lvl="0" marL="0" rtl="0" algn="l">
              <a:spcBef>
                <a:spcPts val="0"/>
              </a:spcBef>
              <a:spcAft>
                <a:spcPts val="1200"/>
              </a:spcAft>
              <a:buNone/>
            </a:pPr>
            <a:r>
              <a:rPr b="1" lang="en">
                <a:latin typeface="Montserrat"/>
                <a:ea typeface="Montserrat"/>
                <a:cs typeface="Montserrat"/>
                <a:sym typeface="Montserrat"/>
              </a:rPr>
              <a:t>Movement:</a:t>
            </a:r>
            <a:r>
              <a:rPr lang="en">
                <a:latin typeface="Montserrat"/>
                <a:ea typeface="Montserrat"/>
                <a:cs typeface="Montserrat"/>
                <a:sym typeface="Montserrat"/>
              </a:rPr>
              <a:t> On warm days we can go out to the field and run around play “ I spy” on cold days we can also play “ I spy” </a:t>
            </a:r>
            <a:endParaRPr>
              <a:latin typeface="Montserrat"/>
              <a:ea typeface="Montserrat"/>
              <a:cs typeface="Montserrat"/>
              <a:sym typeface="Montserrat"/>
            </a:endParaRPr>
          </a:p>
        </p:txBody>
      </p:sp>
      <p:pic>
        <p:nvPicPr>
          <p:cNvPr id="2326" name="Google Shape;2326;p33"/>
          <p:cNvPicPr preferRelativeResize="0"/>
          <p:nvPr/>
        </p:nvPicPr>
        <p:blipFill>
          <a:blip r:embed="rId4">
            <a:alphaModFix/>
          </a:blip>
          <a:stretch>
            <a:fillRect/>
          </a:stretch>
        </p:blipFill>
        <p:spPr>
          <a:xfrm>
            <a:off x="7851000" y="4252275"/>
            <a:ext cx="1217050" cy="1217050"/>
          </a:xfrm>
          <a:prstGeom prst="rect">
            <a:avLst/>
          </a:prstGeom>
          <a:noFill/>
          <a:ln>
            <a:noFill/>
          </a:ln>
        </p:spPr>
      </p:pic>
      <p:pic>
        <p:nvPicPr>
          <p:cNvPr id="2327" name="Google Shape;2327;p33"/>
          <p:cNvPicPr preferRelativeResize="0"/>
          <p:nvPr/>
        </p:nvPicPr>
        <p:blipFill>
          <a:blip r:embed="rId5">
            <a:alphaModFix/>
          </a:blip>
          <a:stretch>
            <a:fillRect/>
          </a:stretch>
        </p:blipFill>
        <p:spPr>
          <a:xfrm>
            <a:off x="2160675" y="1405025"/>
            <a:ext cx="2083050" cy="2617075"/>
          </a:xfrm>
          <a:prstGeom prst="rect">
            <a:avLst/>
          </a:prstGeom>
          <a:noFill/>
          <a:ln>
            <a:noFill/>
          </a:ln>
        </p:spPr>
      </p:pic>
      <p:pic>
        <p:nvPicPr>
          <p:cNvPr id="2328" name="Google Shape;2328;p33"/>
          <p:cNvPicPr preferRelativeResize="0"/>
          <p:nvPr/>
        </p:nvPicPr>
        <p:blipFill>
          <a:blip r:embed="rId6">
            <a:alphaModFix/>
          </a:blip>
          <a:stretch>
            <a:fillRect/>
          </a:stretch>
        </p:blipFill>
        <p:spPr>
          <a:xfrm>
            <a:off x="5738175" y="250100"/>
            <a:ext cx="1693100" cy="191987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2" name="Shape 2332"/>
        <p:cNvGrpSpPr/>
        <p:nvPr/>
      </p:nvGrpSpPr>
      <p:grpSpPr>
        <a:xfrm>
          <a:off x="0" y="0"/>
          <a:ext cx="0" cy="0"/>
          <a:chOff x="0" y="0"/>
          <a:chExt cx="0" cy="0"/>
        </a:xfrm>
      </p:grpSpPr>
      <p:sp>
        <p:nvSpPr>
          <p:cNvPr id="2333" name="Google Shape;2333;p34"/>
          <p:cNvSpPr txBox="1"/>
          <p:nvPr>
            <p:ph type="title"/>
          </p:nvPr>
        </p:nvSpPr>
        <p:spPr>
          <a:xfrm>
            <a:off x="645300" y="2211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400">
                <a:solidFill>
                  <a:schemeClr val="dk2"/>
                </a:solidFill>
                <a:latin typeface="Montserrat"/>
                <a:ea typeface="Montserrat"/>
                <a:cs typeface="Montserrat"/>
                <a:sym typeface="Montserrat"/>
              </a:rPr>
              <a:t>Season Trees</a:t>
            </a:r>
            <a:endParaRPr/>
          </a:p>
        </p:txBody>
      </p:sp>
      <p:sp>
        <p:nvSpPr>
          <p:cNvPr id="2334" name="Google Shape;2334;p34"/>
          <p:cNvSpPr txBox="1"/>
          <p:nvPr>
            <p:ph idx="1" type="body"/>
          </p:nvPr>
        </p:nvSpPr>
        <p:spPr>
          <a:xfrm>
            <a:off x="6415627" y="2316575"/>
            <a:ext cx="2327100" cy="2706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400"/>
              <a:t>Book: </a:t>
            </a:r>
            <a:r>
              <a:rPr lang="en" sz="1400"/>
              <a:t>The Magic &amp; Mystery of Trees by Dr Jen Green. This book was published in March 5, 2019. This book is more about trees. Works well for children to explore about Trees and the different leafs colors..</a:t>
            </a:r>
            <a:endParaRPr sz="1400">
              <a:solidFill>
                <a:srgbClr val="000000"/>
              </a:solidFill>
              <a:latin typeface="Arial"/>
              <a:ea typeface="Arial"/>
              <a:cs typeface="Arial"/>
              <a:sym typeface="Arial"/>
            </a:endParaRPr>
          </a:p>
        </p:txBody>
      </p:sp>
      <p:pic>
        <p:nvPicPr>
          <p:cNvPr id="2335" name="Google Shape;2335;p34"/>
          <p:cNvPicPr preferRelativeResize="0"/>
          <p:nvPr/>
        </p:nvPicPr>
        <p:blipFill>
          <a:blip r:embed="rId3">
            <a:alphaModFix/>
          </a:blip>
          <a:stretch>
            <a:fillRect/>
          </a:stretch>
        </p:blipFill>
        <p:spPr>
          <a:xfrm>
            <a:off x="6501750" y="103325"/>
            <a:ext cx="1770825" cy="2152768"/>
          </a:xfrm>
          <a:prstGeom prst="rect">
            <a:avLst/>
          </a:prstGeom>
          <a:noFill/>
          <a:ln>
            <a:noFill/>
          </a:ln>
        </p:spPr>
      </p:pic>
      <p:sp>
        <p:nvSpPr>
          <p:cNvPr id="2336" name="Google Shape;2336;p34"/>
          <p:cNvSpPr txBox="1"/>
          <p:nvPr/>
        </p:nvSpPr>
        <p:spPr>
          <a:xfrm>
            <a:off x="249975" y="876700"/>
            <a:ext cx="3845700" cy="283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Montserrat"/>
                <a:ea typeface="Montserrat"/>
                <a:cs typeface="Montserrat"/>
                <a:sym typeface="Montserrat"/>
              </a:rPr>
              <a:t>Arts and Crafts: </a:t>
            </a:r>
            <a:r>
              <a:rPr lang="en">
                <a:latin typeface="Montserrat"/>
                <a:ea typeface="Montserrat"/>
                <a:cs typeface="Montserrat"/>
                <a:sym typeface="Montserrat"/>
              </a:rPr>
              <a:t>children can use their finger to paint trees or they can draw the leafs for the tree.  Materials needed is paint, leafs, color pencils and paper.</a:t>
            </a:r>
            <a:endParaRPr>
              <a:latin typeface="Montserrat"/>
              <a:ea typeface="Montserrat"/>
              <a:cs typeface="Montserrat"/>
              <a:sym typeface="Montserrat"/>
            </a:endParaRPr>
          </a:p>
          <a:p>
            <a:pPr indent="0" lvl="0" marL="0" rtl="0" algn="l">
              <a:lnSpc>
                <a:spcPct val="115000"/>
              </a:lnSpc>
              <a:spcBef>
                <a:spcPts val="0"/>
              </a:spcBef>
              <a:spcAft>
                <a:spcPts val="0"/>
              </a:spcAft>
              <a:buNone/>
            </a:pPr>
            <a:r>
              <a:t/>
            </a:r>
            <a:endParaRPr>
              <a:latin typeface="Montserrat"/>
              <a:ea typeface="Montserrat"/>
              <a:cs typeface="Montserrat"/>
              <a:sym typeface="Montserrat"/>
            </a:endParaRPr>
          </a:p>
          <a:p>
            <a:pPr indent="0" lvl="0" marL="0" rtl="0" algn="l">
              <a:lnSpc>
                <a:spcPct val="115000"/>
              </a:lnSpc>
              <a:spcBef>
                <a:spcPts val="0"/>
              </a:spcBef>
              <a:spcAft>
                <a:spcPts val="0"/>
              </a:spcAft>
              <a:buNone/>
            </a:pPr>
            <a:r>
              <a:rPr b="1" lang="en">
                <a:latin typeface="Montserrat"/>
                <a:ea typeface="Montserrat"/>
                <a:cs typeface="Montserrat"/>
                <a:sym typeface="Montserrat"/>
              </a:rPr>
              <a:t>Movement:</a:t>
            </a:r>
            <a:r>
              <a:rPr lang="en">
                <a:latin typeface="Montserrat"/>
                <a:ea typeface="Montserrat"/>
                <a:cs typeface="Montserrat"/>
                <a:sym typeface="Montserrat"/>
              </a:rPr>
              <a:t> Collecting leaves to learn about how leaves change color during seasons.</a:t>
            </a:r>
            <a:endParaRPr>
              <a:latin typeface="Montserrat"/>
              <a:ea typeface="Montserrat"/>
              <a:cs typeface="Montserrat"/>
              <a:sym typeface="Montserrat"/>
            </a:endParaRPr>
          </a:p>
          <a:p>
            <a:pPr indent="0" lvl="0" marL="0" rtl="0" algn="l">
              <a:lnSpc>
                <a:spcPct val="115000"/>
              </a:lnSpc>
              <a:spcBef>
                <a:spcPts val="0"/>
              </a:spcBef>
              <a:spcAft>
                <a:spcPts val="0"/>
              </a:spcAft>
              <a:buNone/>
            </a:pPr>
            <a:r>
              <a:t/>
            </a:r>
            <a:endParaRPr>
              <a:latin typeface="Montserrat"/>
              <a:ea typeface="Montserrat"/>
              <a:cs typeface="Montserrat"/>
              <a:sym typeface="Montserrat"/>
            </a:endParaRPr>
          </a:p>
          <a:p>
            <a:pPr indent="0" lvl="0" marL="0" rtl="0" algn="l">
              <a:lnSpc>
                <a:spcPct val="115000"/>
              </a:lnSpc>
              <a:spcBef>
                <a:spcPts val="0"/>
              </a:spcBef>
              <a:spcAft>
                <a:spcPts val="0"/>
              </a:spcAft>
              <a:buNone/>
            </a:pPr>
            <a:r>
              <a:rPr b="1" lang="en">
                <a:latin typeface="Montserrat"/>
                <a:ea typeface="Montserrat"/>
                <a:cs typeface="Montserrat"/>
                <a:sym typeface="Montserrat"/>
              </a:rPr>
              <a:t>Science:</a:t>
            </a:r>
            <a:r>
              <a:rPr lang="en">
                <a:latin typeface="Montserrat"/>
                <a:ea typeface="Montserrat"/>
                <a:cs typeface="Montserrat"/>
                <a:sym typeface="Montserrat"/>
              </a:rPr>
              <a:t> Learn about animals that live in trees, such as squirrels hibernating during winter and butterflies growing during spring.</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descr="Fingerpainting a Fall Tree -" id="2337" name="Google Shape;2337;p34"/>
          <p:cNvPicPr preferRelativeResize="0"/>
          <p:nvPr/>
        </p:nvPicPr>
        <p:blipFill>
          <a:blip r:embed="rId4">
            <a:alphaModFix/>
          </a:blip>
          <a:stretch>
            <a:fillRect/>
          </a:stretch>
        </p:blipFill>
        <p:spPr>
          <a:xfrm>
            <a:off x="4242088" y="440075"/>
            <a:ext cx="1602998" cy="168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1" name="Shape 2341"/>
        <p:cNvGrpSpPr/>
        <p:nvPr/>
      </p:nvGrpSpPr>
      <p:grpSpPr>
        <a:xfrm>
          <a:off x="0" y="0"/>
          <a:ext cx="0" cy="0"/>
          <a:chOff x="0" y="0"/>
          <a:chExt cx="0" cy="0"/>
        </a:xfrm>
      </p:grpSpPr>
      <p:sp>
        <p:nvSpPr>
          <p:cNvPr id="2342" name="Google Shape;2342;p35"/>
          <p:cNvSpPr txBox="1"/>
          <p:nvPr>
            <p:ph type="title"/>
          </p:nvPr>
        </p:nvSpPr>
        <p:spPr>
          <a:xfrm>
            <a:off x="290275" y="141250"/>
            <a:ext cx="2449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400">
                <a:solidFill>
                  <a:schemeClr val="dk2"/>
                </a:solidFill>
                <a:latin typeface="Montserrat"/>
                <a:ea typeface="Montserrat"/>
                <a:cs typeface="Montserrat"/>
                <a:sym typeface="Montserrat"/>
              </a:rPr>
              <a:t>Clothing </a:t>
            </a:r>
            <a:endParaRPr sz="2400">
              <a:solidFill>
                <a:schemeClr val="dk2"/>
              </a:solidFill>
              <a:latin typeface="Montserrat"/>
              <a:ea typeface="Montserrat"/>
              <a:cs typeface="Montserrat"/>
              <a:sym typeface="Montserrat"/>
            </a:endParaRPr>
          </a:p>
          <a:p>
            <a:pPr indent="0" lvl="0" marL="0" rtl="0" algn="l">
              <a:spcBef>
                <a:spcPts val="1200"/>
              </a:spcBef>
              <a:spcAft>
                <a:spcPts val="0"/>
              </a:spcAft>
              <a:buNone/>
            </a:pPr>
            <a:r>
              <a:t/>
            </a:r>
            <a:endParaRPr/>
          </a:p>
        </p:txBody>
      </p:sp>
      <p:sp>
        <p:nvSpPr>
          <p:cNvPr id="2343" name="Google Shape;2343;p35"/>
          <p:cNvSpPr txBox="1"/>
          <p:nvPr>
            <p:ph idx="1" type="body"/>
          </p:nvPr>
        </p:nvSpPr>
        <p:spPr>
          <a:xfrm>
            <a:off x="129100" y="713950"/>
            <a:ext cx="3599100" cy="2733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sz="1400">
                <a:solidFill>
                  <a:srgbClr val="000000"/>
                </a:solidFill>
              </a:rPr>
              <a:t>Arts &amp; Craft:</a:t>
            </a:r>
            <a:r>
              <a:rPr lang="en" sz="1400">
                <a:solidFill>
                  <a:srgbClr val="000000"/>
                </a:solidFill>
              </a:rPr>
              <a:t> Dress up paper dolls. </a:t>
            </a:r>
            <a:endParaRPr sz="1400">
              <a:solidFill>
                <a:srgbClr val="000000"/>
              </a:solidFill>
            </a:endParaRPr>
          </a:p>
          <a:p>
            <a:pPr indent="0" lvl="0" marL="0" rtl="0" algn="l">
              <a:lnSpc>
                <a:spcPct val="115000"/>
              </a:lnSpc>
              <a:spcBef>
                <a:spcPts val="0"/>
              </a:spcBef>
              <a:spcAft>
                <a:spcPts val="0"/>
              </a:spcAft>
              <a:buNone/>
            </a:pPr>
            <a:r>
              <a:t/>
            </a:r>
            <a:endParaRPr sz="1400">
              <a:solidFill>
                <a:srgbClr val="000000"/>
              </a:solidFill>
            </a:endParaRPr>
          </a:p>
          <a:p>
            <a:pPr indent="0" lvl="0" marL="0" rtl="0" algn="l">
              <a:lnSpc>
                <a:spcPct val="115000"/>
              </a:lnSpc>
              <a:spcBef>
                <a:spcPts val="0"/>
              </a:spcBef>
              <a:spcAft>
                <a:spcPts val="0"/>
              </a:spcAft>
              <a:buNone/>
            </a:pPr>
            <a:r>
              <a:rPr b="1" lang="en" sz="1400">
                <a:solidFill>
                  <a:srgbClr val="000000"/>
                </a:solidFill>
              </a:rPr>
              <a:t>Music: </a:t>
            </a:r>
            <a:r>
              <a:rPr lang="en" sz="1400">
                <a:solidFill>
                  <a:srgbClr val="000000"/>
                </a:solidFill>
              </a:rPr>
              <a:t>T</a:t>
            </a:r>
            <a:r>
              <a:rPr lang="en" sz="1400" u="sng">
                <a:solidFill>
                  <a:schemeClr val="hlink"/>
                </a:solidFill>
                <a:hlinkClick r:id="rId3"/>
              </a:rPr>
              <a:t>he Weather and Clothing Song!</a:t>
            </a:r>
            <a:r>
              <a:rPr lang="en" sz="1400">
                <a:solidFill>
                  <a:srgbClr val="000000"/>
                </a:solidFill>
              </a:rPr>
              <a:t> ( song is upbeat and explains the types of weather and how one would correctly dress)</a:t>
            </a:r>
            <a:endParaRPr sz="1400">
              <a:solidFill>
                <a:srgbClr val="000000"/>
              </a:solidFill>
            </a:endParaRPr>
          </a:p>
          <a:p>
            <a:pPr indent="0" lvl="0" marL="0" rtl="0" algn="l">
              <a:lnSpc>
                <a:spcPct val="115000"/>
              </a:lnSpc>
              <a:spcBef>
                <a:spcPts val="0"/>
              </a:spcBef>
              <a:spcAft>
                <a:spcPts val="0"/>
              </a:spcAft>
              <a:buNone/>
            </a:pPr>
            <a:r>
              <a:t/>
            </a:r>
            <a:endParaRPr sz="1400">
              <a:solidFill>
                <a:srgbClr val="000000"/>
              </a:solidFill>
            </a:endParaRPr>
          </a:p>
          <a:p>
            <a:pPr indent="0" lvl="0" marL="0" rtl="0" algn="l">
              <a:lnSpc>
                <a:spcPct val="115000"/>
              </a:lnSpc>
              <a:spcBef>
                <a:spcPts val="0"/>
              </a:spcBef>
              <a:spcAft>
                <a:spcPts val="0"/>
              </a:spcAft>
              <a:buNone/>
            </a:pPr>
            <a:r>
              <a:t/>
            </a:r>
            <a:endParaRPr sz="1400">
              <a:solidFill>
                <a:srgbClr val="000000"/>
              </a:solidFill>
            </a:endParaRPr>
          </a:p>
          <a:p>
            <a:pPr indent="0" lvl="0" marL="0" rtl="0" algn="l">
              <a:lnSpc>
                <a:spcPct val="115000"/>
              </a:lnSpc>
              <a:spcBef>
                <a:spcPts val="0"/>
              </a:spcBef>
              <a:spcAft>
                <a:spcPts val="0"/>
              </a:spcAft>
              <a:buNone/>
            </a:pPr>
            <a:r>
              <a:rPr b="1" lang="en" sz="1400">
                <a:solidFill>
                  <a:srgbClr val="000000"/>
                </a:solidFill>
              </a:rPr>
              <a:t>Dramatic Play:</a:t>
            </a:r>
            <a:r>
              <a:rPr lang="en" sz="1400">
                <a:solidFill>
                  <a:srgbClr val="000000"/>
                </a:solidFill>
              </a:rPr>
              <a:t> Playing dress up for each season and match what goes with what.</a:t>
            </a:r>
            <a:endParaRPr sz="1400">
              <a:solidFill>
                <a:srgbClr val="000000"/>
              </a:solidFill>
            </a:endParaRPr>
          </a:p>
          <a:p>
            <a:pPr indent="0" lvl="0" marL="0" rtl="0" algn="l">
              <a:lnSpc>
                <a:spcPct val="115000"/>
              </a:lnSpc>
              <a:spcBef>
                <a:spcPts val="0"/>
              </a:spcBef>
              <a:spcAft>
                <a:spcPts val="0"/>
              </a:spcAft>
              <a:buNone/>
            </a:pPr>
            <a:r>
              <a:t/>
            </a:r>
            <a:endParaRPr/>
          </a:p>
        </p:txBody>
      </p:sp>
      <p:sp>
        <p:nvSpPr>
          <p:cNvPr id="2344" name="Google Shape;2344;p35"/>
          <p:cNvSpPr txBox="1"/>
          <p:nvPr/>
        </p:nvSpPr>
        <p:spPr>
          <a:xfrm>
            <a:off x="129100" y="3270800"/>
            <a:ext cx="2298000" cy="61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id="2345" name="Google Shape;2345;p35"/>
          <p:cNvPicPr preferRelativeResize="0"/>
          <p:nvPr/>
        </p:nvPicPr>
        <p:blipFill>
          <a:blip r:embed="rId4">
            <a:alphaModFix/>
          </a:blip>
          <a:stretch>
            <a:fillRect/>
          </a:stretch>
        </p:blipFill>
        <p:spPr>
          <a:xfrm>
            <a:off x="3957050" y="909363"/>
            <a:ext cx="2220525" cy="2342475"/>
          </a:xfrm>
          <a:prstGeom prst="rect">
            <a:avLst/>
          </a:prstGeom>
          <a:noFill/>
          <a:ln>
            <a:noFill/>
          </a:ln>
        </p:spPr>
      </p:pic>
      <p:pic>
        <p:nvPicPr>
          <p:cNvPr descr="Dress For The Seasons Paper Dolls | Seasons activities, Seasons preschool,  Seasons kindergarten" id="2346" name="Google Shape;2346;p35"/>
          <p:cNvPicPr preferRelativeResize="0"/>
          <p:nvPr/>
        </p:nvPicPr>
        <p:blipFill>
          <a:blip r:embed="rId5">
            <a:alphaModFix/>
          </a:blip>
          <a:stretch>
            <a:fillRect/>
          </a:stretch>
        </p:blipFill>
        <p:spPr>
          <a:xfrm>
            <a:off x="6721875" y="1507025"/>
            <a:ext cx="1875375" cy="3409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0" name="Shape 2350"/>
        <p:cNvGrpSpPr/>
        <p:nvPr/>
      </p:nvGrpSpPr>
      <p:grpSpPr>
        <a:xfrm>
          <a:off x="0" y="0"/>
          <a:ext cx="0" cy="0"/>
          <a:chOff x="0" y="0"/>
          <a:chExt cx="0" cy="0"/>
        </a:xfrm>
      </p:grpSpPr>
      <p:sp>
        <p:nvSpPr>
          <p:cNvPr id="2351" name="Google Shape;2351;p36"/>
          <p:cNvSpPr txBox="1"/>
          <p:nvPr>
            <p:ph type="title"/>
          </p:nvPr>
        </p:nvSpPr>
        <p:spPr>
          <a:xfrm>
            <a:off x="720000" y="3688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400">
                <a:solidFill>
                  <a:schemeClr val="dk2"/>
                </a:solidFill>
                <a:latin typeface="Montserrat"/>
                <a:ea typeface="Montserrat"/>
                <a:cs typeface="Montserrat"/>
                <a:sym typeface="Montserrat"/>
              </a:rPr>
              <a:t>Exploring the Seasons </a:t>
            </a:r>
            <a:endParaRPr/>
          </a:p>
        </p:txBody>
      </p:sp>
      <p:sp>
        <p:nvSpPr>
          <p:cNvPr id="2352" name="Google Shape;2352;p36"/>
          <p:cNvSpPr txBox="1"/>
          <p:nvPr>
            <p:ph idx="1" type="body"/>
          </p:nvPr>
        </p:nvSpPr>
        <p:spPr>
          <a:xfrm>
            <a:off x="334300" y="1048050"/>
            <a:ext cx="4566900" cy="3555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sz="1400">
                <a:solidFill>
                  <a:srgbClr val="000000"/>
                </a:solidFill>
              </a:rPr>
              <a:t>Science:</a:t>
            </a:r>
            <a:r>
              <a:rPr lang="en" sz="1400">
                <a:solidFill>
                  <a:srgbClr val="000000"/>
                </a:solidFill>
              </a:rPr>
              <a:t> Planting seeds during spring </a:t>
            </a:r>
            <a:endParaRPr sz="1400">
              <a:solidFill>
                <a:srgbClr val="000000"/>
              </a:solidFill>
            </a:endParaRPr>
          </a:p>
          <a:p>
            <a:pPr indent="0" lvl="0" marL="0" rtl="0" algn="l">
              <a:lnSpc>
                <a:spcPct val="115000"/>
              </a:lnSpc>
              <a:spcBef>
                <a:spcPts val="0"/>
              </a:spcBef>
              <a:spcAft>
                <a:spcPts val="0"/>
              </a:spcAft>
              <a:buNone/>
            </a:pPr>
            <a:r>
              <a:rPr b="1" lang="en" sz="1400">
                <a:solidFill>
                  <a:srgbClr val="000000"/>
                </a:solidFill>
              </a:rPr>
              <a:t>Art &amp; Craft:</a:t>
            </a:r>
            <a:r>
              <a:rPr lang="en" sz="1400">
                <a:solidFill>
                  <a:srgbClr val="000000"/>
                </a:solidFill>
              </a:rPr>
              <a:t> Making gingerbread houses during winter. Materials needed is gingerbreads, and seeds.</a:t>
            </a:r>
            <a:endParaRPr sz="1400">
              <a:solidFill>
                <a:srgbClr val="000000"/>
              </a:solidFill>
            </a:endParaRPr>
          </a:p>
          <a:p>
            <a:pPr indent="0" lvl="0" marL="0" rtl="0" algn="l">
              <a:lnSpc>
                <a:spcPct val="115000"/>
              </a:lnSpc>
              <a:spcBef>
                <a:spcPts val="0"/>
              </a:spcBef>
              <a:spcAft>
                <a:spcPts val="0"/>
              </a:spcAft>
              <a:buNone/>
            </a:pPr>
            <a:r>
              <a:t/>
            </a:r>
            <a:endParaRPr sz="1400">
              <a:solidFill>
                <a:srgbClr val="000000"/>
              </a:solidFill>
            </a:endParaRPr>
          </a:p>
          <a:p>
            <a:pPr indent="0" lvl="0" marL="0" rtl="0" algn="l">
              <a:lnSpc>
                <a:spcPct val="115000"/>
              </a:lnSpc>
              <a:spcBef>
                <a:spcPts val="0"/>
              </a:spcBef>
              <a:spcAft>
                <a:spcPts val="0"/>
              </a:spcAft>
              <a:buNone/>
            </a:pPr>
            <a:r>
              <a:rPr b="1" lang="en" sz="1400">
                <a:solidFill>
                  <a:srgbClr val="000000"/>
                </a:solidFill>
              </a:rPr>
              <a:t>Movement:</a:t>
            </a:r>
            <a:r>
              <a:rPr lang="en" sz="1400">
                <a:solidFill>
                  <a:srgbClr val="000000"/>
                </a:solidFill>
              </a:rPr>
              <a:t> Outdoor activities such as pumpkin picking, sledding, playing in the sprinklers.  </a:t>
            </a:r>
            <a:endParaRPr sz="1400">
              <a:solidFill>
                <a:srgbClr val="000000"/>
              </a:solidFill>
            </a:endParaRPr>
          </a:p>
          <a:p>
            <a:pPr indent="0" lvl="0" marL="0" rtl="0" algn="l">
              <a:lnSpc>
                <a:spcPct val="115000"/>
              </a:lnSpc>
              <a:spcBef>
                <a:spcPts val="0"/>
              </a:spcBef>
              <a:spcAft>
                <a:spcPts val="0"/>
              </a:spcAft>
              <a:buNone/>
            </a:pPr>
            <a:r>
              <a:t/>
            </a:r>
            <a:endParaRPr/>
          </a:p>
        </p:txBody>
      </p:sp>
      <p:pic>
        <p:nvPicPr>
          <p:cNvPr id="2353" name="Google Shape;2353;p36"/>
          <p:cNvPicPr preferRelativeResize="0"/>
          <p:nvPr/>
        </p:nvPicPr>
        <p:blipFill rotWithShape="1">
          <a:blip r:embed="rId3">
            <a:alphaModFix/>
          </a:blip>
          <a:srcRect b="9747" l="21852" r="21711" t="0"/>
          <a:stretch/>
        </p:blipFill>
        <p:spPr>
          <a:xfrm>
            <a:off x="4993150" y="99950"/>
            <a:ext cx="2455325" cy="2283800"/>
          </a:xfrm>
          <a:prstGeom prst="rect">
            <a:avLst/>
          </a:prstGeom>
          <a:noFill/>
          <a:ln>
            <a:noFill/>
          </a:ln>
        </p:spPr>
      </p:pic>
      <p:sp>
        <p:nvSpPr>
          <p:cNvPr id="2354" name="Google Shape;2354;p36"/>
          <p:cNvSpPr txBox="1"/>
          <p:nvPr/>
        </p:nvSpPr>
        <p:spPr>
          <a:xfrm>
            <a:off x="5087150" y="2484450"/>
            <a:ext cx="2681100" cy="287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2"/>
                </a:solidFill>
                <a:latin typeface="Montserrat"/>
                <a:ea typeface="Montserrat"/>
                <a:cs typeface="Montserrat"/>
                <a:sym typeface="Montserrat"/>
              </a:rPr>
              <a:t>Book:</a:t>
            </a:r>
            <a:r>
              <a:rPr lang="en">
                <a:solidFill>
                  <a:schemeClr val="dk2"/>
                </a:solidFill>
                <a:latin typeface="Montserrat"/>
                <a:ea typeface="Montserrat"/>
                <a:cs typeface="Montserrat"/>
                <a:sym typeface="Montserrat"/>
              </a:rPr>
              <a:t> We are in an Art-ivity Book ! by Mo Willems and You. This book was published in September 5, 2017. This book is more on children to be able to draw, create, build, color and do puzzles as having different activity to create inside the book. </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descr="Planting Seeds Activity for Kids. TeachersMag.com" id="2355" name="Google Shape;2355;p36"/>
          <p:cNvPicPr preferRelativeResize="0"/>
          <p:nvPr/>
        </p:nvPicPr>
        <p:blipFill>
          <a:blip r:embed="rId4">
            <a:alphaModFix/>
          </a:blip>
          <a:stretch>
            <a:fillRect/>
          </a:stretch>
        </p:blipFill>
        <p:spPr>
          <a:xfrm>
            <a:off x="1799525" y="3295650"/>
            <a:ext cx="1381125" cy="1847850"/>
          </a:xfrm>
          <a:prstGeom prst="rect">
            <a:avLst/>
          </a:prstGeom>
          <a:noFill/>
          <a:ln>
            <a:noFill/>
          </a:ln>
        </p:spPr>
      </p:pic>
      <p:pic>
        <p:nvPicPr>
          <p:cNvPr id="2356" name="Google Shape;2356;p36"/>
          <p:cNvPicPr preferRelativeResize="0"/>
          <p:nvPr/>
        </p:nvPicPr>
        <p:blipFill>
          <a:blip r:embed="rId5">
            <a:alphaModFix/>
          </a:blip>
          <a:stretch>
            <a:fillRect/>
          </a:stretch>
        </p:blipFill>
        <p:spPr>
          <a:xfrm>
            <a:off x="7697900" y="3972100"/>
            <a:ext cx="1045126" cy="10451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0" name="Shape 2360"/>
        <p:cNvGrpSpPr/>
        <p:nvPr/>
      </p:nvGrpSpPr>
      <p:grpSpPr>
        <a:xfrm>
          <a:off x="0" y="0"/>
          <a:ext cx="0" cy="0"/>
          <a:chOff x="0" y="0"/>
          <a:chExt cx="0" cy="0"/>
        </a:xfrm>
      </p:grpSpPr>
      <p:sp>
        <p:nvSpPr>
          <p:cNvPr id="2361" name="Google Shape;2361;p37"/>
          <p:cNvSpPr txBox="1"/>
          <p:nvPr>
            <p:ph type="title"/>
          </p:nvPr>
        </p:nvSpPr>
        <p:spPr>
          <a:xfrm>
            <a:off x="562225" y="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 </a:t>
            </a:r>
            <a:endParaRPr/>
          </a:p>
        </p:txBody>
      </p:sp>
      <p:sp>
        <p:nvSpPr>
          <p:cNvPr id="2362" name="Google Shape;2362;p37"/>
          <p:cNvSpPr txBox="1"/>
          <p:nvPr>
            <p:ph idx="1" type="body"/>
          </p:nvPr>
        </p:nvSpPr>
        <p:spPr>
          <a:xfrm>
            <a:off x="562225" y="572700"/>
            <a:ext cx="7704000" cy="379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Times New Roman"/>
                <a:ea typeface="Times New Roman"/>
                <a:cs typeface="Times New Roman"/>
                <a:sym typeface="Times New Roman"/>
              </a:rPr>
              <a:t>Books : </a:t>
            </a:r>
            <a:r>
              <a:rPr lang="en">
                <a:latin typeface="Times New Roman"/>
                <a:ea typeface="Times New Roman"/>
                <a:cs typeface="Times New Roman"/>
                <a:sym typeface="Times New Roman"/>
              </a:rPr>
              <a:t>Amazon </a:t>
            </a:r>
            <a:endParaRPr>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rgbClr val="000000"/>
              </a:buClr>
              <a:buSzPts val="1200"/>
              <a:buChar char="-"/>
            </a:pPr>
            <a:r>
              <a:rPr b="1" lang="en">
                <a:solidFill>
                  <a:srgbClr val="000000"/>
                </a:solidFill>
                <a:latin typeface="Times New Roman"/>
                <a:ea typeface="Times New Roman"/>
                <a:cs typeface="Times New Roman"/>
                <a:sym typeface="Times New Roman"/>
              </a:rPr>
              <a:t>Isadora, Rachel. “Do I Have to Wear a Coat?: a Journey through the Seasons.” </a:t>
            </a:r>
            <a:r>
              <a:rPr b="1" i="1" lang="en">
                <a:solidFill>
                  <a:srgbClr val="000000"/>
                </a:solidFill>
                <a:latin typeface="Times New Roman"/>
                <a:ea typeface="Times New Roman"/>
                <a:cs typeface="Times New Roman"/>
                <a:sym typeface="Times New Roman"/>
              </a:rPr>
              <a:t>Amazon</a:t>
            </a:r>
            <a:r>
              <a:rPr b="1" lang="en">
                <a:solidFill>
                  <a:srgbClr val="000000"/>
                </a:solidFill>
                <a:latin typeface="Times New Roman"/>
                <a:ea typeface="Times New Roman"/>
                <a:cs typeface="Times New Roman"/>
                <a:sym typeface="Times New Roman"/>
              </a:rPr>
              <a:t>, Nancy Paulsen Books, an Imprint of Penguin Random House, 2020,</a:t>
            </a:r>
            <a:r>
              <a:rPr lang="en">
                <a:solidFill>
                  <a:srgbClr val="000000"/>
                </a:solidFill>
                <a:latin typeface="Times New Roman"/>
                <a:ea typeface="Times New Roman"/>
                <a:cs typeface="Times New Roman"/>
                <a:sym typeface="Times New Roman"/>
              </a:rPr>
              <a:t> </a:t>
            </a:r>
            <a:r>
              <a:rPr lang="en">
                <a:solidFill>
                  <a:srgbClr val="000000"/>
                </a:solidFill>
                <a:latin typeface="Times New Roman"/>
                <a:ea typeface="Times New Roman"/>
                <a:cs typeface="Times New Roman"/>
                <a:sym typeface="Times New Roman"/>
              </a:rPr>
              <a:t>www.amazon.com/Do-I-Have-Wear-Coat/dp/0525516603/ref=asc_df_0525516603/?tag=&amp;linkCode=df0&amp;hvadid=430938287403&amp;hvpos=&amp;hvnetw=g&amp;hvrand=10788640734406223106&amp;hvpone=&amp;hvptwo=&amp;hvqmt=&amp;hvdev=c&amp;hvdvcmdl=&amp;hvlocint=&amp;hvlocphy=9004357&amp;hvtargid=pla-903321424921&amp;psc=1&amp;ref=&amp;adgrpid=98871180663</a:t>
            </a:r>
            <a:endParaRPr>
              <a:solidFill>
                <a:srgbClr val="000000"/>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rgbClr val="000000"/>
              </a:buClr>
              <a:buSzPts val="1200"/>
              <a:buChar char="-"/>
            </a:pPr>
            <a:r>
              <a:rPr b="1" lang="en">
                <a:solidFill>
                  <a:srgbClr val="000000"/>
                </a:solidFill>
                <a:latin typeface="Times New Roman"/>
                <a:ea typeface="Times New Roman"/>
                <a:cs typeface="Times New Roman"/>
                <a:sym typeface="Times New Roman"/>
              </a:rPr>
              <a:t>Willems, Mo. </a:t>
            </a:r>
            <a:r>
              <a:rPr b="1" i="1" lang="en">
                <a:solidFill>
                  <a:srgbClr val="000000"/>
                </a:solidFill>
                <a:latin typeface="Times New Roman"/>
                <a:ea typeface="Times New Roman"/>
                <a:cs typeface="Times New Roman"/>
                <a:sym typeface="Times New Roman"/>
              </a:rPr>
              <a:t>We are in an Art-ivity Book !</a:t>
            </a:r>
            <a:r>
              <a:rPr b="1" lang="en">
                <a:solidFill>
                  <a:srgbClr val="000000"/>
                </a:solidFill>
                <a:latin typeface="Times New Roman"/>
                <a:ea typeface="Times New Roman"/>
                <a:cs typeface="Times New Roman"/>
                <a:sym typeface="Times New Roman"/>
              </a:rPr>
              <a:t> September 5, 2017. </a:t>
            </a:r>
            <a:r>
              <a:rPr lang="en" u="sng">
                <a:solidFill>
                  <a:schemeClr val="hlink"/>
                </a:solidFill>
                <a:latin typeface="Times New Roman"/>
                <a:ea typeface="Times New Roman"/>
                <a:cs typeface="Times New Roman"/>
                <a:sym typeface="Times New Roman"/>
                <a:hlinkClick r:id="rId3"/>
              </a:rPr>
              <a:t>https://www.amazon.com/Are-ART-ivity-Book-Elephant-Piggie/dp/1484798163</a:t>
            </a:r>
            <a:endParaRPr>
              <a:solidFill>
                <a:srgbClr val="000000"/>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rgbClr val="000000"/>
              </a:buClr>
              <a:buSzPts val="1200"/>
              <a:buChar char="-"/>
            </a:pPr>
            <a:r>
              <a:rPr b="1" lang="en">
                <a:solidFill>
                  <a:srgbClr val="000000"/>
                </a:solidFill>
                <a:latin typeface="Times New Roman"/>
                <a:ea typeface="Times New Roman"/>
                <a:cs typeface="Times New Roman"/>
                <a:sym typeface="Times New Roman"/>
              </a:rPr>
              <a:t>Green, Dr Jen. </a:t>
            </a:r>
            <a:r>
              <a:rPr b="1" i="1" lang="en">
                <a:solidFill>
                  <a:srgbClr val="000000"/>
                </a:solidFill>
                <a:latin typeface="Times New Roman"/>
                <a:ea typeface="Times New Roman"/>
                <a:cs typeface="Times New Roman"/>
                <a:sym typeface="Times New Roman"/>
              </a:rPr>
              <a:t>The Magic &amp; Mystery of Trees</a:t>
            </a:r>
            <a:r>
              <a:rPr b="1" lang="en">
                <a:solidFill>
                  <a:srgbClr val="000000"/>
                </a:solidFill>
                <a:latin typeface="Times New Roman"/>
                <a:ea typeface="Times New Roman"/>
                <a:cs typeface="Times New Roman"/>
                <a:sym typeface="Times New Roman"/>
              </a:rPr>
              <a:t>. March 5, 2019. </a:t>
            </a:r>
            <a:r>
              <a:rPr lang="en" u="sng">
                <a:solidFill>
                  <a:schemeClr val="hlink"/>
                </a:solidFill>
                <a:latin typeface="Times New Roman"/>
                <a:ea typeface="Times New Roman"/>
                <a:cs typeface="Times New Roman"/>
                <a:sym typeface="Times New Roman"/>
                <a:hlinkClick r:id="rId4"/>
              </a:rPr>
              <a:t>https://www.amazon.com/Magic-Mystery-Trees-Jen-Green/dp/1465479368/ref=asc_df_1465479368/?tag=hyprod-20&amp;linkCode=df0&amp;hvadid=416883074292&amp;hvpos=&amp;hvnetw=g&amp;hvrand=4790737652869730071&amp;hvpone=&amp;hvptwo=&amp;hvqmt=&amp;hvdev=c&amp;hvdvcmdl=&amp;hvlocint=&amp;hvlocphy=9004148&amp;hvtargid=pla-658803224583&amp;psc=1&amp;tag=&amp;ref=&amp;adgrpid=94182732856&amp;hvpone=&amp;hvptwo=&amp;hvadid=416883074292&amp;hvpos=&amp;hvnetw=g&amp;hvrand=4790737652869730071&amp;hvqmt=&amp;hvdev=c&amp;hvdvcmdl=&amp;hvlocint=&amp;hvlocphy=9004148&amp;hvtargid=pla-658803224583</a:t>
            </a:r>
            <a:endParaRPr>
              <a:solidFill>
                <a:srgbClr val="000000"/>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rgbClr val="000000"/>
              </a:buClr>
              <a:buSzPts val="1200"/>
              <a:buFont typeface="Times New Roman"/>
              <a:buChar char="-"/>
            </a:pPr>
            <a:r>
              <a:t/>
            </a:r>
            <a:endParaRPr>
              <a:solidFill>
                <a:srgbClr val="000000"/>
              </a:solidFill>
              <a:latin typeface="Times New Roman"/>
              <a:ea typeface="Times New Roman"/>
              <a:cs typeface="Times New Roman"/>
              <a:sym typeface="Times New Roman"/>
            </a:endParaRPr>
          </a:p>
        </p:txBody>
      </p:sp>
      <p:sp>
        <p:nvSpPr>
          <p:cNvPr id="2363" name="Google Shape;2363;p37"/>
          <p:cNvSpPr txBox="1"/>
          <p:nvPr/>
        </p:nvSpPr>
        <p:spPr>
          <a:xfrm>
            <a:off x="562225" y="4144725"/>
            <a:ext cx="4177500" cy="92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Times New Roman"/>
                <a:ea typeface="Times New Roman"/>
                <a:cs typeface="Times New Roman"/>
                <a:sym typeface="Times New Roman"/>
              </a:rPr>
              <a:t>Activities</a:t>
            </a:r>
            <a:r>
              <a:rPr lang="en" sz="1200">
                <a:solidFill>
                  <a:schemeClr val="dk2"/>
                </a:solidFill>
                <a:latin typeface="Times New Roman"/>
                <a:ea typeface="Times New Roman"/>
                <a:cs typeface="Times New Roman"/>
                <a:sym typeface="Times New Roman"/>
              </a:rPr>
              <a:t>: Pinterest</a:t>
            </a:r>
            <a:endParaRPr sz="1200">
              <a:solidFill>
                <a:schemeClr val="dk2"/>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 sz="1200">
                <a:latin typeface="Times New Roman"/>
                <a:ea typeface="Times New Roman"/>
                <a:cs typeface="Times New Roman"/>
                <a:sym typeface="Times New Roman"/>
              </a:rPr>
              <a:t>Paper Dolls for the Seasons - Royal Baloo</a:t>
            </a:r>
            <a:endParaRPr sz="1200">
              <a:latin typeface="Times New Roman"/>
              <a:ea typeface="Times New Roman"/>
              <a:cs typeface="Times New Roman"/>
              <a:sym typeface="Times New Roman"/>
            </a:endParaRPr>
          </a:p>
          <a:p>
            <a:pPr indent="0" lvl="0" marL="0" rtl="0" algn="l">
              <a:spcBef>
                <a:spcPts val="0"/>
              </a:spcBef>
              <a:spcAft>
                <a:spcPts val="1200"/>
              </a:spcAft>
              <a:buNone/>
            </a:pPr>
            <a:r>
              <a:rPr lang="en" sz="1200">
                <a:solidFill>
                  <a:schemeClr val="dk2"/>
                </a:solidFill>
                <a:latin typeface="Times New Roman"/>
                <a:ea typeface="Times New Roman"/>
                <a:cs typeface="Times New Roman"/>
                <a:sym typeface="Times New Roman"/>
              </a:rPr>
              <a:t>Season trees </a:t>
            </a:r>
            <a:endParaRPr sz="1200">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7" name="Shape 2367"/>
        <p:cNvGrpSpPr/>
        <p:nvPr/>
      </p:nvGrpSpPr>
      <p:grpSpPr>
        <a:xfrm>
          <a:off x="0" y="0"/>
          <a:ext cx="0" cy="0"/>
          <a:chOff x="0" y="0"/>
          <a:chExt cx="0" cy="0"/>
        </a:xfrm>
      </p:grpSpPr>
      <p:sp>
        <p:nvSpPr>
          <p:cNvPr id="2368" name="Google Shape;2368;p38"/>
          <p:cNvSpPr txBox="1"/>
          <p:nvPr>
            <p:ph type="title"/>
          </p:nvPr>
        </p:nvSpPr>
        <p:spPr>
          <a:xfrm>
            <a:off x="720000" y="3688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 </a:t>
            </a:r>
            <a:endParaRPr/>
          </a:p>
          <a:p>
            <a:pPr indent="0" lvl="0" marL="0" rtl="0" algn="l">
              <a:spcBef>
                <a:spcPts val="0"/>
              </a:spcBef>
              <a:spcAft>
                <a:spcPts val="0"/>
              </a:spcAft>
              <a:buNone/>
            </a:pPr>
            <a:r>
              <a:t/>
            </a:r>
            <a:endParaRPr/>
          </a:p>
        </p:txBody>
      </p:sp>
      <p:sp>
        <p:nvSpPr>
          <p:cNvPr id="2369" name="Google Shape;2369;p38"/>
          <p:cNvSpPr txBox="1"/>
          <p:nvPr>
            <p:ph idx="1" type="body"/>
          </p:nvPr>
        </p:nvSpPr>
        <p:spPr>
          <a:xfrm>
            <a:off x="720000" y="1028575"/>
            <a:ext cx="7704000" cy="1834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a:solidFill>
                  <a:srgbClr val="000000"/>
                </a:solidFill>
                <a:latin typeface="Times New Roman"/>
                <a:ea typeface="Times New Roman"/>
                <a:cs typeface="Times New Roman"/>
                <a:sym typeface="Times New Roman"/>
              </a:rPr>
              <a:t>Books: Amazon </a:t>
            </a:r>
            <a:endParaRPr b="1">
              <a:solidFill>
                <a:srgbClr val="000000"/>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rgbClr val="000000"/>
              </a:buClr>
              <a:buSzPts val="1200"/>
              <a:buChar char="-"/>
            </a:pPr>
            <a:r>
              <a:rPr b="1" lang="en">
                <a:solidFill>
                  <a:srgbClr val="000000"/>
                </a:solidFill>
                <a:latin typeface="Times New Roman"/>
                <a:ea typeface="Times New Roman"/>
                <a:cs typeface="Times New Roman"/>
                <a:sym typeface="Times New Roman"/>
              </a:rPr>
              <a:t>Rabe, Tish, and Aristides Ruiz. </a:t>
            </a:r>
            <a:r>
              <a:rPr b="1" i="1" lang="en">
                <a:solidFill>
                  <a:srgbClr val="000000"/>
                </a:solidFill>
                <a:latin typeface="Times New Roman"/>
                <a:ea typeface="Times New Roman"/>
                <a:cs typeface="Times New Roman"/>
                <a:sym typeface="Times New Roman"/>
              </a:rPr>
              <a:t>Oh Say Can You Say What's the Weather Today</a:t>
            </a:r>
            <a:r>
              <a:rPr b="1" lang="en">
                <a:solidFill>
                  <a:srgbClr val="000000"/>
                </a:solidFill>
                <a:latin typeface="Times New Roman"/>
                <a:ea typeface="Times New Roman"/>
                <a:cs typeface="Times New Roman"/>
                <a:sym typeface="Times New Roman"/>
              </a:rPr>
              <a:t>. 2004. </a:t>
            </a:r>
            <a:r>
              <a:rPr lang="en" u="sng">
                <a:latin typeface="Times New Roman"/>
                <a:ea typeface="Times New Roman"/>
                <a:cs typeface="Times New Roman"/>
                <a:sym typeface="Times New Roman"/>
                <a:hlinkClick r:id="rId3"/>
              </a:rPr>
              <a:t>https://www.amazon.com/Say-Can-Whats-Weather-Today/dp/0375822763/ref=sr_1_1?dchild=1&amp;keywords=Oh+Say+Can+You+Say+What%27s+the+Weather+Today+by+Tish+Rabe%2C+Aristides+Ruiz.&amp;qid=1619224488&amp;s=books&amp;sr=1-1</a:t>
            </a:r>
            <a:endParaRPr>
              <a:solidFill>
                <a:srgbClr val="000000"/>
              </a:solidFill>
              <a:latin typeface="Times New Roman"/>
              <a:ea typeface="Times New Roman"/>
              <a:cs typeface="Times New Roman"/>
              <a:sym typeface="Times New Roman"/>
            </a:endParaRPr>
          </a:p>
          <a:p>
            <a:pPr indent="-304800" lvl="0" marL="457200" marR="152400" rtl="0" algn="l">
              <a:lnSpc>
                <a:spcPct val="136363"/>
              </a:lnSpc>
              <a:spcBef>
                <a:spcPts val="0"/>
              </a:spcBef>
              <a:spcAft>
                <a:spcPts val="0"/>
              </a:spcAft>
              <a:buClr>
                <a:srgbClr val="000000"/>
              </a:buClr>
              <a:buSzPts val="1200"/>
              <a:buChar char="-"/>
            </a:pPr>
            <a:r>
              <a:rPr b="1" lang="en">
                <a:solidFill>
                  <a:srgbClr val="000000"/>
                </a:solidFill>
                <a:latin typeface="Times New Roman"/>
                <a:ea typeface="Times New Roman"/>
                <a:cs typeface="Times New Roman"/>
                <a:sym typeface="Times New Roman"/>
              </a:rPr>
              <a:t>Barnham, Kay. </a:t>
            </a:r>
            <a:r>
              <a:rPr b="1" i="1" lang="en">
                <a:solidFill>
                  <a:srgbClr val="000000"/>
                </a:solidFill>
                <a:latin typeface="Times New Roman"/>
                <a:ea typeface="Times New Roman"/>
                <a:cs typeface="Times New Roman"/>
                <a:sym typeface="Times New Roman"/>
              </a:rPr>
              <a:t>A Stroll Through the Seasons</a:t>
            </a:r>
            <a:r>
              <a:rPr b="1" lang="en">
                <a:solidFill>
                  <a:srgbClr val="000000"/>
                </a:solidFill>
                <a:latin typeface="Times New Roman"/>
                <a:ea typeface="Times New Roman"/>
                <a:cs typeface="Times New Roman"/>
                <a:sym typeface="Times New Roman"/>
              </a:rPr>
              <a:t>. May 11, 2017. </a:t>
            </a:r>
            <a:r>
              <a:rPr lang="en" u="sng">
                <a:solidFill>
                  <a:schemeClr val="hlink"/>
                </a:solidFill>
                <a:latin typeface="Times New Roman"/>
                <a:ea typeface="Times New Roman"/>
                <a:cs typeface="Times New Roman"/>
                <a:sym typeface="Times New Roman"/>
                <a:hlinkClick r:id="rId4"/>
              </a:rPr>
              <a:t>https://www.amazon.com/Stroll-Through-Seasons-Look-Wonder/dp/1438050410/ref=sr_1_1?dchild=1&amp;keywords=A+Stroll+Through+the+Seasons+%28Look+and+Wonder%29+by+Kay+Barnham.&amp;qid=1619224695&amp;s=books&amp;sr=1-1</a:t>
            </a:r>
            <a:endParaRPr>
              <a:solidFill>
                <a:srgbClr val="000000"/>
              </a:solidFill>
              <a:latin typeface="Times New Roman"/>
              <a:ea typeface="Times New Roman"/>
              <a:cs typeface="Times New Roman"/>
              <a:sym typeface="Times New Roman"/>
            </a:endParaRPr>
          </a:p>
          <a:p>
            <a:pPr indent="-304800" lvl="0" marL="457200" marR="152400" rtl="0" algn="l">
              <a:lnSpc>
                <a:spcPct val="136363"/>
              </a:lnSpc>
              <a:spcBef>
                <a:spcPts val="0"/>
              </a:spcBef>
              <a:spcAft>
                <a:spcPts val="0"/>
              </a:spcAft>
              <a:buClr>
                <a:srgbClr val="000000"/>
              </a:buClr>
              <a:buSzPts val="1200"/>
              <a:buChar char="-"/>
            </a:pPr>
            <a:r>
              <a:rPr b="1" lang="en">
                <a:solidFill>
                  <a:srgbClr val="000000"/>
                </a:solidFill>
                <a:latin typeface="Times New Roman"/>
                <a:ea typeface="Times New Roman"/>
                <a:cs typeface="Times New Roman"/>
                <a:sym typeface="Times New Roman"/>
              </a:rPr>
              <a:t>Cash, Megan. </a:t>
            </a:r>
            <a:r>
              <a:rPr b="1" i="1" lang="en">
                <a:solidFill>
                  <a:srgbClr val="000000"/>
                </a:solidFill>
                <a:latin typeface="Times New Roman"/>
                <a:ea typeface="Times New Roman"/>
                <a:cs typeface="Times New Roman"/>
                <a:sym typeface="Times New Roman"/>
              </a:rPr>
              <a:t>What Makes the Seasons?</a:t>
            </a:r>
            <a:r>
              <a:rPr b="1" lang="en">
                <a:solidFill>
                  <a:srgbClr val="000000"/>
                </a:solidFill>
                <a:latin typeface="Times New Roman"/>
                <a:ea typeface="Times New Roman"/>
                <a:cs typeface="Times New Roman"/>
                <a:sym typeface="Times New Roman"/>
              </a:rPr>
              <a:t> by Megan Cash, 2003. </a:t>
            </a:r>
            <a:r>
              <a:rPr lang="en" u="sng">
                <a:solidFill>
                  <a:schemeClr val="hlink"/>
                </a:solidFill>
                <a:latin typeface="Times New Roman"/>
                <a:ea typeface="Times New Roman"/>
                <a:cs typeface="Times New Roman"/>
                <a:sym typeface="Times New Roman"/>
                <a:hlinkClick r:id="rId5"/>
              </a:rPr>
              <a:t>https://www.amazon.com/What-Makes-Seasons-Megan-Montague/dp/067003598X/ref=sr_1_1?dchild=1&amp;keywords=What+Makes+the+Seasons%3F+by+Megan+Cash&amp;qid=1619224734&amp;s=books&amp;sr=1-1</a:t>
            </a:r>
            <a:endParaRPr>
              <a:solidFill>
                <a:srgbClr val="000000"/>
              </a:solidFill>
              <a:latin typeface="Times New Roman"/>
              <a:ea typeface="Times New Roman"/>
              <a:cs typeface="Times New Roman"/>
              <a:sym typeface="Times New Roman"/>
            </a:endParaRPr>
          </a:p>
          <a:p>
            <a:pPr indent="-304800" lvl="0" marL="457200" marR="152400" rtl="0" algn="l">
              <a:lnSpc>
                <a:spcPct val="136363"/>
              </a:lnSpc>
              <a:spcBef>
                <a:spcPts val="0"/>
              </a:spcBef>
              <a:spcAft>
                <a:spcPts val="0"/>
              </a:spcAft>
              <a:buClr>
                <a:srgbClr val="000000"/>
              </a:buClr>
              <a:buSzPts val="1200"/>
              <a:buFont typeface="Times New Roman"/>
              <a:buChar char="-"/>
            </a:pPr>
            <a:r>
              <a:t/>
            </a:r>
            <a:endParaRPr>
              <a:solidFill>
                <a:srgbClr val="000000"/>
              </a:solidFill>
              <a:latin typeface="Times New Roman"/>
              <a:ea typeface="Times New Roman"/>
              <a:cs typeface="Times New Roman"/>
              <a:sym typeface="Times New Roman"/>
            </a:endParaRPr>
          </a:p>
          <a:p>
            <a:pPr indent="0" lvl="0" marL="0" rtl="0" algn="l">
              <a:spcBef>
                <a:spcPts val="0"/>
              </a:spcBef>
              <a:spcAft>
                <a:spcPts val="1200"/>
              </a:spcAft>
              <a:buNone/>
            </a:pPr>
            <a:r>
              <a:t/>
            </a:r>
            <a:endParaRPr>
              <a:latin typeface="Times New Roman"/>
              <a:ea typeface="Times New Roman"/>
              <a:cs typeface="Times New Roman"/>
              <a:sym typeface="Times New Roman"/>
            </a:endParaRPr>
          </a:p>
        </p:txBody>
      </p:sp>
      <p:sp>
        <p:nvSpPr>
          <p:cNvPr id="2370" name="Google Shape;2370;p38"/>
          <p:cNvSpPr txBox="1"/>
          <p:nvPr/>
        </p:nvSpPr>
        <p:spPr>
          <a:xfrm>
            <a:off x="720000" y="4096800"/>
            <a:ext cx="7704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Times New Roman"/>
                <a:ea typeface="Times New Roman"/>
                <a:cs typeface="Times New Roman"/>
                <a:sym typeface="Times New Roman"/>
              </a:rPr>
              <a:t>Songs</a:t>
            </a:r>
            <a:r>
              <a:rPr lang="en" sz="1200">
                <a:solidFill>
                  <a:schemeClr val="dk2"/>
                </a:solidFill>
                <a:latin typeface="Times New Roman"/>
                <a:ea typeface="Times New Roman"/>
                <a:cs typeface="Times New Roman"/>
                <a:sym typeface="Times New Roman"/>
              </a:rPr>
              <a:t>: </a:t>
            </a:r>
            <a:r>
              <a:rPr lang="en" sz="1200">
                <a:latin typeface="Times New Roman"/>
                <a:ea typeface="Times New Roman"/>
                <a:cs typeface="Times New Roman"/>
                <a:sym typeface="Times New Roman"/>
              </a:rPr>
              <a:t>T</a:t>
            </a:r>
            <a:r>
              <a:rPr lang="en" sz="1200" u="sng">
                <a:solidFill>
                  <a:schemeClr val="dk2"/>
                </a:solidFill>
                <a:latin typeface="Times New Roman"/>
                <a:ea typeface="Times New Roman"/>
                <a:cs typeface="Times New Roman"/>
                <a:sym typeface="Times New Roman"/>
                <a:hlinkClick r:id="rId6">
                  <a:extLst>
                    <a:ext uri="{A12FA001-AC4F-418D-AE19-62706E023703}">
                      <ahyp:hlinkClr val="tx"/>
                    </a:ext>
                  </a:extLst>
                </a:hlinkClick>
              </a:rPr>
              <a:t>he Weather and Clothing Song!</a:t>
            </a:r>
            <a:r>
              <a:rPr lang="en" sz="1200">
                <a:latin typeface="Times New Roman"/>
                <a:ea typeface="Times New Roman"/>
                <a:cs typeface="Times New Roman"/>
                <a:sym typeface="Times New Roman"/>
              </a:rPr>
              <a:t> - </a:t>
            </a:r>
            <a:r>
              <a:rPr lang="en" sz="1200" u="sng">
                <a:solidFill>
                  <a:schemeClr val="dk2"/>
                </a:solidFill>
                <a:latin typeface="Times New Roman"/>
                <a:ea typeface="Times New Roman"/>
                <a:cs typeface="Times New Roman"/>
                <a:sym typeface="Times New Roman"/>
                <a:hlinkClick r:id="rId7">
                  <a:extLst>
                    <a:ext uri="{A12FA001-AC4F-418D-AE19-62706E023703}">
                      <ahyp:hlinkClr val="tx"/>
                    </a:ext>
                  </a:extLst>
                </a:hlinkClick>
              </a:rPr>
              <a:t>https://www.youtube.com/watch?v=g5UULVTf0mw</a:t>
            </a:r>
            <a:endParaRPr sz="1200">
              <a:latin typeface="Times New Roman"/>
              <a:ea typeface="Times New Roman"/>
              <a:cs typeface="Times New Roman"/>
              <a:sym typeface="Times New Roman"/>
            </a:endParaRPr>
          </a:p>
          <a:p>
            <a:pPr indent="0" lvl="0" marL="0" rtl="0" algn="l">
              <a:spcBef>
                <a:spcPts val="1200"/>
              </a:spcBef>
              <a:spcAft>
                <a:spcPts val="0"/>
              </a:spcAft>
              <a:buNone/>
            </a:pPr>
            <a:r>
              <a:rPr lang="en" sz="1200">
                <a:latin typeface="Times New Roman"/>
                <a:ea typeface="Times New Roman"/>
                <a:cs typeface="Times New Roman"/>
                <a:sym typeface="Times New Roman"/>
              </a:rPr>
              <a:t>Sing "</a:t>
            </a:r>
            <a:r>
              <a:rPr lang="en" sz="1200" u="sng">
                <a:latin typeface="Times New Roman"/>
                <a:ea typeface="Times New Roman"/>
                <a:cs typeface="Times New Roman"/>
                <a:sym typeface="Times New Roman"/>
              </a:rPr>
              <a:t>The Seasons Song</a:t>
            </a:r>
            <a:r>
              <a:rPr lang="en" sz="1200">
                <a:latin typeface="Times New Roman"/>
                <a:ea typeface="Times New Roman"/>
                <a:cs typeface="Times New Roman"/>
                <a:sym typeface="Times New Roman"/>
              </a:rPr>
              <a:t>" - </a:t>
            </a:r>
            <a:r>
              <a:rPr lang="en" sz="1200" u="sng">
                <a:solidFill>
                  <a:schemeClr val="dk2"/>
                </a:solidFill>
                <a:latin typeface="Times New Roman"/>
                <a:ea typeface="Times New Roman"/>
                <a:cs typeface="Times New Roman"/>
                <a:sym typeface="Times New Roman"/>
                <a:hlinkClick r:id="rId8">
                  <a:extLst>
                    <a:ext uri="{A12FA001-AC4F-418D-AE19-62706E023703}">
                      <ahyp:hlinkClr val="tx"/>
                    </a:ext>
                  </a:extLst>
                </a:hlinkClick>
              </a:rPr>
              <a:t>https://www.eslkidstuff.com/lesson-plans/seasons.html#songs-readers</a:t>
            </a:r>
            <a:endParaRPr sz="1200">
              <a:latin typeface="Times New Roman"/>
              <a:ea typeface="Times New Roman"/>
              <a:cs typeface="Times New Roman"/>
              <a:sym typeface="Times New Roman"/>
            </a:endParaRPr>
          </a:p>
          <a:p>
            <a:pPr indent="0" lvl="0" marL="0" rtl="0" algn="l">
              <a:spcBef>
                <a:spcPts val="1200"/>
              </a:spcBef>
              <a:spcAft>
                <a:spcPts val="0"/>
              </a:spcAft>
              <a:buNone/>
            </a:pPr>
            <a:r>
              <a:t/>
            </a:r>
            <a:endParaRPr sz="12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Dandelion Thesis by Slidesgo">
  <a:themeElements>
    <a:clrScheme name="Simple Light">
      <a:dk1>
        <a:srgbClr val="343B47"/>
      </a:dk1>
      <a:lt1>
        <a:srgbClr val="FCE0D6"/>
      </a:lt1>
      <a:dk2>
        <a:srgbClr val="253038"/>
      </a:dk2>
      <a:lt2>
        <a:srgbClr val="FFFFFF"/>
      </a:lt2>
      <a:accent1>
        <a:srgbClr val="E47644"/>
      </a:accent1>
      <a:accent2>
        <a:srgbClr val="C1DACD"/>
      </a:accent2>
      <a:accent3>
        <a:srgbClr val="556774"/>
      </a:accent3>
      <a:accent4>
        <a:srgbClr val="C1DACD"/>
      </a:accent4>
      <a:accent5>
        <a:srgbClr val="E47644"/>
      </a:accent5>
      <a:accent6>
        <a:srgbClr val="EFB2B2"/>
      </a:accent6>
      <a:hlink>
        <a:srgbClr val="2530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