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208"/>
  </p:normalViewPr>
  <p:slideViewPr>
    <p:cSldViewPr snapToGrid="0" snapToObjects="1">
      <p:cViewPr varScale="1">
        <p:scale>
          <a:sx n="124" d="100"/>
          <a:sy n="124" d="100"/>
        </p:scale>
        <p:origin x="12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6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553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1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25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5922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297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17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309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01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38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7CB4177-B789-C746-803D-960AED21EBBB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0C2C4B30-1C7A-234A-AF7C-D08471796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8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933A155-D156-904D-857A-CF335A6975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 – AS Model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9F04D-FE55-674D-B9CF-6700DC8EF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15</a:t>
            </a:r>
          </a:p>
        </p:txBody>
      </p:sp>
    </p:spTree>
    <p:extLst>
      <p:ext uri="{BB962C8B-B14F-4D97-AF65-F5344CB8AC3E}">
        <p14:creationId xmlns:p14="http://schemas.microsoft.com/office/powerpoint/2010/main" val="2974111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BA09873C-603E-1242-8156-A3ECBCEAAC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382"/>
          <a:stretch/>
        </p:blipFill>
        <p:spPr>
          <a:xfrm rot="5400000">
            <a:off x="1895582" y="369910"/>
            <a:ext cx="5352835" cy="611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8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0B02A115-1149-D942-9447-67F5C4E6A6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53" r="42322"/>
          <a:stretch/>
        </p:blipFill>
        <p:spPr>
          <a:xfrm rot="5400000">
            <a:off x="1990192" y="281737"/>
            <a:ext cx="5163615" cy="629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07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F4162198-045F-1F4B-A107-90A6D4F72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169"/>
          <a:stretch/>
        </p:blipFill>
        <p:spPr>
          <a:xfrm rot="5400000">
            <a:off x="2318831" y="-69582"/>
            <a:ext cx="4903339" cy="67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26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1C6664-ACA2-E049-B217-8C6C6D96A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53" r="39775"/>
          <a:stretch/>
        </p:blipFill>
        <p:spPr>
          <a:xfrm rot="5400000">
            <a:off x="1809787" y="447474"/>
            <a:ext cx="5524426" cy="639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5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6AD8D701-A88D-6741-A07B-F75B50879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82" r="39225"/>
          <a:stretch/>
        </p:blipFill>
        <p:spPr>
          <a:xfrm rot="5400000">
            <a:off x="1812850" y="252754"/>
            <a:ext cx="5518299" cy="65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28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C3D89748-994D-1F4A-A1B4-B4439A837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210"/>
          <a:stretch/>
        </p:blipFill>
        <p:spPr>
          <a:xfrm rot="5400000">
            <a:off x="1727790" y="265665"/>
            <a:ext cx="5688419" cy="679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22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2AABAB-ECD1-E948-A2C7-5E8AE78C9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1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whiteboard&#10;&#10;Description automatically generated">
            <a:extLst>
              <a:ext uri="{FF2B5EF4-FFF2-40B4-BE49-F238E27FC236}">
                <a16:creationId xmlns:a16="http://schemas.microsoft.com/office/drawing/2014/main" id="{6538E8E6-05BC-3345-968B-987E31EC8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56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CE697F2-99C6-2748-AC82-1A5150BAD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19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031C346-E0F6-4048-8E5A-99E1CB06A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92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ock, watch&#10;&#10;Description automatically generated">
            <a:extLst>
              <a:ext uri="{FF2B5EF4-FFF2-40B4-BE49-F238E27FC236}">
                <a16:creationId xmlns:a16="http://schemas.microsoft.com/office/drawing/2014/main" id="{F609EC27-6CE3-4B48-A6FA-9AEE74EA5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53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2536EE1-15FB-FE4F-874C-05EE86940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13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cros21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cros21" id="{7A80F4B9-9C37-3C4E-A670-F43282433F0A}" vid="{58967508-7787-8949-8F57-D0DBEA62F6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macros21</Template>
  <TotalTime>1240</TotalTime>
  <Words>6</Words>
  <Application>Microsoft Macintosh PowerPoint</Application>
  <PresentationFormat>On-screen Show (4:3)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Franklin Gothic Medium</vt:lpstr>
      <vt:lpstr>Wingdings</vt:lpstr>
      <vt:lpstr>Wingdings 2</vt:lpstr>
      <vt:lpstr>macros21</vt:lpstr>
      <vt:lpstr>Week 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Alexandria Eisenbarth</dc:creator>
  <cp:lastModifiedBy>Alexandria Eisenbarth</cp:lastModifiedBy>
  <cp:revision>5</cp:revision>
  <dcterms:created xsi:type="dcterms:W3CDTF">2020-12-01T20:54:51Z</dcterms:created>
  <dcterms:modified xsi:type="dcterms:W3CDTF">2021-11-04T20:52:36Z</dcterms:modified>
</cp:coreProperties>
</file>