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57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197"/>
  </p:normalViewPr>
  <p:slideViewPr>
    <p:cSldViewPr snapToGrid="0" snapToObjects="1">
      <p:cViewPr varScale="1">
        <p:scale>
          <a:sx n="118" d="100"/>
          <a:sy n="118" d="100"/>
        </p:scale>
        <p:origin x="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5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316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10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2577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235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98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121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625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501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8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44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11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4457E79-94F8-CD43-A4EF-0D38697C20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14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15499F-684C-7841-911C-E4F2DEA51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Aggregate </a:t>
            </a:r>
            <a:r>
              <a:rPr lang="en-US" dirty="0" err="1"/>
              <a:t>DEmand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11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3785610F-6549-5247-A444-41D203A40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0"/>
            <a:ext cx="91440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12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oard with writing&#10;&#10;Description automatically generated with medium confidence">
            <a:extLst>
              <a:ext uri="{FF2B5EF4-FFF2-40B4-BE49-F238E27FC236}">
                <a16:creationId xmlns:a16="http://schemas.microsoft.com/office/drawing/2014/main" id="{C7C94B03-82AD-ED4B-ADD3-2BA968569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1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oard with writing on it&#10;&#10;Description automatically generated">
            <a:extLst>
              <a:ext uri="{FF2B5EF4-FFF2-40B4-BE49-F238E27FC236}">
                <a16:creationId xmlns:a16="http://schemas.microsoft.com/office/drawing/2014/main" id="{7FAE6F03-23DD-3444-BB88-523BC2955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9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oard with writing on it&#10;&#10;Description automatically generated with medium confidence">
            <a:extLst>
              <a:ext uri="{FF2B5EF4-FFF2-40B4-BE49-F238E27FC236}">
                <a16:creationId xmlns:a16="http://schemas.microsoft.com/office/drawing/2014/main" id="{EC4BF609-9230-0C4C-9295-0AA95C16A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31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852E3E6-87BD-4147-8AE6-8A34526EC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2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0180A303-8BA2-5943-AB7D-08ED3E385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43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0A897F69-07A5-FE4F-9FA0-2F4C6B6DE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39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1A82FFCB-9671-8346-874D-EB18CC0B2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48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BFE2948-19A3-7A42-9C40-7B59A3A9B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238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cros21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cros21" id="{7A80F4B9-9C37-3C4E-A670-F43282433F0A}" vid="{58967508-7787-8949-8F57-D0DBEA62F6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macros21</Template>
  <TotalTime>8</TotalTime>
  <Words>5</Words>
  <Application>Microsoft Macintosh PowerPoint</Application>
  <PresentationFormat>On-screen Show (4:3)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Franklin Gothic Medium</vt:lpstr>
      <vt:lpstr>Wingdings</vt:lpstr>
      <vt:lpstr>Wingdings 2</vt:lpstr>
      <vt:lpstr>macros21</vt:lpstr>
      <vt:lpstr> Aggregate DEmand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Aggregate DEmand</dc:title>
  <dc:creator>Alexandria Eisenbarth</dc:creator>
  <cp:lastModifiedBy>Alexandria Eisenbarth</cp:lastModifiedBy>
  <cp:revision>1</cp:revision>
  <dcterms:created xsi:type="dcterms:W3CDTF">2021-03-24T18:15:45Z</dcterms:created>
  <dcterms:modified xsi:type="dcterms:W3CDTF">2021-03-24T18:23:56Z</dcterms:modified>
</cp:coreProperties>
</file>