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 snapToObjects="1">
      <p:cViewPr varScale="1">
        <p:scale>
          <a:sx n="118" d="100"/>
          <a:sy n="118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3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822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8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009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228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765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7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15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85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9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4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89824DF-5344-B347-A32E-5345674153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Keynesian Cross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Fiscal </a:t>
            </a:r>
          </a:p>
          <a:p>
            <a:r>
              <a:rPr lang="en-US" dirty="0"/>
              <a:t>Spending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B038C-5131-6A4F-BE2B-6A30BAAB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11</a:t>
            </a:r>
          </a:p>
        </p:txBody>
      </p:sp>
    </p:spTree>
    <p:extLst>
      <p:ext uri="{BB962C8B-B14F-4D97-AF65-F5344CB8AC3E}">
        <p14:creationId xmlns:p14="http://schemas.microsoft.com/office/powerpoint/2010/main" val="218446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2E8FB9-2EFB-B547-A8FD-C0FA0AB18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58065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FD105-8CA7-3044-B357-D7DFE1F32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45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CB50ECDA-97D8-8549-AFF0-AA912543B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9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, whiteboard&#10;&#10;Description automatically generated">
            <a:extLst>
              <a:ext uri="{FF2B5EF4-FFF2-40B4-BE49-F238E27FC236}">
                <a16:creationId xmlns:a16="http://schemas.microsoft.com/office/drawing/2014/main" id="{119D05A0-BC01-754C-BA33-63F41C0C7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0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whiteboard&#10;&#10;Description automatically generated">
            <a:extLst>
              <a:ext uri="{FF2B5EF4-FFF2-40B4-BE49-F238E27FC236}">
                <a16:creationId xmlns:a16="http://schemas.microsoft.com/office/drawing/2014/main" id="{DD849450-8D18-5749-A4E5-790D3188A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7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, whiteboard&#10;&#10;Description automatically generated">
            <a:extLst>
              <a:ext uri="{FF2B5EF4-FFF2-40B4-BE49-F238E27FC236}">
                <a16:creationId xmlns:a16="http://schemas.microsoft.com/office/drawing/2014/main" id="{AEBABDE2-754B-F249-97FE-4A7AF6425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19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1</TotalTime>
  <Words>7</Words>
  <Application>Microsoft Macintosh PowerPoint</Application>
  <PresentationFormat>On-screen Show (4:3)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Franklin Gothic Medium</vt:lpstr>
      <vt:lpstr>Wingdings</vt:lpstr>
      <vt:lpstr>Wingdings 2</vt:lpstr>
      <vt:lpstr>macros21</vt:lpstr>
      <vt:lpstr>Week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11</dc:title>
  <dc:creator>Alexandria Eisenbarth</dc:creator>
  <cp:lastModifiedBy>Alexandria Eisenbarth</cp:lastModifiedBy>
  <cp:revision>1</cp:revision>
  <dcterms:created xsi:type="dcterms:W3CDTF">2021-04-07T16:27:13Z</dcterms:created>
  <dcterms:modified xsi:type="dcterms:W3CDTF">2021-04-07T16:28:24Z</dcterms:modified>
</cp:coreProperties>
</file>