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7" r:id="rId1"/>
  </p:sldMasterIdLst>
  <p:notesMasterIdLst>
    <p:notesMasterId r:id="rId17"/>
  </p:notesMasterIdLst>
  <p:sldIdLst>
    <p:sldId id="256" r:id="rId2"/>
    <p:sldId id="261" r:id="rId3"/>
    <p:sldId id="298" r:id="rId4"/>
    <p:sldId id="299" r:id="rId5"/>
    <p:sldId id="300" r:id="rId6"/>
    <p:sldId id="301" r:id="rId7"/>
    <p:sldId id="302" r:id="rId8"/>
    <p:sldId id="303" r:id="rId9"/>
    <p:sldId id="304" r:id="rId10"/>
    <p:sldId id="305" r:id="rId11"/>
    <p:sldId id="306" r:id="rId12"/>
    <p:sldId id="307" r:id="rId13"/>
    <p:sldId id="308" r:id="rId14"/>
    <p:sldId id="309" r:id="rId15"/>
    <p:sldId id="310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34868"/>
    <p:restoredTop sz="96197"/>
  </p:normalViewPr>
  <p:slideViewPr>
    <p:cSldViewPr snapToGrid="0" snapToObjects="1">
      <p:cViewPr varScale="1">
        <p:scale>
          <a:sx n="118" d="100"/>
          <a:sy n="118" d="100"/>
        </p:scale>
        <p:origin x="376" y="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082DD8-F1E5-6D44-9DC9-2EA31823843D}" type="datetimeFigureOut">
              <a:rPr lang="en-US" smtClean="0"/>
              <a:t>3/23/21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03AE6A-ADA1-E14A-84F4-3483BD60C1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36778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Brea</a:t>
            </a:r>
            <a:r>
              <a:rPr lang="en-US" baseline="0" dirty="0"/>
              <a:t>k first or no?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03AE6A-ADA1-E14A-84F4-3483BD60C14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64565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52399"/>
            <a:ext cx="1981200" cy="65562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400" y="153923"/>
            <a:ext cx="6705600" cy="6553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010400" y="2052960"/>
            <a:ext cx="1981200" cy="1828800"/>
          </a:xfrm>
        </p:spPr>
        <p:txBody>
          <a:bodyPr anchor="ctr">
            <a:normAutofit/>
          </a:bodyPr>
          <a:lstStyle>
            <a:lvl1pPr marL="0" indent="0" algn="l">
              <a:buNone/>
              <a:defRPr sz="19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34D8DEE8-7A87-4E01-8ADE-4C49CDD43F74}" type="datetime1">
              <a:rPr lang="en-US" smtClean="0"/>
              <a:pPr/>
              <a:t>3/23/21</a:t>
            </a:fld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algn="r"/>
            <a:fld id="{F7886C9C-DC18-4195-8FD5-A50AA931D419}" type="slidenum">
              <a:rPr lang="en-US" smtClean="0"/>
              <a:pPr algn="r"/>
              <a:t>‹#›</a:t>
            </a:fld>
            <a:endParaRPr lang="en-US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457200" y="2052960"/>
            <a:ext cx="6324600" cy="182880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FF424-F111-43CB-9C75-D52325012943}" type="datetime1">
              <a:rPr lang="en-US" smtClean="0"/>
              <a:pPr/>
              <a:t>3/23/21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86C9C-DC18-4195-8FD5-A50AA931D41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52399"/>
            <a:ext cx="1981200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400" y="153923"/>
            <a:ext cx="6705600" cy="6553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62799" y="2892277"/>
            <a:ext cx="1600201" cy="1645920"/>
          </a:xfrm>
        </p:spPr>
        <p:txBody>
          <a:bodyPr anchor="ctr"/>
          <a:lstStyle>
            <a:lvl1pPr marL="0" indent="0">
              <a:buNone/>
              <a:defRPr sz="2000">
                <a:solidFill>
                  <a:schemeClr val="bg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4A8BBF0-342D-409A-9C0A-B1B451E92883}" type="datetime1">
              <a:rPr lang="en-US" smtClean="0"/>
              <a:pPr/>
              <a:t>3/23/21</a:t>
            </a:fld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algn="r"/>
            <a:fld id="{F7886C9C-DC18-4195-8FD5-A50AA931D419}" type="slidenum">
              <a:rPr lang="en-US" smtClean="0"/>
              <a:pPr algn="r"/>
              <a:t>‹#›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81000" y="2892277"/>
            <a:ext cx="6324600" cy="164592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DA190-4BDC-4D39-B5BB-A14B3E8B1B3D}" type="datetime1">
              <a:rPr lang="en-US" smtClean="0"/>
              <a:pPr/>
              <a:t>3/23/21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86C9C-DC18-4195-8FD5-A50AA931D41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22438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399"/>
            <a:ext cx="4040188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399"/>
            <a:ext cx="4041775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D52F2-9B11-4FC0-9217-7D20B3AC9849}" type="datetime1">
              <a:rPr lang="en-US" smtClean="0"/>
              <a:pPr/>
              <a:t>3/23/21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86C9C-DC18-4195-8FD5-A50AA931D41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13737-8506-438E-ABC0-0BE7E06DCCA6}" type="datetime1">
              <a:rPr lang="en-US" smtClean="0"/>
              <a:pPr/>
              <a:t>3/23/21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86C9C-DC18-4195-8FD5-A50AA931D41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52400" y="150919"/>
            <a:ext cx="8831802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D58AA-1C84-40C9-BFEE-631CCB17636C}" type="datetime1">
              <a:rPr lang="en-US" smtClean="0"/>
              <a:pPr/>
              <a:t>3/23/21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86C9C-DC18-4195-8FD5-A50AA931D41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010400" y="150876"/>
            <a:ext cx="1981200" cy="65562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/>
          <p:cNvSpPr/>
          <p:nvPr/>
        </p:nvSpPr>
        <p:spPr>
          <a:xfrm>
            <a:off x="152400" y="152400"/>
            <a:ext cx="6705600" cy="6553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304800"/>
            <a:ext cx="5867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59752" y="2130552"/>
            <a:ext cx="1673352" cy="2816352"/>
          </a:xfrm>
        </p:spPr>
        <p:txBody>
          <a:bodyPr tIns="0"/>
          <a:lstStyle>
            <a:lvl1pPr marL="0" indent="0"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542C1-4E96-413B-B72E-6C4B39D85C9D}" type="datetime1">
              <a:rPr lang="en-US" smtClean="0"/>
              <a:pPr/>
              <a:t>3/23/21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noFill/>
          </a:ln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7886C9C-DC18-4195-8FD5-A50AA931D41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7159752" y="457200"/>
            <a:ext cx="1675660" cy="1673352"/>
          </a:xfrm>
        </p:spPr>
        <p:txBody>
          <a:bodyPr anchor="b"/>
          <a:lstStyle>
            <a:lvl1pPr algn="l">
              <a:defRPr sz="2000" spc="15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/>
          <p:cNvSpPr/>
          <p:nvPr/>
        </p:nvSpPr>
        <p:spPr>
          <a:xfrm>
            <a:off x="7010400" y="150876"/>
            <a:ext cx="1981200" cy="65562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" y="152400"/>
            <a:ext cx="6705600" cy="6553200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62800" y="2133600"/>
            <a:ext cx="1676400" cy="2971800"/>
          </a:xfrm>
        </p:spPr>
        <p:txBody>
          <a:bodyPr tIns="0"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42AA2-D442-471A-9D69-80392E1E581D}" type="datetime1">
              <a:rPr lang="en-US" smtClean="0"/>
              <a:pPr/>
              <a:t>3/23/21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86C9C-DC18-4195-8FD5-A50AA931D41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7162800" y="460248"/>
            <a:ext cx="1676400" cy="1673352"/>
          </a:xfrm>
        </p:spPr>
        <p:txBody>
          <a:bodyPr anchor="b"/>
          <a:lstStyle>
            <a:lvl1pPr algn="l">
              <a:defRPr sz="2000" spc="150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F9461-E3EB-40CD-B93F-E5CBBBD8E0BA}" type="datetimeFigureOut">
              <a:rPr lang="en-US" smtClean="0"/>
              <a:pPr/>
              <a:t>3/23/21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A7543-9AAE-4E9F-B28C-4FCCFD07D4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52400" y="147319"/>
            <a:ext cx="6705600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010400" y="147319"/>
            <a:ext cx="1956046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62800" y="274638"/>
            <a:ext cx="1676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578FA3-38AD-400D-A4D2-18E8EF129E5F}" type="datetime1">
              <a:rPr lang="en-US" smtClean="0"/>
              <a:pPr/>
              <a:t>3/23/21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F7886C9C-DC18-4195-8FD5-A50AA931D41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52400" y="1634971"/>
            <a:ext cx="8831802" cy="504547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399" y="152400"/>
            <a:ext cx="8814047" cy="134644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355847"/>
            <a:ext cx="8381260" cy="105439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0999" y="1719071"/>
            <a:ext cx="8407893" cy="4407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70888" y="6356350"/>
            <a:ext cx="21336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fld id="{EC43563C-D9B3-4432-B336-144C997D6215}" type="datetime1">
              <a:rPr lang="en-US" smtClean="0"/>
              <a:pPr/>
              <a:t>3/23/21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8000" y="6356350"/>
            <a:ext cx="33528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34680" y="6355080"/>
            <a:ext cx="582966" cy="274320"/>
          </a:xfrm>
          <a:prstGeom prst="rect">
            <a:avLst/>
          </a:prstGeom>
          <a:ln w="19050">
            <a:noFill/>
          </a:ln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886C9C-DC18-4195-8FD5-A50AA931D419}" type="slidenum">
              <a:rPr lang="en-US" smtClean="0"/>
              <a:pPr algn="r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8" r:id="rId1"/>
    <p:sldLayoutId id="2147483799" r:id="rId2"/>
    <p:sldLayoutId id="2147483800" r:id="rId3"/>
    <p:sldLayoutId id="2147483801" r:id="rId4"/>
    <p:sldLayoutId id="2147483802" r:id="rId5"/>
    <p:sldLayoutId id="2147483803" r:id="rId6"/>
    <p:sldLayoutId id="2147483804" r:id="rId7"/>
    <p:sldLayoutId id="2147483805" r:id="rId8"/>
    <p:sldLayoutId id="2147483806" r:id="rId9"/>
    <p:sldLayoutId id="2147483807" r:id="rId10"/>
    <p:sldLayoutId id="2147483808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3200" kern="1200" cap="all" spc="200" baseline="0">
          <a:ln>
            <a:noFill/>
          </a:ln>
          <a:solidFill>
            <a:schemeClr val="bg1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"/>
        <a:defRPr sz="2000" kern="1200" spc="150" baseline="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800" kern="1200" spc="100" baseline="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600" kern="1200" spc="100" baseline="0">
          <a:solidFill>
            <a:schemeClr val="tx2"/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buClr>
          <a:schemeClr val="accent4"/>
        </a:buClr>
        <a:buFont typeface="Wingdings" pitchFamily="2" charset="2"/>
        <a:buChar char="§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spcBef>
          <a:spcPct val="20000"/>
        </a:spcBef>
        <a:buClr>
          <a:schemeClr val="accent6"/>
        </a:buClr>
        <a:buFont typeface="Wingdings" pitchFamily="2" charset="2"/>
        <a:buChar char="§"/>
        <a:defRPr sz="1300" kern="1200" spc="100" baseline="0">
          <a:solidFill>
            <a:schemeClr val="tx2"/>
          </a:solidFill>
          <a:latin typeface="+mn-lt"/>
          <a:ea typeface="+mn-ea"/>
          <a:cs typeface="+mn-cs"/>
        </a:defRPr>
      </a:lvl5pPr>
      <a:lvl6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182880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5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7010400" y="331337"/>
            <a:ext cx="1990374" cy="996361"/>
          </a:xfrm>
        </p:spPr>
        <p:txBody>
          <a:bodyPr>
            <a:normAutofit/>
          </a:bodyPr>
          <a:lstStyle/>
          <a:p>
            <a:r>
              <a:rPr lang="en-US" dirty="0"/>
              <a:t>ECO 201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53834" y="165669"/>
            <a:ext cx="6324600" cy="1341504"/>
          </a:xfrm>
        </p:spPr>
        <p:txBody>
          <a:bodyPr/>
          <a:lstStyle/>
          <a:p>
            <a:r>
              <a:rPr lang="en-US" dirty="0"/>
              <a:t>Macroeconomics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465087" y="2782669"/>
            <a:ext cx="65020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Week 10 – Keynesian Cross &amp; Multipliers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62240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Keynesian Cross </a:t>
            </a:r>
          </a:p>
        </p:txBody>
      </p:sp>
    </p:spTree>
    <p:extLst>
      <p:ext uri="{BB962C8B-B14F-4D97-AF65-F5344CB8AC3E}">
        <p14:creationId xmlns:p14="http://schemas.microsoft.com/office/powerpoint/2010/main" val="41106861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&#10;&#10;Description automatically generated">
            <a:extLst>
              <a:ext uri="{FF2B5EF4-FFF2-40B4-BE49-F238E27FC236}">
                <a16:creationId xmlns:a16="http://schemas.microsoft.com/office/drawing/2014/main" id="{5FDB94B5-5676-C74B-96E6-2092896B81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47807" y="776611"/>
            <a:ext cx="7073037" cy="5304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84480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, letter, whiteboard&#10;&#10;Description automatically generated">
            <a:extLst>
              <a:ext uri="{FF2B5EF4-FFF2-40B4-BE49-F238E27FC236}">
                <a16:creationId xmlns:a16="http://schemas.microsoft.com/office/drawing/2014/main" id="{98D02C5A-8D76-1442-B726-A1FD80884B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12450" y="904471"/>
            <a:ext cx="7235769" cy="5426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23376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, whiteboard&#10;&#10;Description automatically generated">
            <a:extLst>
              <a:ext uri="{FF2B5EF4-FFF2-40B4-BE49-F238E27FC236}">
                <a16:creationId xmlns:a16="http://schemas.microsoft.com/office/drawing/2014/main" id="{664DA59C-C8D3-3B42-ACAD-A55E8879C1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08488" y="114300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75810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ece of paper with writing on it&#10;&#10;Description automatically generated with medium confidence">
            <a:extLst>
              <a:ext uri="{FF2B5EF4-FFF2-40B4-BE49-F238E27FC236}">
                <a16:creationId xmlns:a16="http://schemas.microsoft.com/office/drawing/2014/main" id="{F904F9F7-A4AF-C046-B0D6-6AAB0F9536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96225" y="804458"/>
            <a:ext cx="7551549" cy="5663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7931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whiteboard&#10;&#10;Description automatically generated">
            <a:extLst>
              <a:ext uri="{FF2B5EF4-FFF2-40B4-BE49-F238E27FC236}">
                <a16:creationId xmlns:a16="http://schemas.microsoft.com/office/drawing/2014/main" id="{27FEACD8-6673-C54D-9FCE-D145F04DC1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88892" y="666669"/>
            <a:ext cx="7366216" cy="5524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25049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whiteboard&#10;&#10;Description automatically generated">
            <a:extLst>
              <a:ext uri="{FF2B5EF4-FFF2-40B4-BE49-F238E27FC236}">
                <a16:creationId xmlns:a16="http://schemas.microsoft.com/office/drawing/2014/main" id="{CE707DF2-0CE0-794B-8CD0-B3312841BF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951208" y="713406"/>
            <a:ext cx="7241583" cy="5431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45351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whiteboard&#10;&#10;Description automatically generated">
            <a:extLst>
              <a:ext uri="{FF2B5EF4-FFF2-40B4-BE49-F238E27FC236}">
                <a16:creationId xmlns:a16="http://schemas.microsoft.com/office/drawing/2014/main" id="{43B2C0DC-60E4-004C-A9DB-830566148B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059696" y="794772"/>
            <a:ext cx="7024607" cy="5268455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95B0B26E-DF7E-0A4B-812F-118FA2F38B1E}"/>
              </a:ext>
            </a:extLst>
          </p:cNvPr>
          <p:cNvSpPr/>
          <p:nvPr/>
        </p:nvSpPr>
        <p:spPr>
          <a:xfrm>
            <a:off x="2339874" y="1426029"/>
            <a:ext cx="2874383" cy="2231571"/>
          </a:xfrm>
          <a:prstGeom prst="ellipse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62699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iagram&#10;&#10;Description automatically generated">
            <a:extLst>
              <a:ext uri="{FF2B5EF4-FFF2-40B4-BE49-F238E27FC236}">
                <a16:creationId xmlns:a16="http://schemas.microsoft.com/office/drawing/2014/main" id="{6E3ED77F-B181-194B-ABB3-3B6F6F83CC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335314" y="1001486"/>
            <a:ext cx="6473371" cy="4855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92867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DD2C862-4328-A749-92EB-1C4F6438B10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EA8F1BA-E245-1E4E-9A03-62D9B797B1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Multiplier Model</a:t>
            </a:r>
          </a:p>
        </p:txBody>
      </p:sp>
    </p:spTree>
    <p:extLst>
      <p:ext uri="{BB962C8B-B14F-4D97-AF65-F5344CB8AC3E}">
        <p14:creationId xmlns:p14="http://schemas.microsoft.com/office/powerpoint/2010/main" val="11801790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white board with writing&#10;&#10;Description automatically generated with low confidence">
            <a:extLst>
              <a:ext uri="{FF2B5EF4-FFF2-40B4-BE49-F238E27FC236}">
                <a16:creationId xmlns:a16="http://schemas.microsoft.com/office/drawing/2014/main" id="{1EDB7AF3-0605-8B44-8845-0D0A4257B34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1" t="1111" r="47619" b="-1111"/>
          <a:stretch/>
        </p:blipFill>
        <p:spPr>
          <a:xfrm rot="5400000">
            <a:off x="2394857" y="0"/>
            <a:ext cx="435428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02599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Line chart&#10;&#10;Description automatically generated">
            <a:extLst>
              <a:ext uri="{FF2B5EF4-FFF2-40B4-BE49-F238E27FC236}">
                <a16:creationId xmlns:a16="http://schemas.microsoft.com/office/drawing/2014/main" id="{27D1646B-84C5-384E-8000-59EE4BB23B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0" y="968829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0838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185C56EF-0094-FA4F-ABC1-9E14941B8BD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6" t="1429" r="17501" b="5714"/>
          <a:stretch/>
        </p:blipFill>
        <p:spPr>
          <a:xfrm rot="5400000">
            <a:off x="1127762" y="457201"/>
            <a:ext cx="6888474" cy="5943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21645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, whiteboard&#10;&#10;Description automatically generated">
            <a:extLst>
              <a:ext uri="{FF2B5EF4-FFF2-40B4-BE49-F238E27FC236}">
                <a16:creationId xmlns:a16="http://schemas.microsoft.com/office/drawing/2014/main" id="{6DD6367C-ADB7-1A4C-A9C7-2B4FFBDBB47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2" t="6297" r="7917" b="4444"/>
          <a:stretch/>
        </p:blipFill>
        <p:spPr>
          <a:xfrm rot="5400000">
            <a:off x="885133" y="905677"/>
            <a:ext cx="6858002" cy="5046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00947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Grid">
  <a:themeElements>
    <a:clrScheme name="Summer">
      <a:dk1>
        <a:sysClr val="windowText" lastClr="000000"/>
      </a:dk1>
      <a:lt1>
        <a:sysClr val="window" lastClr="FFFFFF"/>
      </a:lt1>
      <a:dk2>
        <a:srgbClr val="D16207"/>
      </a:dk2>
      <a:lt2>
        <a:srgbClr val="F0B31E"/>
      </a:lt2>
      <a:accent1>
        <a:srgbClr val="51A6C2"/>
      </a:accent1>
      <a:accent2>
        <a:srgbClr val="51C2A9"/>
      </a:accent2>
      <a:accent3>
        <a:srgbClr val="7EC251"/>
      </a:accent3>
      <a:accent4>
        <a:srgbClr val="E1DC53"/>
      </a:accent4>
      <a:accent5>
        <a:srgbClr val="B54721"/>
      </a:accent5>
      <a:accent6>
        <a:srgbClr val="A16BB1"/>
      </a:accent6>
      <a:hlink>
        <a:srgbClr val="A40A06"/>
      </a:hlink>
      <a:folHlink>
        <a:srgbClr val="837F16"/>
      </a:folHlink>
    </a:clrScheme>
    <a:fontScheme name="Grid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Grid">
      <a:fillStyleLst>
        <a:solidFill>
          <a:schemeClr val="phClr"/>
        </a:solidFill>
        <a:solidFill>
          <a:schemeClr val="phClr">
            <a:tint val="5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175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3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3000"/>
                <a:satMod val="11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eek 1 - What Is" id="{3BFD99B7-CBBC-4740-B79C-C470791B2A3C}" vid="{2E962212-59CA-794A-A4E0-894DC3C093D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Grid</Template>
  <TotalTime>111</TotalTime>
  <Words>20</Words>
  <Application>Microsoft Macintosh PowerPoint</Application>
  <PresentationFormat>On-screen Show (4:3)</PresentationFormat>
  <Paragraphs>7</Paragraphs>
  <Slides>15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Calibri</vt:lpstr>
      <vt:lpstr>Franklin Gothic Medium</vt:lpstr>
      <vt:lpstr>Wingdings</vt:lpstr>
      <vt:lpstr>Wingdings 2</vt:lpstr>
      <vt:lpstr>Grid</vt:lpstr>
      <vt:lpstr>Macroeconomics</vt:lpstr>
      <vt:lpstr>Keynesian Cross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Multiplier Model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Macroeconomics</dc:title>
  <dc:creator>Alexandria Eisenbarth</dc:creator>
  <cp:lastModifiedBy>Alexandria Eisenbarth</cp:lastModifiedBy>
  <cp:revision>4</cp:revision>
  <dcterms:created xsi:type="dcterms:W3CDTF">2021-03-23T17:45:07Z</dcterms:created>
  <dcterms:modified xsi:type="dcterms:W3CDTF">2021-03-23T19:36:20Z</dcterms:modified>
</cp:coreProperties>
</file>