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3" r:id="rId1"/>
  </p:sldMasterIdLst>
  <p:notesMasterIdLst>
    <p:notesMasterId r:id="rId27"/>
  </p:notesMasterIdLst>
  <p:sldIdLst>
    <p:sldId id="256" r:id="rId2"/>
    <p:sldId id="259" r:id="rId3"/>
    <p:sldId id="257" r:id="rId4"/>
    <p:sldId id="260" r:id="rId5"/>
    <p:sldId id="258" r:id="rId6"/>
    <p:sldId id="261" r:id="rId7"/>
    <p:sldId id="266" r:id="rId8"/>
    <p:sldId id="267" r:id="rId9"/>
    <p:sldId id="268" r:id="rId10"/>
    <p:sldId id="270" r:id="rId11"/>
    <p:sldId id="279" r:id="rId12"/>
    <p:sldId id="272" r:id="rId13"/>
    <p:sldId id="273" r:id="rId14"/>
    <p:sldId id="274" r:id="rId15"/>
    <p:sldId id="275" r:id="rId16"/>
    <p:sldId id="280" r:id="rId17"/>
    <p:sldId id="277" r:id="rId18"/>
    <p:sldId id="281" r:id="rId19"/>
    <p:sldId id="271" r:id="rId20"/>
    <p:sldId id="282" r:id="rId21"/>
    <p:sldId id="262" r:id="rId22"/>
    <p:sldId id="278" r:id="rId23"/>
    <p:sldId id="284" r:id="rId24"/>
    <p:sldId id="285" r:id="rId25"/>
    <p:sldId id="283"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4412B9-88C3-4EBF-ABEC-A8AC4F71C77B}" v="942" dt="2020-09-17T14:13:25.233"/>
  </p1510:revLst>
</p1510:revInfo>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58" d="100"/>
          <a:sy n="58" d="100"/>
        </p:scale>
        <p:origin x="66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ndi Reich-Shapiro" userId="3871e224317dcf8d" providerId="LiveId" clId="{844412B9-88C3-4EBF-ABEC-A8AC4F71C77B}"/>
    <pc:docChg chg="undo custSel mod addSld delSld modSld sldOrd">
      <pc:chgData name="Mindi Reich-Shapiro" userId="3871e224317dcf8d" providerId="LiveId" clId="{844412B9-88C3-4EBF-ABEC-A8AC4F71C77B}" dt="2020-09-17T14:19:18.324" v="9381" actId="14100"/>
      <pc:docMkLst>
        <pc:docMk/>
      </pc:docMkLst>
      <pc:sldChg chg="modSp mod">
        <pc:chgData name="Mindi Reich-Shapiro" userId="3871e224317dcf8d" providerId="LiveId" clId="{844412B9-88C3-4EBF-ABEC-A8AC4F71C77B}" dt="2020-09-17T10:20:40.934" v="891" actId="113"/>
        <pc:sldMkLst>
          <pc:docMk/>
          <pc:sldMk cId="3558088567" sldId="256"/>
        </pc:sldMkLst>
        <pc:spChg chg="mod">
          <ac:chgData name="Mindi Reich-Shapiro" userId="3871e224317dcf8d" providerId="LiveId" clId="{844412B9-88C3-4EBF-ABEC-A8AC4F71C77B}" dt="2020-09-17T10:20:40.934" v="891" actId="113"/>
          <ac:spMkLst>
            <pc:docMk/>
            <pc:sldMk cId="3558088567" sldId="256"/>
            <ac:spMk id="2" creationId="{DCDC8B77-1D94-C245-9DD9-4B35247522A9}"/>
          </ac:spMkLst>
        </pc:spChg>
      </pc:sldChg>
      <pc:sldChg chg="modSp mod">
        <pc:chgData name="Mindi Reich-Shapiro" userId="3871e224317dcf8d" providerId="LiveId" clId="{844412B9-88C3-4EBF-ABEC-A8AC4F71C77B}" dt="2020-09-17T09:58:41.988" v="7" actId="2711"/>
        <pc:sldMkLst>
          <pc:docMk/>
          <pc:sldMk cId="1789197260" sldId="257"/>
        </pc:sldMkLst>
        <pc:spChg chg="mod">
          <ac:chgData name="Mindi Reich-Shapiro" userId="3871e224317dcf8d" providerId="LiveId" clId="{844412B9-88C3-4EBF-ABEC-A8AC4F71C77B}" dt="2020-09-17T09:58:41.988" v="7" actId="2711"/>
          <ac:spMkLst>
            <pc:docMk/>
            <pc:sldMk cId="1789197260" sldId="257"/>
            <ac:spMk id="2" creationId="{53ADECFB-9774-BD44-B231-1671689DF09F}"/>
          </ac:spMkLst>
        </pc:spChg>
      </pc:sldChg>
      <pc:sldChg chg="modSp mod">
        <pc:chgData name="Mindi Reich-Shapiro" userId="3871e224317dcf8d" providerId="LiveId" clId="{844412B9-88C3-4EBF-ABEC-A8AC4F71C77B}" dt="2020-09-17T11:14:31.580" v="3445" actId="27636"/>
        <pc:sldMkLst>
          <pc:docMk/>
          <pc:sldMk cId="4255912302" sldId="258"/>
        </pc:sldMkLst>
        <pc:spChg chg="mod">
          <ac:chgData name="Mindi Reich-Shapiro" userId="3871e224317dcf8d" providerId="LiveId" clId="{844412B9-88C3-4EBF-ABEC-A8AC4F71C77B}" dt="2020-09-17T09:59:15.011" v="12" actId="255"/>
          <ac:spMkLst>
            <pc:docMk/>
            <pc:sldMk cId="4255912302" sldId="258"/>
            <ac:spMk id="2" creationId="{FB37BAEE-DF42-CF4B-A559-385B95D4298C}"/>
          </ac:spMkLst>
        </pc:spChg>
        <pc:spChg chg="mod">
          <ac:chgData name="Mindi Reich-Shapiro" userId="3871e224317dcf8d" providerId="LiveId" clId="{844412B9-88C3-4EBF-ABEC-A8AC4F71C77B}" dt="2020-09-17T11:14:31.580" v="3445" actId="27636"/>
          <ac:spMkLst>
            <pc:docMk/>
            <pc:sldMk cId="4255912302" sldId="258"/>
            <ac:spMk id="3" creationId="{DFF7ABC2-5C6F-0044-928E-EA9F0AA86DB2}"/>
          </ac:spMkLst>
        </pc:spChg>
      </pc:sldChg>
      <pc:sldChg chg="modSp mod">
        <pc:chgData name="Mindi Reich-Shapiro" userId="3871e224317dcf8d" providerId="LiveId" clId="{844412B9-88C3-4EBF-ABEC-A8AC4F71C77B}" dt="2020-09-17T09:58:33.473" v="6" actId="2711"/>
        <pc:sldMkLst>
          <pc:docMk/>
          <pc:sldMk cId="2248964654" sldId="259"/>
        </pc:sldMkLst>
        <pc:spChg chg="mod">
          <ac:chgData name="Mindi Reich-Shapiro" userId="3871e224317dcf8d" providerId="LiveId" clId="{844412B9-88C3-4EBF-ABEC-A8AC4F71C77B}" dt="2020-09-17T09:58:33.473" v="6" actId="2711"/>
          <ac:spMkLst>
            <pc:docMk/>
            <pc:sldMk cId="2248964654" sldId="259"/>
            <ac:spMk id="2" creationId="{7630BC77-7488-384E-82B1-2BCD951CA6C8}"/>
          </ac:spMkLst>
        </pc:spChg>
      </pc:sldChg>
      <pc:sldChg chg="modSp mod">
        <pc:chgData name="Mindi Reich-Shapiro" userId="3871e224317dcf8d" providerId="LiveId" clId="{844412B9-88C3-4EBF-ABEC-A8AC4F71C77B}" dt="2020-09-17T09:59:00.703" v="10" actId="255"/>
        <pc:sldMkLst>
          <pc:docMk/>
          <pc:sldMk cId="3250719105" sldId="260"/>
        </pc:sldMkLst>
        <pc:spChg chg="mod">
          <ac:chgData name="Mindi Reich-Shapiro" userId="3871e224317dcf8d" providerId="LiveId" clId="{844412B9-88C3-4EBF-ABEC-A8AC4F71C77B}" dt="2020-09-17T09:59:00.703" v="10" actId="255"/>
          <ac:spMkLst>
            <pc:docMk/>
            <pc:sldMk cId="3250719105" sldId="260"/>
            <ac:spMk id="2" creationId="{7530340C-002B-BE4B-83FD-B3042ABB0988}"/>
          </ac:spMkLst>
        </pc:spChg>
      </pc:sldChg>
      <pc:sldChg chg="modSp mod ord">
        <pc:chgData name="Mindi Reich-Shapiro" userId="3871e224317dcf8d" providerId="LiveId" clId="{844412B9-88C3-4EBF-ABEC-A8AC4F71C77B}" dt="2020-09-17T10:36:48.736" v="1195"/>
        <pc:sldMkLst>
          <pc:docMk/>
          <pc:sldMk cId="2313173851" sldId="261"/>
        </pc:sldMkLst>
        <pc:spChg chg="mod">
          <ac:chgData name="Mindi Reich-Shapiro" userId="3871e224317dcf8d" providerId="LiveId" clId="{844412B9-88C3-4EBF-ABEC-A8AC4F71C77B}" dt="2020-09-17T09:59:27.517" v="14" actId="14100"/>
          <ac:spMkLst>
            <pc:docMk/>
            <pc:sldMk cId="2313173851" sldId="261"/>
            <ac:spMk id="2" creationId="{7FF68486-2261-3748-9A7B-10E42022ADD2}"/>
          </ac:spMkLst>
        </pc:spChg>
      </pc:sldChg>
      <pc:sldChg chg="modSp add mod ord">
        <pc:chgData name="Mindi Reich-Shapiro" userId="3871e224317dcf8d" providerId="LiveId" clId="{844412B9-88C3-4EBF-ABEC-A8AC4F71C77B}" dt="2020-09-17T13:47:05.919" v="8748" actId="313"/>
        <pc:sldMkLst>
          <pc:docMk/>
          <pc:sldMk cId="306298835" sldId="262"/>
        </pc:sldMkLst>
        <pc:spChg chg="mod">
          <ac:chgData name="Mindi Reich-Shapiro" userId="3871e224317dcf8d" providerId="LiveId" clId="{844412B9-88C3-4EBF-ABEC-A8AC4F71C77B}" dt="2020-09-17T13:28:12.674" v="8302" actId="2711"/>
          <ac:spMkLst>
            <pc:docMk/>
            <pc:sldMk cId="306298835" sldId="262"/>
            <ac:spMk id="2" creationId="{AD9516F6-35B2-6E41-9590-F92046634596}"/>
          </ac:spMkLst>
        </pc:spChg>
        <pc:spChg chg="mod">
          <ac:chgData name="Mindi Reich-Shapiro" userId="3871e224317dcf8d" providerId="LiveId" clId="{844412B9-88C3-4EBF-ABEC-A8AC4F71C77B}" dt="2020-09-17T13:47:05.919" v="8748" actId="313"/>
          <ac:spMkLst>
            <pc:docMk/>
            <pc:sldMk cId="306298835" sldId="262"/>
            <ac:spMk id="3" creationId="{0B157AC4-D8BB-D14A-BB97-0A1E1C9B774E}"/>
          </ac:spMkLst>
        </pc:spChg>
      </pc:sldChg>
      <pc:sldChg chg="del">
        <pc:chgData name="Mindi Reich-Shapiro" userId="3871e224317dcf8d" providerId="LiveId" clId="{844412B9-88C3-4EBF-ABEC-A8AC4F71C77B}" dt="2020-09-17T09:57:37.902" v="4" actId="2696"/>
        <pc:sldMkLst>
          <pc:docMk/>
          <pc:sldMk cId="4194458469" sldId="263"/>
        </pc:sldMkLst>
      </pc:sldChg>
      <pc:sldChg chg="add del">
        <pc:chgData name="Mindi Reich-Shapiro" userId="3871e224317dcf8d" providerId="LiveId" clId="{844412B9-88C3-4EBF-ABEC-A8AC4F71C77B}" dt="2020-09-17T13:57:20.340" v="8945" actId="2696"/>
        <pc:sldMkLst>
          <pc:docMk/>
          <pc:sldMk cId="492442764" sldId="264"/>
        </pc:sldMkLst>
      </pc:sldChg>
      <pc:sldChg chg="delSp add del setBg delDesignElem">
        <pc:chgData name="Mindi Reich-Shapiro" userId="3871e224317dcf8d" providerId="LiveId" clId="{844412B9-88C3-4EBF-ABEC-A8AC4F71C77B}" dt="2020-09-17T13:32:36.892" v="8488" actId="2696"/>
        <pc:sldMkLst>
          <pc:docMk/>
          <pc:sldMk cId="1567259732" sldId="265"/>
        </pc:sldMkLst>
        <pc:spChg chg="del">
          <ac:chgData name="Mindi Reich-Shapiro" userId="3871e224317dcf8d" providerId="LiveId" clId="{844412B9-88C3-4EBF-ABEC-A8AC4F71C77B}" dt="2020-09-17T09:57:30.248" v="2"/>
          <ac:spMkLst>
            <pc:docMk/>
            <pc:sldMk cId="1567259732" sldId="265"/>
            <ac:spMk id="48" creationId="{158B3569-73B2-4D05-8E95-886A6EE17F1F}"/>
          </ac:spMkLst>
        </pc:spChg>
        <pc:spChg chg="del">
          <ac:chgData name="Mindi Reich-Shapiro" userId="3871e224317dcf8d" providerId="LiveId" clId="{844412B9-88C3-4EBF-ABEC-A8AC4F71C77B}" dt="2020-09-17T09:57:30.248" v="2"/>
          <ac:spMkLst>
            <pc:docMk/>
            <pc:sldMk cId="1567259732" sldId="265"/>
            <ac:spMk id="50" creationId="{B71758F4-3F46-45DA-8AC5-4E508DA080BA}"/>
          </ac:spMkLst>
        </pc:spChg>
        <pc:spChg chg="del">
          <ac:chgData name="Mindi Reich-Shapiro" userId="3871e224317dcf8d" providerId="LiveId" clId="{844412B9-88C3-4EBF-ABEC-A8AC4F71C77B}" dt="2020-09-17T09:57:30.248" v="2"/>
          <ac:spMkLst>
            <pc:docMk/>
            <pc:sldMk cId="1567259732" sldId="265"/>
            <ac:spMk id="52" creationId="{8550FED7-7C32-42BB-98DB-30272A6331A9}"/>
          </ac:spMkLst>
        </pc:spChg>
        <pc:spChg chg="del">
          <ac:chgData name="Mindi Reich-Shapiro" userId="3871e224317dcf8d" providerId="LiveId" clId="{844412B9-88C3-4EBF-ABEC-A8AC4F71C77B}" dt="2020-09-17T09:57:30.248" v="2"/>
          <ac:spMkLst>
            <pc:docMk/>
            <pc:sldMk cId="1567259732" sldId="265"/>
            <ac:spMk id="54" creationId="{8D61482F-F3C5-4D66-8C5D-C6BBE3E1275C}"/>
          </ac:spMkLst>
        </pc:spChg>
        <pc:cxnChg chg="del">
          <ac:chgData name="Mindi Reich-Shapiro" userId="3871e224317dcf8d" providerId="LiveId" clId="{844412B9-88C3-4EBF-ABEC-A8AC4F71C77B}" dt="2020-09-17T09:57:30.248" v="2"/>
          <ac:cxnSpMkLst>
            <pc:docMk/>
            <pc:sldMk cId="1567259732" sldId="265"/>
            <ac:cxnSpMk id="46" creationId="{D1B787A8-0D67-4B7E-9B48-86BD906AB6B5}"/>
          </ac:cxnSpMkLst>
        </pc:cxnChg>
        <pc:cxnChg chg="del">
          <ac:chgData name="Mindi Reich-Shapiro" userId="3871e224317dcf8d" providerId="LiveId" clId="{844412B9-88C3-4EBF-ABEC-A8AC4F71C77B}" dt="2020-09-17T09:57:30.248" v="2"/>
          <ac:cxnSpMkLst>
            <pc:docMk/>
            <pc:sldMk cId="1567259732" sldId="265"/>
            <ac:cxnSpMk id="56" creationId="{56020367-4FD5-4596-8E10-C5F095CD8DBF}"/>
          </ac:cxnSpMkLst>
        </pc:cxnChg>
      </pc:sldChg>
      <pc:sldChg chg="modSp mod">
        <pc:chgData name="Mindi Reich-Shapiro" userId="3871e224317dcf8d" providerId="LiveId" clId="{844412B9-88C3-4EBF-ABEC-A8AC4F71C77B}" dt="2020-09-17T10:06:02.654" v="349" actId="113"/>
        <pc:sldMkLst>
          <pc:docMk/>
          <pc:sldMk cId="0" sldId="266"/>
        </pc:sldMkLst>
        <pc:spChg chg="mod">
          <ac:chgData name="Mindi Reich-Shapiro" userId="3871e224317dcf8d" providerId="LiveId" clId="{844412B9-88C3-4EBF-ABEC-A8AC4F71C77B}" dt="2020-09-17T09:58:13.411" v="5" actId="2711"/>
          <ac:spMkLst>
            <pc:docMk/>
            <pc:sldMk cId="0" sldId="266"/>
            <ac:spMk id="64" creationId="{00000000-0000-0000-0000-000000000000}"/>
          </ac:spMkLst>
        </pc:spChg>
        <pc:spChg chg="mod">
          <ac:chgData name="Mindi Reich-Shapiro" userId="3871e224317dcf8d" providerId="LiveId" clId="{844412B9-88C3-4EBF-ABEC-A8AC4F71C77B}" dt="2020-09-17T10:06:02.654" v="349" actId="113"/>
          <ac:spMkLst>
            <pc:docMk/>
            <pc:sldMk cId="0" sldId="266"/>
            <ac:spMk id="65" creationId="{00000000-0000-0000-0000-000000000000}"/>
          </ac:spMkLst>
        </pc:spChg>
      </pc:sldChg>
      <pc:sldChg chg="addSp delSp modSp mod">
        <pc:chgData name="Mindi Reich-Shapiro" userId="3871e224317dcf8d" providerId="LiveId" clId="{844412B9-88C3-4EBF-ABEC-A8AC4F71C77B}" dt="2020-09-17T10:18:25.127" v="863" actId="14100"/>
        <pc:sldMkLst>
          <pc:docMk/>
          <pc:sldMk cId="0" sldId="267"/>
        </pc:sldMkLst>
        <pc:spChg chg="add del mod">
          <ac:chgData name="Mindi Reich-Shapiro" userId="3871e224317dcf8d" providerId="LiveId" clId="{844412B9-88C3-4EBF-ABEC-A8AC4F71C77B}" dt="2020-09-17T10:11:24.778" v="512" actId="21"/>
          <ac:spMkLst>
            <pc:docMk/>
            <pc:sldMk cId="0" sldId="267"/>
            <ac:spMk id="4" creationId="{FF59B54E-11C8-4F61-8BD8-1BCD67DE820A}"/>
          </ac:spMkLst>
        </pc:spChg>
        <pc:spChg chg="add del mod">
          <ac:chgData name="Mindi Reich-Shapiro" userId="3871e224317dcf8d" providerId="LiveId" clId="{844412B9-88C3-4EBF-ABEC-A8AC4F71C77B}" dt="2020-09-17T10:13:36.399" v="527" actId="21"/>
          <ac:spMkLst>
            <pc:docMk/>
            <pc:sldMk cId="0" sldId="267"/>
            <ac:spMk id="5" creationId="{7312E494-A642-4352-A1CE-C7D9DAE08391}"/>
          </ac:spMkLst>
        </pc:spChg>
        <pc:spChg chg="mod">
          <ac:chgData name="Mindi Reich-Shapiro" userId="3871e224317dcf8d" providerId="LiveId" clId="{844412B9-88C3-4EBF-ABEC-A8AC4F71C77B}" dt="2020-09-17T10:06:26.819" v="370" actId="20577"/>
          <ac:spMkLst>
            <pc:docMk/>
            <pc:sldMk cId="0" sldId="267"/>
            <ac:spMk id="71" creationId="{00000000-0000-0000-0000-000000000000}"/>
          </ac:spMkLst>
        </pc:spChg>
        <pc:spChg chg="mod">
          <ac:chgData name="Mindi Reich-Shapiro" userId="3871e224317dcf8d" providerId="LiveId" clId="{844412B9-88C3-4EBF-ABEC-A8AC4F71C77B}" dt="2020-09-17T10:18:25.127" v="863" actId="14100"/>
          <ac:spMkLst>
            <pc:docMk/>
            <pc:sldMk cId="0" sldId="267"/>
            <ac:spMk id="72" creationId="{00000000-0000-0000-0000-000000000000}"/>
          </ac:spMkLst>
        </pc:spChg>
        <pc:spChg chg="del mod">
          <ac:chgData name="Mindi Reich-Shapiro" userId="3871e224317dcf8d" providerId="LiveId" clId="{844412B9-88C3-4EBF-ABEC-A8AC4F71C77B}" dt="2020-09-17T10:06:44.203" v="373" actId="21"/>
          <ac:spMkLst>
            <pc:docMk/>
            <pc:sldMk cId="0" sldId="267"/>
            <ac:spMk id="75" creationId="{00000000-0000-0000-0000-000000000000}"/>
          </ac:spMkLst>
        </pc:spChg>
        <pc:picChg chg="add mod">
          <ac:chgData name="Mindi Reich-Shapiro" userId="3871e224317dcf8d" providerId="LiveId" clId="{844412B9-88C3-4EBF-ABEC-A8AC4F71C77B}" dt="2020-09-17T10:13:24.730" v="526" actId="14100"/>
          <ac:picMkLst>
            <pc:docMk/>
            <pc:sldMk cId="0" sldId="267"/>
            <ac:picMk id="3" creationId="{967BA9AB-667A-4466-BD83-D70D3BFEAC62}"/>
          </ac:picMkLst>
        </pc:picChg>
        <pc:picChg chg="mod">
          <ac:chgData name="Mindi Reich-Shapiro" userId="3871e224317dcf8d" providerId="LiveId" clId="{844412B9-88C3-4EBF-ABEC-A8AC4F71C77B}" dt="2020-09-17T10:13:15.826" v="525" actId="1076"/>
          <ac:picMkLst>
            <pc:docMk/>
            <pc:sldMk cId="0" sldId="267"/>
            <ac:picMk id="74" creationId="{00000000-0000-0000-0000-000000000000}"/>
          </ac:picMkLst>
        </pc:picChg>
      </pc:sldChg>
      <pc:sldChg chg="addSp delSp modSp mod setBg">
        <pc:chgData name="Mindi Reich-Shapiro" userId="3871e224317dcf8d" providerId="LiveId" clId="{844412B9-88C3-4EBF-ABEC-A8AC4F71C77B}" dt="2020-09-17T10:33:21.379" v="1135" actId="20577"/>
        <pc:sldMkLst>
          <pc:docMk/>
          <pc:sldMk cId="0" sldId="268"/>
        </pc:sldMkLst>
        <pc:spChg chg="mod">
          <ac:chgData name="Mindi Reich-Shapiro" userId="3871e224317dcf8d" providerId="LiveId" clId="{844412B9-88C3-4EBF-ABEC-A8AC4F71C77B}" dt="2020-09-17T10:29:43.116" v="1086" actId="20577"/>
          <ac:spMkLst>
            <pc:docMk/>
            <pc:sldMk cId="0" sldId="268"/>
            <ac:spMk id="80" creationId="{00000000-0000-0000-0000-000000000000}"/>
          </ac:spMkLst>
        </pc:spChg>
        <pc:spChg chg="mod ord">
          <ac:chgData name="Mindi Reich-Shapiro" userId="3871e224317dcf8d" providerId="LiveId" clId="{844412B9-88C3-4EBF-ABEC-A8AC4F71C77B}" dt="2020-09-17T10:33:21.379" v="1135" actId="20577"/>
          <ac:spMkLst>
            <pc:docMk/>
            <pc:sldMk cId="0" sldId="268"/>
            <ac:spMk id="81" creationId="{00000000-0000-0000-0000-000000000000}"/>
          </ac:spMkLst>
        </pc:spChg>
        <pc:picChg chg="add del mod modCrop">
          <ac:chgData name="Mindi Reich-Shapiro" userId="3871e224317dcf8d" providerId="LiveId" clId="{844412B9-88C3-4EBF-ABEC-A8AC4F71C77B}" dt="2020-09-17T10:25:54.960" v="1046" actId="21"/>
          <ac:picMkLst>
            <pc:docMk/>
            <pc:sldMk cId="0" sldId="268"/>
            <ac:picMk id="3" creationId="{DE1CA8B6-AF0E-4006-8AF0-13EB1A3DEFF7}"/>
          </ac:picMkLst>
        </pc:picChg>
        <pc:picChg chg="add del mod">
          <ac:chgData name="Mindi Reich-Shapiro" userId="3871e224317dcf8d" providerId="LiveId" clId="{844412B9-88C3-4EBF-ABEC-A8AC4F71C77B}" dt="2020-09-17T10:26:22.278" v="1051" actId="931"/>
          <ac:picMkLst>
            <pc:docMk/>
            <pc:sldMk cId="0" sldId="268"/>
            <ac:picMk id="5" creationId="{0D173BBF-F391-4057-9518-ACE2CFF7E50C}"/>
          </ac:picMkLst>
        </pc:picChg>
        <pc:picChg chg="add del mod">
          <ac:chgData name="Mindi Reich-Shapiro" userId="3871e224317dcf8d" providerId="LiveId" clId="{844412B9-88C3-4EBF-ABEC-A8AC4F71C77B}" dt="2020-09-17T10:27:08.962" v="1059" actId="21"/>
          <ac:picMkLst>
            <pc:docMk/>
            <pc:sldMk cId="0" sldId="268"/>
            <ac:picMk id="7" creationId="{EFFBEF5F-7E91-440B-926F-731B02406F29}"/>
          </ac:picMkLst>
        </pc:picChg>
        <pc:picChg chg="add mod">
          <ac:chgData name="Mindi Reich-Shapiro" userId="3871e224317dcf8d" providerId="LiveId" clId="{844412B9-88C3-4EBF-ABEC-A8AC4F71C77B}" dt="2020-09-17T10:31:07.792" v="1094" actId="14100"/>
          <ac:picMkLst>
            <pc:docMk/>
            <pc:sldMk cId="0" sldId="268"/>
            <ac:picMk id="9" creationId="{B09431BD-7441-42D7-BB45-33D56FFE1F89}"/>
          </ac:picMkLst>
        </pc:picChg>
      </pc:sldChg>
      <pc:sldChg chg="del">
        <pc:chgData name="Mindi Reich-Shapiro" userId="3871e224317dcf8d" providerId="LiveId" clId="{844412B9-88C3-4EBF-ABEC-A8AC4F71C77B}" dt="2020-09-17T10:33:58.095" v="1136" actId="2696"/>
        <pc:sldMkLst>
          <pc:docMk/>
          <pc:sldMk cId="0" sldId="269"/>
        </pc:sldMkLst>
      </pc:sldChg>
      <pc:sldChg chg="addSp delSp modSp mod">
        <pc:chgData name="Mindi Reich-Shapiro" userId="3871e224317dcf8d" providerId="LiveId" clId="{844412B9-88C3-4EBF-ABEC-A8AC4F71C77B}" dt="2020-09-17T11:06:45.748" v="2719" actId="14100"/>
        <pc:sldMkLst>
          <pc:docMk/>
          <pc:sldMk cId="0" sldId="270"/>
        </pc:sldMkLst>
        <pc:spChg chg="add del mod">
          <ac:chgData name="Mindi Reich-Shapiro" userId="3871e224317dcf8d" providerId="LiveId" clId="{844412B9-88C3-4EBF-ABEC-A8AC4F71C77B}" dt="2020-09-17T10:41:39.974" v="1562"/>
          <ac:spMkLst>
            <pc:docMk/>
            <pc:sldMk cId="0" sldId="270"/>
            <ac:spMk id="2" creationId="{DC08FAF1-87E0-4D55-A0FF-B429EC6BCA42}"/>
          </ac:spMkLst>
        </pc:spChg>
        <pc:spChg chg="add mod">
          <ac:chgData name="Mindi Reich-Shapiro" userId="3871e224317dcf8d" providerId="LiveId" clId="{844412B9-88C3-4EBF-ABEC-A8AC4F71C77B}" dt="2020-09-17T11:06:28.577" v="2715" actId="1076"/>
          <ac:spMkLst>
            <pc:docMk/>
            <pc:sldMk cId="0" sldId="270"/>
            <ac:spMk id="3" creationId="{03369B19-158B-4B3A-B7C0-9578A27062F6}"/>
          </ac:spMkLst>
        </pc:spChg>
        <pc:spChg chg="add mod">
          <ac:chgData name="Mindi Reich-Shapiro" userId="3871e224317dcf8d" providerId="LiveId" clId="{844412B9-88C3-4EBF-ABEC-A8AC4F71C77B}" dt="2020-09-17T11:06:36.861" v="2717" actId="14100"/>
          <ac:spMkLst>
            <pc:docMk/>
            <pc:sldMk cId="0" sldId="270"/>
            <ac:spMk id="4" creationId="{23CA32C0-D02D-4E77-91F7-25D3480451EC}"/>
          </ac:spMkLst>
        </pc:spChg>
        <pc:spChg chg="mod">
          <ac:chgData name="Mindi Reich-Shapiro" userId="3871e224317dcf8d" providerId="LiveId" clId="{844412B9-88C3-4EBF-ABEC-A8AC4F71C77B}" dt="2020-09-17T10:53:26.605" v="2016" actId="1076"/>
          <ac:spMkLst>
            <pc:docMk/>
            <pc:sldMk cId="0" sldId="270"/>
            <ac:spMk id="125" creationId="{00000000-0000-0000-0000-000000000000}"/>
          </ac:spMkLst>
        </pc:spChg>
        <pc:spChg chg="mod">
          <ac:chgData name="Mindi Reich-Shapiro" userId="3871e224317dcf8d" providerId="LiveId" clId="{844412B9-88C3-4EBF-ABEC-A8AC4F71C77B}" dt="2020-09-17T11:06:45.748" v="2719" actId="14100"/>
          <ac:spMkLst>
            <pc:docMk/>
            <pc:sldMk cId="0" sldId="270"/>
            <ac:spMk id="126" creationId="{00000000-0000-0000-0000-000000000000}"/>
          </ac:spMkLst>
        </pc:spChg>
        <pc:spChg chg="del mod">
          <ac:chgData name="Mindi Reich-Shapiro" userId="3871e224317dcf8d" providerId="LiveId" clId="{844412B9-88C3-4EBF-ABEC-A8AC4F71C77B}" dt="2020-09-17T10:41:39.958" v="1560" actId="21"/>
          <ac:spMkLst>
            <pc:docMk/>
            <pc:sldMk cId="0" sldId="270"/>
            <ac:spMk id="127" creationId="{00000000-0000-0000-0000-000000000000}"/>
          </ac:spMkLst>
        </pc:spChg>
        <pc:spChg chg="del mod">
          <ac:chgData name="Mindi Reich-Shapiro" userId="3871e224317dcf8d" providerId="LiveId" clId="{844412B9-88C3-4EBF-ABEC-A8AC4F71C77B}" dt="2020-09-17T10:47:36.044" v="1979" actId="21"/>
          <ac:spMkLst>
            <pc:docMk/>
            <pc:sldMk cId="0" sldId="270"/>
            <ac:spMk id="128" creationId="{00000000-0000-0000-0000-000000000000}"/>
          </ac:spMkLst>
        </pc:spChg>
        <pc:spChg chg="del">
          <ac:chgData name="Mindi Reich-Shapiro" userId="3871e224317dcf8d" providerId="LiveId" clId="{844412B9-88C3-4EBF-ABEC-A8AC4F71C77B}" dt="2020-09-17T10:35:35.346" v="1183" actId="21"/>
          <ac:spMkLst>
            <pc:docMk/>
            <pc:sldMk cId="0" sldId="270"/>
            <ac:spMk id="129" creationId="{00000000-0000-0000-0000-000000000000}"/>
          </ac:spMkLst>
        </pc:spChg>
      </pc:sldChg>
      <pc:sldChg chg="modSp del mod">
        <pc:chgData name="Mindi Reich-Shapiro" userId="3871e224317dcf8d" providerId="LiveId" clId="{844412B9-88C3-4EBF-ABEC-A8AC4F71C77B}" dt="2020-09-17T10:57:11.668" v="2164" actId="2696"/>
        <pc:sldMkLst>
          <pc:docMk/>
          <pc:sldMk cId="0" sldId="271"/>
        </pc:sldMkLst>
        <pc:spChg chg="mod">
          <ac:chgData name="Mindi Reich-Shapiro" userId="3871e224317dcf8d" providerId="LiveId" clId="{844412B9-88C3-4EBF-ABEC-A8AC4F71C77B}" dt="2020-09-17T10:55:33.768" v="2071" actId="20577"/>
          <ac:spMkLst>
            <pc:docMk/>
            <pc:sldMk cId="0" sldId="271"/>
            <ac:spMk id="178" creationId="{00000000-0000-0000-0000-000000000000}"/>
          </ac:spMkLst>
        </pc:spChg>
      </pc:sldChg>
      <pc:sldChg chg="addSp delSp modSp mod ord delDesignElem">
        <pc:chgData name="Mindi Reich-Shapiro" userId="3871e224317dcf8d" providerId="LiveId" clId="{844412B9-88C3-4EBF-ABEC-A8AC4F71C77B}" dt="2020-09-17T13:59:59.027" v="9009" actId="1076"/>
        <pc:sldMkLst>
          <pc:docMk/>
          <pc:sldMk cId="2892519429" sldId="271"/>
        </pc:sldMkLst>
        <pc:spChg chg="add mod">
          <ac:chgData name="Mindi Reich-Shapiro" userId="3871e224317dcf8d" providerId="LiveId" clId="{844412B9-88C3-4EBF-ABEC-A8AC4F71C77B}" dt="2020-09-17T13:59:40.639" v="9007" actId="14100"/>
          <ac:spMkLst>
            <pc:docMk/>
            <pc:sldMk cId="2892519429" sldId="271"/>
            <ac:spMk id="3" creationId="{3CE5D342-ED81-41BA-B7EE-FD98B988DCB2}"/>
          </ac:spMkLst>
        </pc:spChg>
        <pc:spChg chg="mod">
          <ac:chgData name="Mindi Reich-Shapiro" userId="3871e224317dcf8d" providerId="LiveId" clId="{844412B9-88C3-4EBF-ABEC-A8AC4F71C77B}" dt="2020-09-17T13:59:53.743" v="9008" actId="1076"/>
          <ac:spMkLst>
            <pc:docMk/>
            <pc:sldMk cId="2892519429" sldId="271"/>
            <ac:spMk id="5" creationId="{2084E90B-01CE-4EA6-ADC3-7A4D1AAF23E8}"/>
          </ac:spMkLst>
        </pc:spChg>
        <pc:spChg chg="mod">
          <ac:chgData name="Mindi Reich-Shapiro" userId="3871e224317dcf8d" providerId="LiveId" clId="{844412B9-88C3-4EBF-ABEC-A8AC4F71C77B}" dt="2020-09-17T13:59:36.414" v="9006" actId="1076"/>
          <ac:spMkLst>
            <pc:docMk/>
            <pc:sldMk cId="2892519429" sldId="271"/>
            <ac:spMk id="6" creationId="{218DCBDB-82ED-414A-BF51-748AE694FBB5}"/>
          </ac:spMkLst>
        </pc:spChg>
        <pc:spChg chg="del mod">
          <ac:chgData name="Mindi Reich-Shapiro" userId="3871e224317dcf8d" providerId="LiveId" clId="{844412B9-88C3-4EBF-ABEC-A8AC4F71C77B}" dt="2020-09-17T13:36:29.172" v="8508" actId="21"/>
          <ac:spMkLst>
            <pc:docMk/>
            <pc:sldMk cId="2892519429" sldId="271"/>
            <ac:spMk id="7" creationId="{9A73B396-41CC-44AF-88CC-462D06B61159}"/>
          </ac:spMkLst>
        </pc:spChg>
        <pc:picChg chg="add mod">
          <ac:chgData name="Mindi Reich-Shapiro" userId="3871e224317dcf8d" providerId="LiveId" clId="{844412B9-88C3-4EBF-ABEC-A8AC4F71C77B}" dt="2020-09-17T13:59:59.027" v="9009" actId="1076"/>
          <ac:picMkLst>
            <pc:docMk/>
            <pc:sldMk cId="2892519429" sldId="271"/>
            <ac:picMk id="2" creationId="{6B1FAFAE-522B-426C-A1C8-6CDF6B856DF8}"/>
          </ac:picMkLst>
        </pc:picChg>
        <pc:picChg chg="mod">
          <ac:chgData name="Mindi Reich-Shapiro" userId="3871e224317dcf8d" providerId="LiveId" clId="{844412B9-88C3-4EBF-ABEC-A8AC4F71C77B}" dt="2020-09-17T13:59:31.497" v="9005" actId="14100"/>
          <ac:picMkLst>
            <pc:docMk/>
            <pc:sldMk cId="2892519429" sldId="271"/>
            <ac:picMk id="10" creationId="{0D7BA284-79D9-42FB-A3DA-09549A2D7A54}"/>
          </ac:picMkLst>
        </pc:picChg>
        <pc:picChg chg="del">
          <ac:chgData name="Mindi Reich-Shapiro" userId="3871e224317dcf8d" providerId="LiveId" clId="{844412B9-88C3-4EBF-ABEC-A8AC4F71C77B}" dt="2020-09-17T13:34:07.039" v="8490" actId="478"/>
          <ac:picMkLst>
            <pc:docMk/>
            <pc:sldMk cId="2892519429" sldId="271"/>
            <ac:picMk id="12" creationId="{8397DBAC-B16C-4267-8AB7-D42D6C759407}"/>
          </ac:picMkLst>
        </pc:picChg>
      </pc:sldChg>
      <pc:sldChg chg="addSp delSp modSp add mod setBg delAnim delDesignElem">
        <pc:chgData name="Mindi Reich-Shapiro" userId="3871e224317dcf8d" providerId="LiveId" clId="{844412B9-88C3-4EBF-ABEC-A8AC4F71C77B}" dt="2020-09-17T11:42:22.860" v="4531" actId="1076"/>
        <pc:sldMkLst>
          <pc:docMk/>
          <pc:sldMk cId="1815102440" sldId="272"/>
        </pc:sldMkLst>
        <pc:spChg chg="mod ord">
          <ac:chgData name="Mindi Reich-Shapiro" userId="3871e224317dcf8d" providerId="LiveId" clId="{844412B9-88C3-4EBF-ABEC-A8AC4F71C77B}" dt="2020-09-17T11:42:00.896" v="4527" actId="14100"/>
          <ac:spMkLst>
            <pc:docMk/>
            <pc:sldMk cId="1815102440" sldId="272"/>
            <ac:spMk id="2" creationId="{AB87B4C0-1563-3F44-AF9F-3569E4C7FA12}"/>
          </ac:spMkLst>
        </pc:spChg>
        <pc:spChg chg="mod">
          <ac:chgData name="Mindi Reich-Shapiro" userId="3871e224317dcf8d" providerId="LiveId" clId="{844412B9-88C3-4EBF-ABEC-A8AC4F71C77B}" dt="2020-09-17T11:42:22.860" v="4531" actId="1076"/>
          <ac:spMkLst>
            <pc:docMk/>
            <pc:sldMk cId="1815102440" sldId="272"/>
            <ac:spMk id="3" creationId="{0E0A7A99-0140-084F-8798-6417961AB508}"/>
          </ac:spMkLst>
        </pc:spChg>
        <pc:spChg chg="add del">
          <ac:chgData name="Mindi Reich-Shapiro" userId="3871e224317dcf8d" providerId="LiveId" clId="{844412B9-88C3-4EBF-ABEC-A8AC4F71C77B}" dt="2020-09-17T11:19:10.279" v="3479" actId="26606"/>
          <ac:spMkLst>
            <pc:docMk/>
            <pc:sldMk cId="1815102440" sldId="272"/>
            <ac:spMk id="8" creationId="{E91DC736-0EF8-4F87-9146-EBF1D2EE4D3D}"/>
          </ac:spMkLst>
        </pc:spChg>
        <pc:spChg chg="del">
          <ac:chgData name="Mindi Reich-Shapiro" userId="3871e224317dcf8d" providerId="LiveId" clId="{844412B9-88C3-4EBF-ABEC-A8AC4F71C77B}" dt="2020-09-17T09:57:30.248" v="2"/>
          <ac:spMkLst>
            <pc:docMk/>
            <pc:sldMk cId="1815102440" sldId="272"/>
            <ac:spMk id="9" creationId="{526E0BFB-CDF1-4990-8C11-AC849311E0A8}"/>
          </ac:spMkLst>
        </pc:spChg>
        <pc:spChg chg="del">
          <ac:chgData name="Mindi Reich-Shapiro" userId="3871e224317dcf8d" providerId="LiveId" clId="{844412B9-88C3-4EBF-ABEC-A8AC4F71C77B}" dt="2020-09-17T09:57:30.248" v="2"/>
          <ac:spMkLst>
            <pc:docMk/>
            <pc:sldMk cId="1815102440" sldId="272"/>
            <ac:spMk id="11" creationId="{6069A1F8-9BEB-4786-9694-FC48B2D75D21}"/>
          </ac:spMkLst>
        </pc:spChg>
        <pc:spChg chg="add del">
          <ac:chgData name="Mindi Reich-Shapiro" userId="3871e224317dcf8d" providerId="LiveId" clId="{844412B9-88C3-4EBF-ABEC-A8AC4F71C77B}" dt="2020-09-17T11:19:10.279" v="3479" actId="26606"/>
          <ac:spMkLst>
            <pc:docMk/>
            <pc:sldMk cId="1815102440" sldId="272"/>
            <ac:spMk id="13" creationId="{097CD68E-23E3-4007-8847-CD0944C4F7BE}"/>
          </ac:spMkLst>
        </pc:spChg>
        <pc:spChg chg="add del">
          <ac:chgData name="Mindi Reich-Shapiro" userId="3871e224317dcf8d" providerId="LiveId" clId="{844412B9-88C3-4EBF-ABEC-A8AC4F71C77B}" dt="2020-09-17T11:19:10.279" v="3479" actId="26606"/>
          <ac:spMkLst>
            <pc:docMk/>
            <pc:sldMk cId="1815102440" sldId="272"/>
            <ac:spMk id="15" creationId="{AF2F604E-43BE-4DC3-B983-E071523364F8}"/>
          </ac:spMkLst>
        </pc:spChg>
        <pc:spChg chg="add del">
          <ac:chgData name="Mindi Reich-Shapiro" userId="3871e224317dcf8d" providerId="LiveId" clId="{844412B9-88C3-4EBF-ABEC-A8AC4F71C77B}" dt="2020-09-17T11:19:10.279" v="3479" actId="26606"/>
          <ac:spMkLst>
            <pc:docMk/>
            <pc:sldMk cId="1815102440" sldId="272"/>
            <ac:spMk id="17" creationId="{08C9B587-E65E-4B52-B37C-ABEBB6E87928}"/>
          </ac:spMkLst>
        </pc:spChg>
        <pc:spChg chg="add del">
          <ac:chgData name="Mindi Reich-Shapiro" userId="3871e224317dcf8d" providerId="LiveId" clId="{844412B9-88C3-4EBF-ABEC-A8AC4F71C77B}" dt="2020-09-17T11:19:10.255" v="3478" actId="26606"/>
          <ac:spMkLst>
            <pc:docMk/>
            <pc:sldMk cId="1815102440" sldId="272"/>
            <ac:spMk id="22" creationId="{55666830-9A19-4E01-8505-D6C7F9AC5665}"/>
          </ac:spMkLst>
        </pc:spChg>
        <pc:spChg chg="add del">
          <ac:chgData name="Mindi Reich-Shapiro" userId="3871e224317dcf8d" providerId="LiveId" clId="{844412B9-88C3-4EBF-ABEC-A8AC4F71C77B}" dt="2020-09-17T11:19:10.255" v="3478" actId="26606"/>
          <ac:spMkLst>
            <pc:docMk/>
            <pc:sldMk cId="1815102440" sldId="272"/>
            <ac:spMk id="24" creationId="{AE9FC877-7FB6-4D22-9988-35420644E202}"/>
          </ac:spMkLst>
        </pc:spChg>
        <pc:spChg chg="add del">
          <ac:chgData name="Mindi Reich-Shapiro" userId="3871e224317dcf8d" providerId="LiveId" clId="{844412B9-88C3-4EBF-ABEC-A8AC4F71C77B}" dt="2020-09-17T11:19:10.255" v="3478" actId="26606"/>
          <ac:spMkLst>
            <pc:docMk/>
            <pc:sldMk cId="1815102440" sldId="272"/>
            <ac:spMk id="26" creationId="{E41809D1-F12E-46BB-B804-5F209D325E8B}"/>
          </ac:spMkLst>
        </pc:spChg>
        <pc:spChg chg="add del">
          <ac:chgData name="Mindi Reich-Shapiro" userId="3871e224317dcf8d" providerId="LiveId" clId="{844412B9-88C3-4EBF-ABEC-A8AC4F71C77B}" dt="2020-09-17T11:19:10.255" v="3478" actId="26606"/>
          <ac:spMkLst>
            <pc:docMk/>
            <pc:sldMk cId="1815102440" sldId="272"/>
            <ac:spMk id="28" creationId="{AF2F604E-43BE-4DC3-B983-E071523364F8}"/>
          </ac:spMkLst>
        </pc:spChg>
        <pc:spChg chg="add del">
          <ac:chgData name="Mindi Reich-Shapiro" userId="3871e224317dcf8d" providerId="LiveId" clId="{844412B9-88C3-4EBF-ABEC-A8AC4F71C77B}" dt="2020-09-17T11:19:10.255" v="3478" actId="26606"/>
          <ac:spMkLst>
            <pc:docMk/>
            <pc:sldMk cId="1815102440" sldId="272"/>
            <ac:spMk id="30" creationId="{08C9B587-E65E-4B52-B37C-ABEBB6E87928}"/>
          </ac:spMkLst>
        </pc:spChg>
        <pc:spChg chg="add">
          <ac:chgData name="Mindi Reich-Shapiro" userId="3871e224317dcf8d" providerId="LiveId" clId="{844412B9-88C3-4EBF-ABEC-A8AC4F71C77B}" dt="2020-09-17T11:19:10.279" v="3479" actId="26606"/>
          <ac:spMkLst>
            <pc:docMk/>
            <pc:sldMk cId="1815102440" sldId="272"/>
            <ac:spMk id="32" creationId="{6B3BAD04-E614-4C16-8360-019FCF0045AC}"/>
          </ac:spMkLst>
        </pc:spChg>
        <pc:picChg chg="del mod">
          <ac:chgData name="Mindi Reich-Shapiro" userId="3871e224317dcf8d" providerId="LiveId" clId="{844412B9-88C3-4EBF-ABEC-A8AC4F71C77B}" dt="2020-09-17T11:15:14.996" v="3450" actId="21"/>
          <ac:picMkLst>
            <pc:docMk/>
            <pc:sldMk cId="1815102440" sldId="272"/>
            <ac:picMk id="4" creationId="{FD64CF29-10D0-4E1A-A490-2E04228DD3A1}"/>
          </ac:picMkLst>
        </pc:picChg>
        <pc:picChg chg="add mod ord">
          <ac:chgData name="Mindi Reich-Shapiro" userId="3871e224317dcf8d" providerId="LiveId" clId="{844412B9-88C3-4EBF-ABEC-A8AC4F71C77B}" dt="2020-09-17T11:41:17.335" v="4519" actId="1076"/>
          <ac:picMkLst>
            <pc:docMk/>
            <pc:sldMk cId="1815102440" sldId="272"/>
            <ac:picMk id="6" creationId="{E06722B7-5340-446F-B46B-A39A86E1E4CC}"/>
          </ac:picMkLst>
        </pc:picChg>
      </pc:sldChg>
      <pc:sldChg chg="addSp delSp modSp add mod setBg">
        <pc:chgData name="Mindi Reich-Shapiro" userId="3871e224317dcf8d" providerId="LiveId" clId="{844412B9-88C3-4EBF-ABEC-A8AC4F71C77B}" dt="2020-09-17T11:51:29.941" v="5131"/>
        <pc:sldMkLst>
          <pc:docMk/>
          <pc:sldMk cId="716311613" sldId="273"/>
        </pc:sldMkLst>
        <pc:spChg chg="mod">
          <ac:chgData name="Mindi Reich-Shapiro" userId="3871e224317dcf8d" providerId="LiveId" clId="{844412B9-88C3-4EBF-ABEC-A8AC4F71C77B}" dt="2020-09-17T11:44:25.204" v="4583" actId="1076"/>
          <ac:spMkLst>
            <pc:docMk/>
            <pc:sldMk cId="716311613" sldId="273"/>
            <ac:spMk id="2" creationId="{E5830B95-DEFF-5842-AD25-BA313036ED4E}"/>
          </ac:spMkLst>
        </pc:spChg>
        <pc:spChg chg="mod">
          <ac:chgData name="Mindi Reich-Shapiro" userId="3871e224317dcf8d" providerId="LiveId" clId="{844412B9-88C3-4EBF-ABEC-A8AC4F71C77B}" dt="2020-09-17T11:44:49.228" v="4587" actId="255"/>
          <ac:spMkLst>
            <pc:docMk/>
            <pc:sldMk cId="716311613" sldId="273"/>
            <ac:spMk id="3" creationId="{81AAE767-C63C-854C-988F-BBDE7084D2A2}"/>
          </ac:spMkLst>
        </pc:spChg>
        <pc:spChg chg="add del">
          <ac:chgData name="Mindi Reich-Shapiro" userId="3871e224317dcf8d" providerId="LiveId" clId="{844412B9-88C3-4EBF-ABEC-A8AC4F71C77B}" dt="2020-09-17T11:29:35.450" v="3547" actId="26606"/>
          <ac:spMkLst>
            <pc:docMk/>
            <pc:sldMk cId="716311613" sldId="273"/>
            <ac:spMk id="9" creationId="{2550BE34-C2B8-49B8-8519-67A8CAD51AE9}"/>
          </ac:spMkLst>
        </pc:spChg>
        <pc:spChg chg="add del">
          <ac:chgData name="Mindi Reich-Shapiro" userId="3871e224317dcf8d" providerId="LiveId" clId="{844412B9-88C3-4EBF-ABEC-A8AC4F71C77B}" dt="2020-09-17T11:29:35.450" v="3547" actId="26606"/>
          <ac:spMkLst>
            <pc:docMk/>
            <pc:sldMk cId="716311613" sldId="273"/>
            <ac:spMk id="11" creationId="{A7457DD9-5A45-400A-AB4B-4B4EDECA25F1}"/>
          </ac:spMkLst>
        </pc:spChg>
        <pc:spChg chg="add del">
          <ac:chgData name="Mindi Reich-Shapiro" userId="3871e224317dcf8d" providerId="LiveId" clId="{844412B9-88C3-4EBF-ABEC-A8AC4F71C77B}" dt="2020-09-17T11:29:35.450" v="3547" actId="26606"/>
          <ac:spMkLst>
            <pc:docMk/>
            <pc:sldMk cId="716311613" sldId="273"/>
            <ac:spMk id="13" creationId="{441CF7D6-A660-431A-B0BB-140A0D5556B6}"/>
          </ac:spMkLst>
        </pc:spChg>
        <pc:spChg chg="add del">
          <ac:chgData name="Mindi Reich-Shapiro" userId="3871e224317dcf8d" providerId="LiveId" clId="{844412B9-88C3-4EBF-ABEC-A8AC4F71C77B}" dt="2020-09-17T11:29:35.450" v="3547" actId="26606"/>
          <ac:spMkLst>
            <pc:docMk/>
            <pc:sldMk cId="716311613" sldId="273"/>
            <ac:spMk id="15" creationId="{0570A85B-3810-4F95-97B0-CBF4CCDB381C}"/>
          </ac:spMkLst>
        </pc:spChg>
        <pc:graphicFrameChg chg="mod modGraphic">
          <ac:chgData name="Mindi Reich-Shapiro" userId="3871e224317dcf8d" providerId="LiveId" clId="{844412B9-88C3-4EBF-ABEC-A8AC4F71C77B}" dt="2020-09-17T11:51:29.941" v="5131"/>
          <ac:graphicFrameMkLst>
            <pc:docMk/>
            <pc:sldMk cId="716311613" sldId="273"/>
            <ac:graphicFrameMk id="4" creationId="{5D716F00-6B20-6544-8A4F-E6C5C13EFC27}"/>
          </ac:graphicFrameMkLst>
        </pc:graphicFrameChg>
      </pc:sldChg>
      <pc:sldChg chg="addSp delSp modSp add mod">
        <pc:chgData name="Mindi Reich-Shapiro" userId="3871e224317dcf8d" providerId="LiveId" clId="{844412B9-88C3-4EBF-ABEC-A8AC4F71C77B}" dt="2020-09-17T12:03:38.248" v="5625" actId="14100"/>
        <pc:sldMkLst>
          <pc:docMk/>
          <pc:sldMk cId="1182557010" sldId="274"/>
        </pc:sldMkLst>
        <pc:spChg chg="mod">
          <ac:chgData name="Mindi Reich-Shapiro" userId="3871e224317dcf8d" providerId="LiveId" clId="{844412B9-88C3-4EBF-ABEC-A8AC4F71C77B}" dt="2020-09-17T12:01:04.244" v="5362" actId="1076"/>
          <ac:spMkLst>
            <pc:docMk/>
            <pc:sldMk cId="1182557010" sldId="274"/>
            <ac:spMk id="2" creationId="{76C1417D-E982-654E-A810-31AE31533B96}"/>
          </ac:spMkLst>
        </pc:spChg>
        <pc:spChg chg="mod">
          <ac:chgData name="Mindi Reich-Shapiro" userId="3871e224317dcf8d" providerId="LiveId" clId="{844412B9-88C3-4EBF-ABEC-A8AC4F71C77B}" dt="2020-09-17T12:03:22.227" v="5623" actId="20577"/>
          <ac:spMkLst>
            <pc:docMk/>
            <pc:sldMk cId="1182557010" sldId="274"/>
            <ac:spMk id="3" creationId="{8144C5D0-B8F8-884A-9B3B-0BDFAD67A69A}"/>
          </ac:spMkLst>
        </pc:spChg>
        <pc:picChg chg="mod">
          <ac:chgData name="Mindi Reich-Shapiro" userId="3871e224317dcf8d" providerId="LiveId" clId="{844412B9-88C3-4EBF-ABEC-A8AC4F71C77B}" dt="2020-09-17T11:59:18.359" v="5164" actId="1076"/>
          <ac:picMkLst>
            <pc:docMk/>
            <pc:sldMk cId="1182557010" sldId="274"/>
            <ac:picMk id="1026" creationId="{E477C48A-81C9-8E45-A992-DF3A865B52B7}"/>
          </ac:picMkLst>
        </pc:picChg>
        <pc:picChg chg="mod">
          <ac:chgData name="Mindi Reich-Shapiro" userId="3871e224317dcf8d" providerId="LiveId" clId="{844412B9-88C3-4EBF-ABEC-A8AC4F71C77B}" dt="2020-09-17T12:03:38.248" v="5625" actId="14100"/>
          <ac:picMkLst>
            <pc:docMk/>
            <pc:sldMk cId="1182557010" sldId="274"/>
            <ac:picMk id="1028" creationId="{1C566965-E429-F94F-83DB-6265EC9BC343}"/>
          </ac:picMkLst>
        </pc:picChg>
        <pc:picChg chg="del">
          <ac:chgData name="Mindi Reich-Shapiro" userId="3871e224317dcf8d" providerId="LiveId" clId="{844412B9-88C3-4EBF-ABEC-A8AC4F71C77B}" dt="2020-09-17T11:57:37.146" v="5159" actId="21"/>
          <ac:picMkLst>
            <pc:docMk/>
            <pc:sldMk cId="1182557010" sldId="274"/>
            <ac:picMk id="1030" creationId="{FF0F1360-3611-9A48-BE85-54EFB544E758}"/>
          </ac:picMkLst>
        </pc:picChg>
        <pc:picChg chg="add mod">
          <ac:chgData name="Mindi Reich-Shapiro" userId="3871e224317dcf8d" providerId="LiveId" clId="{844412B9-88C3-4EBF-ABEC-A8AC4F71C77B}" dt="2020-09-17T11:59:10.573" v="5162" actId="1076"/>
          <ac:picMkLst>
            <pc:docMk/>
            <pc:sldMk cId="1182557010" sldId="274"/>
            <ac:picMk id="3074" creationId="{0B447739-9A35-4A18-9CCD-F1306DCF0A73}"/>
          </ac:picMkLst>
        </pc:picChg>
      </pc:sldChg>
      <pc:sldChg chg="addSp delSp modSp add mod delAnim modAnim">
        <pc:chgData name="Mindi Reich-Shapiro" userId="3871e224317dcf8d" providerId="LiveId" clId="{844412B9-88C3-4EBF-ABEC-A8AC4F71C77B}" dt="2020-09-17T13:08:18.318" v="7399" actId="14100"/>
        <pc:sldMkLst>
          <pc:docMk/>
          <pc:sldMk cId="2190846560" sldId="275"/>
        </pc:sldMkLst>
        <pc:spChg chg="mod">
          <ac:chgData name="Mindi Reich-Shapiro" userId="3871e224317dcf8d" providerId="LiveId" clId="{844412B9-88C3-4EBF-ABEC-A8AC4F71C77B}" dt="2020-09-17T13:08:18.318" v="7399" actId="14100"/>
          <ac:spMkLst>
            <pc:docMk/>
            <pc:sldMk cId="2190846560" sldId="275"/>
            <ac:spMk id="2" creationId="{4DDBF1AB-D43C-0145-9A17-4B2BEB841314}"/>
          </ac:spMkLst>
        </pc:spChg>
        <pc:spChg chg="del mod">
          <ac:chgData name="Mindi Reich-Shapiro" userId="3871e224317dcf8d" providerId="LiveId" clId="{844412B9-88C3-4EBF-ABEC-A8AC4F71C77B}" dt="2020-09-17T12:20:47.169" v="5771" actId="21"/>
          <ac:spMkLst>
            <pc:docMk/>
            <pc:sldMk cId="2190846560" sldId="275"/>
            <ac:spMk id="3" creationId="{F54CA238-225F-FB40-BB7E-02E3318CADC5}"/>
          </ac:spMkLst>
        </pc:spChg>
        <pc:spChg chg="mod">
          <ac:chgData name="Mindi Reich-Shapiro" userId="3871e224317dcf8d" providerId="LiveId" clId="{844412B9-88C3-4EBF-ABEC-A8AC4F71C77B}" dt="2020-09-17T12:19:42.792" v="5758" actId="14100"/>
          <ac:spMkLst>
            <pc:docMk/>
            <pc:sldMk cId="2190846560" sldId="275"/>
            <ac:spMk id="5" creationId="{A48961F5-CE8F-7647-ACA2-20C0AF20F453}"/>
          </ac:spMkLst>
        </pc:spChg>
        <pc:spChg chg="add mod">
          <ac:chgData name="Mindi Reich-Shapiro" userId="3871e224317dcf8d" providerId="LiveId" clId="{844412B9-88C3-4EBF-ABEC-A8AC4F71C77B}" dt="2020-09-17T12:35:33.204" v="7046" actId="20577"/>
          <ac:spMkLst>
            <pc:docMk/>
            <pc:sldMk cId="2190846560" sldId="275"/>
            <ac:spMk id="7" creationId="{8B617047-B68F-4ACC-BBB2-D85F724912FF}"/>
          </ac:spMkLst>
        </pc:spChg>
        <pc:picChg chg="del mod">
          <ac:chgData name="Mindi Reich-Shapiro" userId="3871e224317dcf8d" providerId="LiveId" clId="{844412B9-88C3-4EBF-ABEC-A8AC4F71C77B}" dt="2020-09-17T12:17:02.727" v="5628" actId="21"/>
          <ac:picMkLst>
            <pc:docMk/>
            <pc:sldMk cId="2190846560" sldId="275"/>
            <ac:picMk id="4" creationId="{F763EE7C-36E4-0440-9D63-EABA706D669F}"/>
          </ac:picMkLst>
        </pc:picChg>
        <pc:picChg chg="add mod">
          <ac:chgData name="Mindi Reich-Shapiro" userId="3871e224317dcf8d" providerId="LiveId" clId="{844412B9-88C3-4EBF-ABEC-A8AC4F71C77B}" dt="2020-09-17T12:19:33.700" v="5756" actId="1076"/>
          <ac:picMkLst>
            <pc:docMk/>
            <pc:sldMk cId="2190846560" sldId="275"/>
            <ac:picMk id="6" creationId="{38867E3F-B885-4288-ACAE-B0A50EE0B19A}"/>
          </ac:picMkLst>
        </pc:picChg>
      </pc:sldChg>
      <pc:sldChg chg="addSp modSp add del mod">
        <pc:chgData name="Mindi Reich-Shapiro" userId="3871e224317dcf8d" providerId="LiveId" clId="{844412B9-88C3-4EBF-ABEC-A8AC4F71C77B}" dt="2020-09-17T12:34:56.735" v="7017" actId="2696"/>
        <pc:sldMkLst>
          <pc:docMk/>
          <pc:sldMk cId="438381303" sldId="276"/>
        </pc:sldMkLst>
        <pc:spChg chg="mod">
          <ac:chgData name="Mindi Reich-Shapiro" userId="3871e224317dcf8d" providerId="LiveId" clId="{844412B9-88C3-4EBF-ABEC-A8AC4F71C77B}" dt="2020-09-17T12:25:52.654" v="6184" actId="20577"/>
          <ac:spMkLst>
            <pc:docMk/>
            <pc:sldMk cId="438381303" sldId="276"/>
            <ac:spMk id="2" creationId="{AEB8556E-2D37-454C-9815-DF327FE01D55}"/>
          </ac:spMkLst>
        </pc:spChg>
        <pc:spChg chg="add mod">
          <ac:chgData name="Mindi Reich-Shapiro" userId="3871e224317dcf8d" providerId="LiveId" clId="{844412B9-88C3-4EBF-ABEC-A8AC4F71C77B}" dt="2020-09-17T12:27:39.134" v="6369" actId="1076"/>
          <ac:spMkLst>
            <pc:docMk/>
            <pc:sldMk cId="438381303" sldId="276"/>
            <ac:spMk id="4" creationId="{E802A58B-B74E-4672-9760-D494C519EBE5}"/>
          </ac:spMkLst>
        </pc:spChg>
      </pc:sldChg>
      <pc:sldChg chg="add">
        <pc:chgData name="Mindi Reich-Shapiro" userId="3871e224317dcf8d" providerId="LiveId" clId="{844412B9-88C3-4EBF-ABEC-A8AC4F71C77B}" dt="2020-09-17T09:57:30.248" v="2"/>
        <pc:sldMkLst>
          <pc:docMk/>
          <pc:sldMk cId="1903512290" sldId="277"/>
        </pc:sldMkLst>
      </pc:sldChg>
      <pc:sldChg chg="addSp delSp modSp add mod ord setBg modClrScheme delDesignElem chgLayout">
        <pc:chgData name="Mindi Reich-Shapiro" userId="3871e224317dcf8d" providerId="LiveId" clId="{844412B9-88C3-4EBF-ABEC-A8AC4F71C77B}" dt="2020-09-17T14:16:59.414" v="9363" actId="1076"/>
        <pc:sldMkLst>
          <pc:docMk/>
          <pc:sldMk cId="1961309694" sldId="278"/>
        </pc:sldMkLst>
        <pc:spChg chg="add mod">
          <ac:chgData name="Mindi Reich-Shapiro" userId="3871e224317dcf8d" providerId="LiveId" clId="{844412B9-88C3-4EBF-ABEC-A8AC4F71C77B}" dt="2020-09-17T14:16:59.414" v="9363" actId="1076"/>
          <ac:spMkLst>
            <pc:docMk/>
            <pc:sldMk cId="1961309694" sldId="278"/>
            <ac:spMk id="2" creationId="{DFFE3F36-0ED8-4F41-BE57-2831915E2F34}"/>
          </ac:spMkLst>
        </pc:spChg>
        <pc:spChg chg="mod">
          <ac:chgData name="Mindi Reich-Shapiro" userId="3871e224317dcf8d" providerId="LiveId" clId="{844412B9-88C3-4EBF-ABEC-A8AC4F71C77B}" dt="2020-09-17T13:57:37.982" v="8948" actId="1076"/>
          <ac:spMkLst>
            <pc:docMk/>
            <pc:sldMk cId="1961309694" sldId="278"/>
            <ac:spMk id="4" creationId="{0474266E-CF54-6A43-A087-F3BFEF5A27AC}"/>
          </ac:spMkLst>
        </pc:spChg>
        <pc:spChg chg="add del">
          <ac:chgData name="Mindi Reich-Shapiro" userId="3871e224317dcf8d" providerId="LiveId" clId="{844412B9-88C3-4EBF-ABEC-A8AC4F71C77B}" dt="2020-09-17T13:58:25.326" v="8953" actId="700"/>
          <ac:spMkLst>
            <pc:docMk/>
            <pc:sldMk cId="1961309694" sldId="278"/>
            <ac:spMk id="73" creationId="{21516CB1-E8C8-4751-B6A6-46B2D1E72A61}"/>
          </ac:spMkLst>
        </pc:spChg>
        <pc:spChg chg="add del">
          <ac:chgData name="Mindi Reich-Shapiro" userId="3871e224317dcf8d" providerId="LiveId" clId="{844412B9-88C3-4EBF-ABEC-A8AC4F71C77B}" dt="2020-09-17T13:58:25.326" v="8953" actId="700"/>
          <ac:spMkLst>
            <pc:docMk/>
            <pc:sldMk cId="1961309694" sldId="278"/>
            <ac:spMk id="75" creationId="{90C0C0D1-E79A-41FF-8322-256F6DD1499B}"/>
          </ac:spMkLst>
        </pc:spChg>
        <pc:spChg chg="add del">
          <ac:chgData name="Mindi Reich-Shapiro" userId="3871e224317dcf8d" providerId="LiveId" clId="{844412B9-88C3-4EBF-ABEC-A8AC4F71C77B}" dt="2020-09-17T13:58:25.326" v="8953" actId="700"/>
          <ac:spMkLst>
            <pc:docMk/>
            <pc:sldMk cId="1961309694" sldId="278"/>
            <ac:spMk id="77" creationId="{395FA420-5595-49D1-9D5F-79EC43B55574}"/>
          </ac:spMkLst>
        </pc:spChg>
        <pc:picChg chg="mod">
          <ac:chgData name="Mindi Reich-Shapiro" userId="3871e224317dcf8d" providerId="LiveId" clId="{844412B9-88C3-4EBF-ABEC-A8AC4F71C77B}" dt="2020-09-17T13:58:04.374" v="8952" actId="14100"/>
          <ac:picMkLst>
            <pc:docMk/>
            <pc:sldMk cId="1961309694" sldId="278"/>
            <ac:picMk id="3074" creationId="{0C9CB219-A13F-7144-BA13-51A465322EFD}"/>
          </ac:picMkLst>
        </pc:picChg>
        <pc:picChg chg="mod">
          <ac:chgData name="Mindi Reich-Shapiro" userId="3871e224317dcf8d" providerId="LiveId" clId="{844412B9-88C3-4EBF-ABEC-A8AC4F71C77B}" dt="2020-09-17T13:57:42.187" v="8949" actId="1076"/>
          <ac:picMkLst>
            <pc:docMk/>
            <pc:sldMk cId="1961309694" sldId="278"/>
            <ac:picMk id="3076" creationId="{2A75AE76-7E4E-9944-A3FD-739849598794}"/>
          </ac:picMkLst>
        </pc:picChg>
      </pc:sldChg>
      <pc:sldChg chg="addSp modSp new mod">
        <pc:chgData name="Mindi Reich-Shapiro" userId="3871e224317dcf8d" providerId="LiveId" clId="{844412B9-88C3-4EBF-ABEC-A8AC4F71C77B}" dt="2020-09-17T11:13:02.955" v="3336" actId="12"/>
        <pc:sldMkLst>
          <pc:docMk/>
          <pc:sldMk cId="155292644" sldId="279"/>
        </pc:sldMkLst>
        <pc:spChg chg="mod">
          <ac:chgData name="Mindi Reich-Shapiro" userId="3871e224317dcf8d" providerId="LiveId" clId="{844412B9-88C3-4EBF-ABEC-A8AC4F71C77B}" dt="2020-09-17T10:55:58.355" v="2116" actId="20577"/>
          <ac:spMkLst>
            <pc:docMk/>
            <pc:sldMk cId="155292644" sldId="279"/>
            <ac:spMk id="2" creationId="{9134E371-4B32-4059-ABE7-98A2DF117AB9}"/>
          </ac:spMkLst>
        </pc:spChg>
        <pc:spChg chg="mod">
          <ac:chgData name="Mindi Reich-Shapiro" userId="3871e224317dcf8d" providerId="LiveId" clId="{844412B9-88C3-4EBF-ABEC-A8AC4F71C77B}" dt="2020-09-17T11:05:51.816" v="2710" actId="1582"/>
          <ac:spMkLst>
            <pc:docMk/>
            <pc:sldMk cId="155292644" sldId="279"/>
            <ac:spMk id="3" creationId="{A3679234-3B50-4979-9C24-1EF408E676DA}"/>
          </ac:spMkLst>
        </pc:spChg>
        <pc:spChg chg="mod">
          <ac:chgData name="Mindi Reich-Shapiro" userId="3871e224317dcf8d" providerId="LiveId" clId="{844412B9-88C3-4EBF-ABEC-A8AC4F71C77B}" dt="2020-09-17T11:13:02.955" v="3336" actId="12"/>
          <ac:spMkLst>
            <pc:docMk/>
            <pc:sldMk cId="155292644" sldId="279"/>
            <ac:spMk id="4" creationId="{6593555F-31AB-4961-86AB-CD17FC55AEA7}"/>
          </ac:spMkLst>
        </pc:spChg>
        <pc:spChg chg="add mod">
          <ac:chgData name="Mindi Reich-Shapiro" userId="3871e224317dcf8d" providerId="LiveId" clId="{844412B9-88C3-4EBF-ABEC-A8AC4F71C77B}" dt="2020-09-17T10:58:38.999" v="2286" actId="20577"/>
          <ac:spMkLst>
            <pc:docMk/>
            <pc:sldMk cId="155292644" sldId="279"/>
            <ac:spMk id="5" creationId="{8F7A72BF-68BC-41D6-B12D-5DA12AA1475F}"/>
          </ac:spMkLst>
        </pc:spChg>
      </pc:sldChg>
      <pc:sldChg chg="addSp modSp new mod setBg">
        <pc:chgData name="Mindi Reich-Shapiro" userId="3871e224317dcf8d" providerId="LiveId" clId="{844412B9-88C3-4EBF-ABEC-A8AC4F71C77B}" dt="2020-09-17T12:37:39.103" v="7081" actId="20577"/>
        <pc:sldMkLst>
          <pc:docMk/>
          <pc:sldMk cId="2163865700" sldId="280"/>
        </pc:sldMkLst>
        <pc:spChg chg="mod">
          <ac:chgData name="Mindi Reich-Shapiro" userId="3871e224317dcf8d" providerId="LiveId" clId="{844412B9-88C3-4EBF-ABEC-A8AC4F71C77B}" dt="2020-09-17T12:37:39.103" v="7081" actId="20577"/>
          <ac:spMkLst>
            <pc:docMk/>
            <pc:sldMk cId="2163865700" sldId="280"/>
            <ac:spMk id="2" creationId="{57136CD8-D4E8-44DA-A713-B9390908C3A3}"/>
          </ac:spMkLst>
        </pc:spChg>
        <pc:spChg chg="mod">
          <ac:chgData name="Mindi Reich-Shapiro" userId="3871e224317dcf8d" providerId="LiveId" clId="{844412B9-88C3-4EBF-ABEC-A8AC4F71C77B}" dt="2020-09-17T12:37:26.785" v="7056" actId="113"/>
          <ac:spMkLst>
            <pc:docMk/>
            <pc:sldMk cId="2163865700" sldId="280"/>
            <ac:spMk id="3" creationId="{078251B7-B702-45FE-A2D3-E6FFEFC2485B}"/>
          </ac:spMkLst>
        </pc:spChg>
        <pc:picChg chg="add mod">
          <ac:chgData name="Mindi Reich-Shapiro" userId="3871e224317dcf8d" providerId="LiveId" clId="{844412B9-88C3-4EBF-ABEC-A8AC4F71C77B}" dt="2020-09-17T12:36:55.409" v="7051" actId="26606"/>
          <ac:picMkLst>
            <pc:docMk/>
            <pc:sldMk cId="2163865700" sldId="280"/>
            <ac:picMk id="5" creationId="{CAC25DC3-15EE-4A15-86B9-7D7235934E96}"/>
          </ac:picMkLst>
        </pc:picChg>
        <pc:cxnChg chg="add">
          <ac:chgData name="Mindi Reich-Shapiro" userId="3871e224317dcf8d" providerId="LiveId" clId="{844412B9-88C3-4EBF-ABEC-A8AC4F71C77B}" dt="2020-09-17T12:36:55.409" v="7051" actId="26606"/>
          <ac:cxnSpMkLst>
            <pc:docMk/>
            <pc:sldMk cId="2163865700" sldId="280"/>
            <ac:cxnSpMk id="10" creationId="{A7F400EE-A8A5-48AF-B4D6-291B52C6F0B0}"/>
          </ac:cxnSpMkLst>
        </pc:cxnChg>
      </pc:sldChg>
      <pc:sldChg chg="addSp delSp modSp new mod setBg">
        <pc:chgData name="Mindi Reich-Shapiro" userId="3871e224317dcf8d" providerId="LiveId" clId="{844412B9-88C3-4EBF-ABEC-A8AC4F71C77B}" dt="2020-09-17T13:21:09.550" v="7927" actId="2711"/>
        <pc:sldMkLst>
          <pc:docMk/>
          <pc:sldMk cId="1301986718" sldId="281"/>
        </pc:sldMkLst>
        <pc:spChg chg="mod">
          <ac:chgData name="Mindi Reich-Shapiro" userId="3871e224317dcf8d" providerId="LiveId" clId="{844412B9-88C3-4EBF-ABEC-A8AC4F71C77B}" dt="2020-09-17T13:21:09.550" v="7927" actId="2711"/>
          <ac:spMkLst>
            <pc:docMk/>
            <pc:sldMk cId="1301986718" sldId="281"/>
            <ac:spMk id="2" creationId="{CEE51B80-E1F3-4EE2-A664-50D293DF42D9}"/>
          </ac:spMkLst>
        </pc:spChg>
        <pc:spChg chg="mod">
          <ac:chgData name="Mindi Reich-Shapiro" userId="3871e224317dcf8d" providerId="LiveId" clId="{844412B9-88C3-4EBF-ABEC-A8AC4F71C77B}" dt="2020-09-17T13:21:00.554" v="7926" actId="255"/>
          <ac:spMkLst>
            <pc:docMk/>
            <pc:sldMk cId="1301986718" sldId="281"/>
            <ac:spMk id="3" creationId="{455B4261-9CC2-448E-BD75-7AA20CCC43B7}"/>
          </ac:spMkLst>
        </pc:spChg>
        <pc:picChg chg="add del mod">
          <ac:chgData name="Mindi Reich-Shapiro" userId="3871e224317dcf8d" providerId="LiveId" clId="{844412B9-88C3-4EBF-ABEC-A8AC4F71C77B}" dt="2020-09-17T13:17:23.046" v="7920" actId="931"/>
          <ac:picMkLst>
            <pc:docMk/>
            <pc:sldMk cId="1301986718" sldId="281"/>
            <ac:picMk id="5" creationId="{D9586625-DDAF-47C5-ABA3-8C57DCAADC3F}"/>
          </ac:picMkLst>
        </pc:picChg>
        <pc:picChg chg="add mod">
          <ac:chgData name="Mindi Reich-Shapiro" userId="3871e224317dcf8d" providerId="LiveId" clId="{844412B9-88C3-4EBF-ABEC-A8AC4F71C77B}" dt="2020-09-17T13:20:44.482" v="7925" actId="26606"/>
          <ac:picMkLst>
            <pc:docMk/>
            <pc:sldMk cId="1301986718" sldId="281"/>
            <ac:picMk id="7" creationId="{CB9330CE-2380-4F5F-8580-5C9958DC5B3C}"/>
          </ac:picMkLst>
        </pc:picChg>
        <pc:cxnChg chg="add">
          <ac:chgData name="Mindi Reich-Shapiro" userId="3871e224317dcf8d" providerId="LiveId" clId="{844412B9-88C3-4EBF-ABEC-A8AC4F71C77B}" dt="2020-09-17T13:20:44.482" v="7925" actId="26606"/>
          <ac:cxnSpMkLst>
            <pc:docMk/>
            <pc:sldMk cId="1301986718" sldId="281"/>
            <ac:cxnSpMk id="12" creationId="{A7F400EE-A8A5-48AF-B4D6-291B52C6F0B0}"/>
          </ac:cxnSpMkLst>
        </pc:cxnChg>
      </pc:sldChg>
      <pc:sldChg chg="addSp modSp mod ord setBg">
        <pc:chgData name="Mindi Reich-Shapiro" userId="3871e224317dcf8d" providerId="LiveId" clId="{844412B9-88C3-4EBF-ABEC-A8AC4F71C77B}" dt="2020-09-17T13:42:00.302" v="8637" actId="255"/>
        <pc:sldMkLst>
          <pc:docMk/>
          <pc:sldMk cId="1800857023" sldId="282"/>
        </pc:sldMkLst>
        <pc:spChg chg="mod">
          <ac:chgData name="Mindi Reich-Shapiro" userId="3871e224317dcf8d" providerId="LiveId" clId="{844412B9-88C3-4EBF-ABEC-A8AC4F71C77B}" dt="2020-09-17T13:41:49.674" v="8636" actId="26606"/>
          <ac:spMkLst>
            <pc:docMk/>
            <pc:sldMk cId="1800857023" sldId="282"/>
            <ac:spMk id="2" creationId="{00000000-0000-0000-0000-000000000000}"/>
          </ac:spMkLst>
        </pc:spChg>
        <pc:spChg chg="mod">
          <ac:chgData name="Mindi Reich-Shapiro" userId="3871e224317dcf8d" providerId="LiveId" clId="{844412B9-88C3-4EBF-ABEC-A8AC4F71C77B}" dt="2020-09-17T13:42:00.302" v="8637" actId="255"/>
          <ac:spMkLst>
            <pc:docMk/>
            <pc:sldMk cId="1800857023" sldId="282"/>
            <ac:spMk id="3" creationId="{00000000-0000-0000-0000-000000000000}"/>
          </ac:spMkLst>
        </pc:spChg>
        <pc:picChg chg="add mod">
          <ac:chgData name="Mindi Reich-Shapiro" userId="3871e224317dcf8d" providerId="LiveId" clId="{844412B9-88C3-4EBF-ABEC-A8AC4F71C77B}" dt="2020-09-17T13:41:49.674" v="8636" actId="26606"/>
          <ac:picMkLst>
            <pc:docMk/>
            <pc:sldMk cId="1800857023" sldId="282"/>
            <ac:picMk id="5" creationId="{28A090BC-55B9-49C1-AEEA-D0BF3F0F4B97}"/>
          </ac:picMkLst>
        </pc:picChg>
        <pc:cxnChg chg="add">
          <ac:chgData name="Mindi Reich-Shapiro" userId="3871e224317dcf8d" providerId="LiveId" clId="{844412B9-88C3-4EBF-ABEC-A8AC4F71C77B}" dt="2020-09-17T13:41:49.674" v="8636" actId="26606"/>
          <ac:cxnSpMkLst>
            <pc:docMk/>
            <pc:sldMk cId="1800857023" sldId="282"/>
            <ac:cxnSpMk id="10" creationId="{A7F400EE-A8A5-48AF-B4D6-291B52C6F0B0}"/>
          </ac:cxnSpMkLst>
        </pc:cxnChg>
      </pc:sldChg>
      <pc:sldChg chg="addSp delSp modSp new mod setBg modClrScheme delDesignElem chgLayout">
        <pc:chgData name="Mindi Reich-Shapiro" userId="3871e224317dcf8d" providerId="LiveId" clId="{844412B9-88C3-4EBF-ABEC-A8AC4F71C77B}" dt="2020-09-17T14:19:18.324" v="9381" actId="14100"/>
        <pc:sldMkLst>
          <pc:docMk/>
          <pc:sldMk cId="1056219478" sldId="283"/>
        </pc:sldMkLst>
        <pc:spChg chg="mod ord">
          <ac:chgData name="Mindi Reich-Shapiro" userId="3871e224317dcf8d" providerId="LiveId" clId="{844412B9-88C3-4EBF-ABEC-A8AC4F71C77B}" dt="2020-09-17T14:19:03.849" v="9378" actId="1076"/>
          <ac:spMkLst>
            <pc:docMk/>
            <pc:sldMk cId="1056219478" sldId="283"/>
            <ac:spMk id="2" creationId="{464F8610-7D24-4916-929E-2068E3D7A92B}"/>
          </ac:spMkLst>
        </pc:spChg>
        <pc:spChg chg="del">
          <ac:chgData name="Mindi Reich-Shapiro" userId="3871e224317dcf8d" providerId="LiveId" clId="{844412B9-88C3-4EBF-ABEC-A8AC4F71C77B}" dt="2020-09-17T13:50:23.376" v="8795" actId="22"/>
          <ac:spMkLst>
            <pc:docMk/>
            <pc:sldMk cId="1056219478" sldId="283"/>
            <ac:spMk id="3" creationId="{0D74FD2A-BD4A-4EE8-8E5F-838B96542562}"/>
          </ac:spMkLst>
        </pc:spChg>
        <pc:spChg chg="add mod">
          <ac:chgData name="Mindi Reich-Shapiro" userId="3871e224317dcf8d" providerId="LiveId" clId="{844412B9-88C3-4EBF-ABEC-A8AC4F71C77B}" dt="2020-09-17T14:19:18.324" v="9381" actId="14100"/>
          <ac:spMkLst>
            <pc:docMk/>
            <pc:sldMk cId="1056219478" sldId="283"/>
            <ac:spMk id="9" creationId="{69C68F16-C2A7-4408-A42A-DE2CDD47D0CD}"/>
          </ac:spMkLst>
        </pc:spChg>
        <pc:spChg chg="add del">
          <ac:chgData name="Mindi Reich-Shapiro" userId="3871e224317dcf8d" providerId="LiveId" clId="{844412B9-88C3-4EBF-ABEC-A8AC4F71C77B}" dt="2020-09-17T13:52:25.979" v="8828" actId="26606"/>
          <ac:spMkLst>
            <pc:docMk/>
            <pc:sldMk cId="1056219478" sldId="283"/>
            <ac:spMk id="14" creationId="{63F5877B-98C7-49DD-83AB-0F6F57CB6543}"/>
          </ac:spMkLst>
        </pc:spChg>
        <pc:spChg chg="add del">
          <ac:chgData name="Mindi Reich-Shapiro" userId="3871e224317dcf8d" providerId="LiveId" clId="{844412B9-88C3-4EBF-ABEC-A8AC4F71C77B}" dt="2020-09-17T13:52:25.979" v="8828" actId="26606"/>
          <ac:spMkLst>
            <pc:docMk/>
            <pc:sldMk cId="1056219478" sldId="283"/>
            <ac:spMk id="16" creationId="{4EA91930-66BC-4C41-B4F5-C31EB216F64B}"/>
          </ac:spMkLst>
        </pc:spChg>
        <pc:spChg chg="add del">
          <ac:chgData name="Mindi Reich-Shapiro" userId="3871e224317dcf8d" providerId="LiveId" clId="{844412B9-88C3-4EBF-ABEC-A8AC4F71C77B}" dt="2020-09-17T13:52:25.979" v="8828" actId="26606"/>
          <ac:spMkLst>
            <pc:docMk/>
            <pc:sldMk cId="1056219478" sldId="283"/>
            <ac:spMk id="18" creationId="{6313CF8F-B436-401E-9575-DE0F8E8B5B17}"/>
          </ac:spMkLst>
        </pc:spChg>
        <pc:spChg chg="add del">
          <ac:chgData name="Mindi Reich-Shapiro" userId="3871e224317dcf8d" providerId="LiveId" clId="{844412B9-88C3-4EBF-ABEC-A8AC4F71C77B}" dt="2020-09-17T13:52:25.979" v="8828" actId="26606"/>
          <ac:spMkLst>
            <pc:docMk/>
            <pc:sldMk cId="1056219478" sldId="283"/>
            <ac:spMk id="20" creationId="{2A38CFE9-C30A-4551-ACCB-D5808FBC39CD}"/>
          </ac:spMkLst>
        </pc:spChg>
        <pc:spChg chg="add del">
          <ac:chgData name="Mindi Reich-Shapiro" userId="3871e224317dcf8d" providerId="LiveId" clId="{844412B9-88C3-4EBF-ABEC-A8AC4F71C77B}" dt="2020-09-17T13:52:25.979" v="8828" actId="26606"/>
          <ac:spMkLst>
            <pc:docMk/>
            <pc:sldMk cId="1056219478" sldId="283"/>
            <ac:spMk id="22" creationId="{67EF550F-47CE-4FB2-9DAC-12AD835C833D}"/>
          </ac:spMkLst>
        </pc:spChg>
        <pc:spChg chg="add del">
          <ac:chgData name="Mindi Reich-Shapiro" userId="3871e224317dcf8d" providerId="LiveId" clId="{844412B9-88C3-4EBF-ABEC-A8AC4F71C77B}" dt="2020-09-17T13:52:25.966" v="8827" actId="26606"/>
          <ac:spMkLst>
            <pc:docMk/>
            <pc:sldMk cId="1056219478" sldId="283"/>
            <ac:spMk id="27" creationId="{21516CB1-E8C8-4751-B6A6-46B2D1E72A61}"/>
          </ac:spMkLst>
        </pc:spChg>
        <pc:spChg chg="add del">
          <ac:chgData name="Mindi Reich-Shapiro" userId="3871e224317dcf8d" providerId="LiveId" clId="{844412B9-88C3-4EBF-ABEC-A8AC4F71C77B}" dt="2020-09-17T13:52:25.966" v="8827" actId="26606"/>
          <ac:spMkLst>
            <pc:docMk/>
            <pc:sldMk cId="1056219478" sldId="283"/>
            <ac:spMk id="29" creationId="{90C0C0D1-E79A-41FF-8322-256F6DD1499B}"/>
          </ac:spMkLst>
        </pc:spChg>
        <pc:spChg chg="add del">
          <ac:chgData name="Mindi Reich-Shapiro" userId="3871e224317dcf8d" providerId="LiveId" clId="{844412B9-88C3-4EBF-ABEC-A8AC4F71C77B}" dt="2020-09-17T13:52:25.966" v="8827" actId="26606"/>
          <ac:spMkLst>
            <pc:docMk/>
            <pc:sldMk cId="1056219478" sldId="283"/>
            <ac:spMk id="31" creationId="{395FA420-5595-49D1-9D5F-79EC43B55574}"/>
          </ac:spMkLst>
        </pc:spChg>
        <pc:spChg chg="add del">
          <ac:chgData name="Mindi Reich-Shapiro" userId="3871e224317dcf8d" providerId="LiveId" clId="{844412B9-88C3-4EBF-ABEC-A8AC4F71C77B}" dt="2020-09-17T13:53:35.659" v="8837" actId="26606"/>
          <ac:spMkLst>
            <pc:docMk/>
            <pc:sldMk cId="1056219478" sldId="283"/>
            <ac:spMk id="33" creationId="{DB90EDA9-2517-46EC-B6D4-3918D04786C1}"/>
          </ac:spMkLst>
        </pc:spChg>
        <pc:spChg chg="add del">
          <ac:chgData name="Mindi Reich-Shapiro" userId="3871e224317dcf8d" providerId="LiveId" clId="{844412B9-88C3-4EBF-ABEC-A8AC4F71C77B}" dt="2020-09-17T13:53:35.659" v="8837" actId="26606"/>
          <ac:spMkLst>
            <pc:docMk/>
            <pc:sldMk cId="1056219478" sldId="283"/>
            <ac:spMk id="34" creationId="{D449B1F2-532C-44C7-8AC7-28EA15EE02CB}"/>
          </ac:spMkLst>
        </pc:spChg>
        <pc:spChg chg="add del">
          <ac:chgData name="Mindi Reich-Shapiro" userId="3871e224317dcf8d" providerId="LiveId" clId="{844412B9-88C3-4EBF-ABEC-A8AC4F71C77B}" dt="2020-09-17T13:53:35.659" v="8837" actId="26606"/>
          <ac:spMkLst>
            <pc:docMk/>
            <pc:sldMk cId="1056219478" sldId="283"/>
            <ac:spMk id="35" creationId="{EE7D3784-5CF9-4282-9B1C-523957852BF6}"/>
          </ac:spMkLst>
        </pc:spChg>
        <pc:spChg chg="add del">
          <ac:chgData name="Mindi Reich-Shapiro" userId="3871e224317dcf8d" providerId="LiveId" clId="{844412B9-88C3-4EBF-ABEC-A8AC4F71C77B}" dt="2020-09-17T14:18:26.735" v="9370" actId="700"/>
          <ac:spMkLst>
            <pc:docMk/>
            <pc:sldMk cId="1056219478" sldId="283"/>
            <ac:spMk id="40" creationId="{21516CB1-E8C8-4751-B6A6-46B2D1E72A61}"/>
          </ac:spMkLst>
        </pc:spChg>
        <pc:spChg chg="add del">
          <ac:chgData name="Mindi Reich-Shapiro" userId="3871e224317dcf8d" providerId="LiveId" clId="{844412B9-88C3-4EBF-ABEC-A8AC4F71C77B}" dt="2020-09-17T14:18:26.735" v="9370" actId="700"/>
          <ac:spMkLst>
            <pc:docMk/>
            <pc:sldMk cId="1056219478" sldId="283"/>
            <ac:spMk id="42" creationId="{90C0C0D1-E79A-41FF-8322-256F6DD1499B}"/>
          </ac:spMkLst>
        </pc:spChg>
        <pc:spChg chg="add del">
          <ac:chgData name="Mindi Reich-Shapiro" userId="3871e224317dcf8d" providerId="LiveId" clId="{844412B9-88C3-4EBF-ABEC-A8AC4F71C77B}" dt="2020-09-17T14:18:26.735" v="9370" actId="700"/>
          <ac:spMkLst>
            <pc:docMk/>
            <pc:sldMk cId="1056219478" sldId="283"/>
            <ac:spMk id="44" creationId="{395FA420-5595-49D1-9D5F-79EC43B55574}"/>
          </ac:spMkLst>
        </pc:spChg>
        <pc:picChg chg="add mod ord">
          <ac:chgData name="Mindi Reich-Shapiro" userId="3871e224317dcf8d" providerId="LiveId" clId="{844412B9-88C3-4EBF-ABEC-A8AC4F71C77B}" dt="2020-09-17T14:19:12.508" v="9380" actId="1076"/>
          <ac:picMkLst>
            <pc:docMk/>
            <pc:sldMk cId="1056219478" sldId="283"/>
            <ac:picMk id="5" creationId="{B3A9A7DC-4957-40FE-82DA-BE92473E9A1C}"/>
          </ac:picMkLst>
        </pc:picChg>
        <pc:picChg chg="add mod ord">
          <ac:chgData name="Mindi Reich-Shapiro" userId="3871e224317dcf8d" providerId="LiveId" clId="{844412B9-88C3-4EBF-ABEC-A8AC4F71C77B}" dt="2020-09-17T14:19:07.938" v="9379" actId="1076"/>
          <ac:picMkLst>
            <pc:docMk/>
            <pc:sldMk cId="1056219478" sldId="283"/>
            <ac:picMk id="7" creationId="{EF4B3B79-36F4-41C5-8E94-3A49A086C7DC}"/>
          </ac:picMkLst>
        </pc:picChg>
      </pc:sldChg>
      <pc:sldChg chg="addSp delSp modSp new mod setBg">
        <pc:chgData name="Mindi Reich-Shapiro" userId="3871e224317dcf8d" providerId="LiveId" clId="{844412B9-88C3-4EBF-ABEC-A8AC4F71C77B}" dt="2020-09-17T14:16:08.525" v="9359" actId="1076"/>
        <pc:sldMkLst>
          <pc:docMk/>
          <pc:sldMk cId="3003650289" sldId="284"/>
        </pc:sldMkLst>
        <pc:spChg chg="mod">
          <ac:chgData name="Mindi Reich-Shapiro" userId="3871e224317dcf8d" providerId="LiveId" clId="{844412B9-88C3-4EBF-ABEC-A8AC4F71C77B}" dt="2020-09-17T14:15:56.371" v="9357" actId="1076"/>
          <ac:spMkLst>
            <pc:docMk/>
            <pc:sldMk cId="3003650289" sldId="284"/>
            <ac:spMk id="2" creationId="{968E2929-C879-434F-9BF6-DC17ABA21E3B}"/>
          </ac:spMkLst>
        </pc:spChg>
        <pc:spChg chg="mod">
          <ac:chgData name="Mindi Reich-Shapiro" userId="3871e224317dcf8d" providerId="LiveId" clId="{844412B9-88C3-4EBF-ABEC-A8AC4F71C77B}" dt="2020-09-17T14:16:08.525" v="9359" actId="1076"/>
          <ac:spMkLst>
            <pc:docMk/>
            <pc:sldMk cId="3003650289" sldId="284"/>
            <ac:spMk id="3" creationId="{880088A5-09F2-40BE-B111-506830F32DA0}"/>
          </ac:spMkLst>
        </pc:spChg>
        <pc:spChg chg="add del mod">
          <ac:chgData name="Mindi Reich-Shapiro" userId="3871e224317dcf8d" providerId="LiveId" clId="{844412B9-88C3-4EBF-ABEC-A8AC4F71C77B}" dt="2020-09-17T14:01:01.169" v="9019" actId="21"/>
          <ac:spMkLst>
            <pc:docMk/>
            <pc:sldMk cId="3003650289" sldId="284"/>
            <ac:spMk id="4" creationId="{FDC6BD64-6206-4651-B6F0-646CC9D3F113}"/>
          </ac:spMkLst>
        </pc:spChg>
        <pc:spChg chg="add del mod">
          <ac:chgData name="Mindi Reich-Shapiro" userId="3871e224317dcf8d" providerId="LiveId" clId="{844412B9-88C3-4EBF-ABEC-A8AC4F71C77B}" dt="2020-09-17T14:01:17.891" v="9022"/>
          <ac:spMkLst>
            <pc:docMk/>
            <pc:sldMk cId="3003650289" sldId="284"/>
            <ac:spMk id="5" creationId="{58D812B2-AD1D-41BB-B548-DE1B1E743F9D}"/>
          </ac:spMkLst>
        </pc:spChg>
        <pc:spChg chg="add mod ord">
          <ac:chgData name="Mindi Reich-Shapiro" userId="3871e224317dcf8d" providerId="LiveId" clId="{844412B9-88C3-4EBF-ABEC-A8AC4F71C77B}" dt="2020-09-17T14:15:49.066" v="9356" actId="1076"/>
          <ac:spMkLst>
            <pc:docMk/>
            <pc:sldMk cId="3003650289" sldId="284"/>
            <ac:spMk id="7" creationId="{E1D796DC-6963-4C69-AB04-BDA72B2F7A9D}"/>
          </ac:spMkLst>
        </pc:spChg>
        <pc:picChg chg="add mod">
          <ac:chgData name="Mindi Reich-Shapiro" userId="3871e224317dcf8d" providerId="LiveId" clId="{844412B9-88C3-4EBF-ABEC-A8AC4F71C77B}" dt="2020-09-17T14:13:25.231" v="9342" actId="1076"/>
          <ac:picMkLst>
            <pc:docMk/>
            <pc:sldMk cId="3003650289" sldId="284"/>
            <ac:picMk id="9" creationId="{70C89A60-8281-4EB8-AD9C-D8FAC08335C2}"/>
          </ac:picMkLst>
        </pc:picChg>
      </pc:sldChg>
      <pc:sldChg chg="addSp delSp modSp new mod setBg">
        <pc:chgData name="Mindi Reich-Shapiro" userId="3871e224317dcf8d" providerId="LiveId" clId="{844412B9-88C3-4EBF-ABEC-A8AC4F71C77B}" dt="2020-09-17T14:16:50.466" v="9362" actId="1076"/>
        <pc:sldMkLst>
          <pc:docMk/>
          <pc:sldMk cId="441944778" sldId="285"/>
        </pc:sldMkLst>
        <pc:spChg chg="mod">
          <ac:chgData name="Mindi Reich-Shapiro" userId="3871e224317dcf8d" providerId="LiveId" clId="{844412B9-88C3-4EBF-ABEC-A8AC4F71C77B}" dt="2020-09-17T14:16:50.466" v="9362" actId="1076"/>
          <ac:spMkLst>
            <pc:docMk/>
            <pc:sldMk cId="441944778" sldId="285"/>
            <ac:spMk id="2" creationId="{C94217B9-CD03-4099-8A82-C7D8D47C87AA}"/>
          </ac:spMkLst>
        </pc:spChg>
        <pc:spChg chg="del">
          <ac:chgData name="Mindi Reich-Shapiro" userId="3871e224317dcf8d" providerId="LiveId" clId="{844412B9-88C3-4EBF-ABEC-A8AC4F71C77B}" dt="2020-09-17T14:00:31.512" v="9010" actId="22"/>
          <ac:spMkLst>
            <pc:docMk/>
            <pc:sldMk cId="441944778" sldId="285"/>
            <ac:spMk id="3" creationId="{352CBE0D-CEE6-4AE2-AFE5-67595CC2625A}"/>
          </ac:spMkLst>
        </pc:spChg>
        <pc:spChg chg="add mod">
          <ac:chgData name="Mindi Reich-Shapiro" userId="3871e224317dcf8d" providerId="LiveId" clId="{844412B9-88C3-4EBF-ABEC-A8AC4F71C77B}" dt="2020-09-17T14:12:39.671" v="9335" actId="255"/>
          <ac:spMkLst>
            <pc:docMk/>
            <pc:sldMk cId="441944778" sldId="285"/>
            <ac:spMk id="5" creationId="{887E6A6C-8243-4455-B545-280BA4C2793F}"/>
          </ac:spMkLst>
        </pc:spChg>
        <pc:spChg chg="add del">
          <ac:chgData name="Mindi Reich-Shapiro" userId="3871e224317dcf8d" providerId="LiveId" clId="{844412B9-88C3-4EBF-ABEC-A8AC4F71C77B}" dt="2020-09-17T14:07:08.939" v="9161" actId="26606"/>
          <ac:spMkLst>
            <pc:docMk/>
            <pc:sldMk cId="441944778" sldId="285"/>
            <ac:spMk id="12" creationId="{2B566528-1B12-4246-9431-5C2D7D081168}"/>
          </ac:spMkLst>
        </pc:spChg>
        <pc:spChg chg="add del">
          <ac:chgData name="Mindi Reich-Shapiro" userId="3871e224317dcf8d" providerId="LiveId" clId="{844412B9-88C3-4EBF-ABEC-A8AC4F71C77B}" dt="2020-09-17T14:07:08.939" v="9161" actId="26606"/>
          <ac:spMkLst>
            <pc:docMk/>
            <pc:sldMk cId="441944778" sldId="285"/>
            <ac:spMk id="14" creationId="{D3F51FEB-38FB-4F6C-9F7B-2F2AFAB65463}"/>
          </ac:spMkLst>
        </pc:spChg>
        <pc:spChg chg="add del">
          <ac:chgData name="Mindi Reich-Shapiro" userId="3871e224317dcf8d" providerId="LiveId" clId="{844412B9-88C3-4EBF-ABEC-A8AC4F71C77B}" dt="2020-09-17T14:07:08.939" v="9161" actId="26606"/>
          <ac:spMkLst>
            <pc:docMk/>
            <pc:sldMk cId="441944778" sldId="285"/>
            <ac:spMk id="16" creationId="{1E547BA6-BAE0-43BB-A7CA-60F69CE252F0}"/>
          </ac:spMkLst>
        </pc:spChg>
        <pc:spChg chg="add del">
          <ac:chgData name="Mindi Reich-Shapiro" userId="3871e224317dcf8d" providerId="LiveId" clId="{844412B9-88C3-4EBF-ABEC-A8AC4F71C77B}" dt="2020-09-17T14:07:21.955" v="9162" actId="26606"/>
          <ac:spMkLst>
            <pc:docMk/>
            <pc:sldMk cId="441944778" sldId="285"/>
            <ac:spMk id="25" creationId="{79477870-C64A-4E35-8F2F-05B7114F3C74}"/>
          </ac:spMkLst>
        </pc:spChg>
        <pc:spChg chg="add del">
          <ac:chgData name="Mindi Reich-Shapiro" userId="3871e224317dcf8d" providerId="LiveId" clId="{844412B9-88C3-4EBF-ABEC-A8AC4F71C77B}" dt="2020-09-17T14:07:21.955" v="9162" actId="26606"/>
          <ac:spMkLst>
            <pc:docMk/>
            <pc:sldMk cId="441944778" sldId="285"/>
            <ac:spMk id="27" creationId="{8AEA628B-C8FF-4D0B-B111-F101F580B15D}"/>
          </ac:spMkLst>
        </pc:spChg>
        <pc:spChg chg="add del">
          <ac:chgData name="Mindi Reich-Shapiro" userId="3871e224317dcf8d" providerId="LiveId" clId="{844412B9-88C3-4EBF-ABEC-A8AC4F71C77B}" dt="2020-09-17T14:07:21.955" v="9162" actId="26606"/>
          <ac:spMkLst>
            <pc:docMk/>
            <pc:sldMk cId="441944778" sldId="285"/>
            <ac:spMk id="29" creationId="{42663BD0-064C-40FC-A331-F49FCA9536AA}"/>
          </ac:spMkLst>
        </pc:spChg>
        <pc:grpChg chg="add del">
          <ac:chgData name="Mindi Reich-Shapiro" userId="3871e224317dcf8d" providerId="LiveId" clId="{844412B9-88C3-4EBF-ABEC-A8AC4F71C77B}" dt="2020-09-17T14:07:08.939" v="9161" actId="26606"/>
          <ac:grpSpMkLst>
            <pc:docMk/>
            <pc:sldMk cId="441944778" sldId="285"/>
            <ac:grpSpMk id="18" creationId="{07EAA094-9CF6-4695-958A-33D9BCAA9474}"/>
          </ac:grpSpMkLst>
        </pc:grpChg>
        <pc:picChg chg="add mod">
          <ac:chgData name="Mindi Reich-Shapiro" userId="3871e224317dcf8d" providerId="LiveId" clId="{844412B9-88C3-4EBF-ABEC-A8AC4F71C77B}" dt="2020-09-17T14:07:21.955" v="9162" actId="26606"/>
          <ac:picMkLst>
            <pc:docMk/>
            <pc:sldMk cId="441944778" sldId="285"/>
            <ac:picMk id="7" creationId="{9928F66C-5571-4B36-871D-0C8F832E173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72B8D4-337F-4C4E-8663-3F2F1AB6DB5B}" type="datetimeFigureOut">
              <a:rPr lang="en-US" smtClean="0"/>
              <a:t>9/17/2020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B1EA14-E099-4593-A1E8-6FC4B643140E}" type="slidenum">
              <a:rPr lang="en-US" smtClean="0"/>
              <a:t>‹#›</a:t>
            </a:fld>
            <a:endParaRPr lang="en-US"/>
          </a:p>
        </p:txBody>
      </p:sp>
    </p:spTree>
    <p:extLst>
      <p:ext uri="{BB962C8B-B14F-4D97-AF65-F5344CB8AC3E}">
        <p14:creationId xmlns:p14="http://schemas.microsoft.com/office/powerpoint/2010/main" val="3361873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B1EA14-E099-4593-A1E8-6FC4B643140E}" type="slidenum">
              <a:rPr lang="en-US" smtClean="0"/>
              <a:t>5</a:t>
            </a:fld>
            <a:endParaRPr lang="en-US"/>
          </a:p>
        </p:txBody>
      </p:sp>
    </p:spTree>
    <p:extLst>
      <p:ext uri="{BB962C8B-B14F-4D97-AF65-F5344CB8AC3E}">
        <p14:creationId xmlns:p14="http://schemas.microsoft.com/office/powerpoint/2010/main" val="2029280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899dde53e1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899dde53e1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899dde53e1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899dde53e1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12f283cb33_1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2f283cb33_1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12f283cb33_1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12f283cb33_1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B1EA14-E099-4593-A1E8-6FC4B643140E}" type="slidenum">
              <a:rPr lang="en-US" smtClean="0"/>
              <a:t>18</a:t>
            </a:fld>
            <a:endParaRPr lang="en-US"/>
          </a:p>
        </p:txBody>
      </p:sp>
    </p:spTree>
    <p:extLst>
      <p:ext uri="{BB962C8B-B14F-4D97-AF65-F5344CB8AC3E}">
        <p14:creationId xmlns:p14="http://schemas.microsoft.com/office/powerpoint/2010/main" val="36220344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B1EA14-E099-4593-A1E8-6FC4B643140E}" type="slidenum">
              <a:rPr lang="en-US" smtClean="0"/>
              <a:t>21</a:t>
            </a:fld>
            <a:endParaRPr lang="en-US"/>
          </a:p>
        </p:txBody>
      </p:sp>
    </p:spTree>
    <p:extLst>
      <p:ext uri="{BB962C8B-B14F-4D97-AF65-F5344CB8AC3E}">
        <p14:creationId xmlns:p14="http://schemas.microsoft.com/office/powerpoint/2010/main" val="12305127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9/17/2020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949548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5881982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9/17/2020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86893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764DE79-268F-4C1A-8933-263129D2AF90}" type="datetimeFigureOut">
              <a:rPr lang="en-US" dirty="0"/>
              <a:t>9/17/2020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574758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C764DE79-268F-4C1A-8933-263129D2AF90}" type="datetimeFigureOut">
              <a:rPr lang="en-US" dirty="0"/>
              <a:t>9/17/2020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791942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9/17/2020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7549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9/17/2020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092041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469734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4345547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9346383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8378893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415600" y="390467"/>
            <a:ext cx="11360800" cy="1068000"/>
          </a:xfrm>
          <a:prstGeom prst="rect">
            <a:avLst/>
          </a:prstGeom>
        </p:spPr>
        <p:txBody>
          <a:bodyPr spcFirstLastPara="1" wrap="square" lIns="91425" tIns="91425" rIns="91425" bIns="91425" anchor="t" anchorCtr="0">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19" name="Google Shape;19;p4"/>
          <p:cNvSpPr txBox="1">
            <a:spLocks noGrp="1"/>
          </p:cNvSpPr>
          <p:nvPr>
            <p:ph type="body" idx="1"/>
          </p:nvPr>
        </p:nvSpPr>
        <p:spPr>
          <a:xfrm>
            <a:off x="415600" y="1638233"/>
            <a:ext cx="11360800" cy="44536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20" name="Google Shape;20;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794563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415600" y="390467"/>
            <a:ext cx="11360800" cy="1068000"/>
          </a:xfrm>
          <a:prstGeom prst="rect">
            <a:avLst/>
          </a:prstGeom>
        </p:spPr>
        <p:txBody>
          <a:bodyPr spcFirstLastPara="1" wrap="square" lIns="91425" tIns="91425" rIns="91425" bIns="91425" anchor="t" anchorCtr="0">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3" name="Google Shape;23;p5"/>
          <p:cNvSpPr txBox="1">
            <a:spLocks noGrp="1"/>
          </p:cNvSpPr>
          <p:nvPr>
            <p:ph type="body" idx="1"/>
          </p:nvPr>
        </p:nvSpPr>
        <p:spPr>
          <a:xfrm>
            <a:off x="415600" y="1638233"/>
            <a:ext cx="5333200" cy="44536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4" name="Google Shape;24;p5"/>
          <p:cNvSpPr txBox="1">
            <a:spLocks noGrp="1"/>
          </p:cNvSpPr>
          <p:nvPr>
            <p:ph type="body" idx="2"/>
          </p:nvPr>
        </p:nvSpPr>
        <p:spPr>
          <a:xfrm>
            <a:off x="6443200" y="1638233"/>
            <a:ext cx="5333200" cy="44536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5" name="Google Shape;25;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94609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9/17/2020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115478785"/>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stemed.uchicago.edu/news_and_events/?data-event-news-id=2017-09-15-best-paper-at-icer-2017"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vimeo.com/238435342"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hyperlink" Target="https://www.flickr.com/photos/l_w_photos/14214411797/in/photolist-6KsbZM-6KzDP3-6Kq27D-6KrEjK-6Kvww7-6Ksckk-6KseEt-6KrEJt-6zNYrP-6KrpXk-6MLGTE-6KELEa-6KzFty-5cxmKD-6KvQaU-rfJhE-5GwTVG-6KubCQ-5cBDJj-6KzEk1-6KzFKy-53mXSG-6KsgR4-5cxkSt-6KrFBR-6KrF8B-5cBCNW-6zT5EN-6KsdGM-6KrHer-6zNXhv-53mXHq-5cBBhh-6zNXHt-5cxmx4-5cBDod-89Jsuo-6zNXYp-4V9xpc-6zNYez-53hHP4-47jtR2-nE5zfR-nE4PDA-nE5zpt-nE4vhp-mEEMtB-mEGzRJ-6KwjeQ-53mY3b" TargetMode="External"/><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2.xml"/><Relationship Id="rId1" Type="http://schemas.openxmlformats.org/officeDocument/2006/relationships/video" Target="https://www.youtube.com/embed/PJPAcC7tQto?feature=oembed"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pexels.com/photo/autumn-autumn-colours-autumn-leaves-blur-238090/"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C8B77-1D94-C245-9DD9-4B35247522A9}"/>
              </a:ext>
            </a:extLst>
          </p:cNvPr>
          <p:cNvSpPr>
            <a:spLocks noGrp="1"/>
          </p:cNvSpPr>
          <p:nvPr>
            <p:ph type="ctrTitle"/>
          </p:nvPr>
        </p:nvSpPr>
        <p:spPr>
          <a:xfrm>
            <a:off x="536029" y="241738"/>
            <a:ext cx="11012504" cy="1007199"/>
          </a:xfrm>
        </p:spPr>
        <p:txBody>
          <a:bodyPr>
            <a:normAutofit fontScale="90000"/>
          </a:bodyPr>
          <a:lstStyle/>
          <a:p>
            <a:pPr algn="ctr"/>
            <a:r>
              <a:rPr lang="en-US" sz="4800" dirty="0">
                <a:latin typeface="+mn-lt"/>
              </a:rPr>
              <a:t>A Look at Project-Based Integrated Curriculum </a:t>
            </a:r>
          </a:p>
        </p:txBody>
      </p:sp>
      <p:sp>
        <p:nvSpPr>
          <p:cNvPr id="5" name="TextBox 4">
            <a:extLst>
              <a:ext uri="{FF2B5EF4-FFF2-40B4-BE49-F238E27FC236}">
                <a16:creationId xmlns:a16="http://schemas.microsoft.com/office/drawing/2014/main" id="{C101CB29-B47F-5F40-82DC-4AF7459BB73E}"/>
              </a:ext>
            </a:extLst>
          </p:cNvPr>
          <p:cNvSpPr txBox="1"/>
          <p:nvPr/>
        </p:nvSpPr>
        <p:spPr>
          <a:xfrm>
            <a:off x="1449325" y="5851799"/>
            <a:ext cx="9637857" cy="584775"/>
          </a:xfrm>
          <a:prstGeom prst="rect">
            <a:avLst/>
          </a:prstGeom>
          <a:noFill/>
        </p:spPr>
        <p:txBody>
          <a:bodyPr wrap="square" rtlCol="0">
            <a:spAutoFit/>
          </a:bodyPr>
          <a:lstStyle/>
          <a:p>
            <a:r>
              <a:rPr lang="en-US" sz="3200" dirty="0"/>
              <a:t>Long-Term Investigations in Early Childhood Classrooms</a:t>
            </a:r>
          </a:p>
        </p:txBody>
      </p:sp>
      <p:pic>
        <p:nvPicPr>
          <p:cNvPr id="4" name="Picture 3">
            <a:extLst>
              <a:ext uri="{FF2B5EF4-FFF2-40B4-BE49-F238E27FC236}">
                <a16:creationId xmlns:a16="http://schemas.microsoft.com/office/drawing/2014/main" id="{6ECA0C19-DB53-F042-89D2-C2F366D550A7}"/>
              </a:ext>
            </a:extLst>
          </p:cNvPr>
          <p:cNvPicPr>
            <a:picLocks noChangeAspect="1"/>
          </p:cNvPicPr>
          <p:nvPr/>
        </p:nvPicPr>
        <p:blipFill>
          <a:blip r:embed="rId2">
            <a:extLst>
              <a:ext uri="{837473B0-CC2E-450A-ABE3-18F120FF3D39}">
                <a1611:picAttrSrcUrl xmlns:a1611="http://schemas.microsoft.com/office/drawing/2016/11/main" r:id="rId3"/>
              </a:ext>
            </a:extLst>
          </a:blip>
          <a:srcRect/>
          <a:stretch/>
        </p:blipFill>
        <p:spPr>
          <a:xfrm>
            <a:off x="3367668" y="1511189"/>
            <a:ext cx="5553308" cy="4183999"/>
          </a:xfrm>
          <a:prstGeom prst="rect">
            <a:avLst/>
          </a:prstGeom>
        </p:spPr>
      </p:pic>
    </p:spTree>
    <p:extLst>
      <p:ext uri="{BB962C8B-B14F-4D97-AF65-F5344CB8AC3E}">
        <p14:creationId xmlns:p14="http://schemas.microsoft.com/office/powerpoint/2010/main" val="35580885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0BC77-7488-384E-82B1-2BCD951CA6C8}"/>
              </a:ext>
            </a:extLst>
          </p:cNvPr>
          <p:cNvSpPr>
            <a:spLocks noGrp="1"/>
          </p:cNvSpPr>
          <p:nvPr>
            <p:ph type="title"/>
          </p:nvPr>
        </p:nvSpPr>
        <p:spPr>
          <a:xfrm>
            <a:off x="4965430" y="629268"/>
            <a:ext cx="6586491" cy="1286160"/>
          </a:xfrm>
        </p:spPr>
        <p:txBody>
          <a:bodyPr anchor="b">
            <a:normAutofit/>
          </a:bodyPr>
          <a:lstStyle/>
          <a:p>
            <a:r>
              <a:rPr lang="en-US" sz="4100" dirty="0">
                <a:latin typeface="Calibri" panose="020F0502020204030204" pitchFamily="34" charset="0"/>
                <a:cs typeface="Calibri" panose="020F0502020204030204" pitchFamily="34" charset="0"/>
              </a:rPr>
              <a:t>Constructivist philosophy of project-based curriculum</a:t>
            </a:r>
          </a:p>
        </p:txBody>
      </p:sp>
      <p:sp>
        <p:nvSpPr>
          <p:cNvPr id="3" name="Content Placeholder 2">
            <a:extLst>
              <a:ext uri="{FF2B5EF4-FFF2-40B4-BE49-F238E27FC236}">
                <a16:creationId xmlns:a16="http://schemas.microsoft.com/office/drawing/2014/main" id="{2DB41E99-AF2E-7B4A-BDC1-0E9066B5506C}"/>
              </a:ext>
            </a:extLst>
          </p:cNvPr>
          <p:cNvSpPr>
            <a:spLocks noGrp="1"/>
          </p:cNvSpPr>
          <p:nvPr>
            <p:ph idx="1"/>
          </p:nvPr>
        </p:nvSpPr>
        <p:spPr>
          <a:xfrm>
            <a:off x="4965431" y="2438400"/>
            <a:ext cx="6839576" cy="4178155"/>
          </a:xfrm>
        </p:spPr>
        <p:txBody>
          <a:bodyPr>
            <a:normAutofit/>
          </a:bodyPr>
          <a:lstStyle/>
          <a:p>
            <a:pPr marL="0" indent="0">
              <a:spcAft>
                <a:spcPts val="1800"/>
              </a:spcAft>
              <a:buNone/>
            </a:pPr>
            <a:r>
              <a:rPr lang="en-US" sz="2000" dirty="0"/>
              <a:t>Young children actively make sense of the world using prior knowledge and experiences to construct understanding and make meaning (Piaget)</a:t>
            </a:r>
          </a:p>
          <a:p>
            <a:pPr marL="0" indent="0">
              <a:spcAft>
                <a:spcPts val="1800"/>
              </a:spcAft>
              <a:buNone/>
            </a:pPr>
            <a:r>
              <a:rPr lang="en-US" sz="2000" dirty="0"/>
              <a:t>Young children are curious about how the world around them works</a:t>
            </a:r>
          </a:p>
          <a:p>
            <a:pPr marL="0" indent="0">
              <a:spcAft>
                <a:spcPts val="1800"/>
              </a:spcAft>
              <a:buNone/>
            </a:pPr>
            <a:r>
              <a:rPr lang="en-US" sz="2000" dirty="0"/>
              <a:t>Young children co-construct knowledge with peers and teachers (Vygotsky)</a:t>
            </a:r>
          </a:p>
          <a:p>
            <a:pPr marL="0" indent="0">
              <a:spcAft>
                <a:spcPts val="1800"/>
              </a:spcAft>
              <a:buNone/>
            </a:pPr>
            <a:r>
              <a:rPr lang="en-US" sz="2000" dirty="0"/>
              <a:t>Young children grow intellectually when their thinking is challenged (Piaget) and when they are working within their Zone of Proximal Development (Vygotsky)</a:t>
            </a:r>
          </a:p>
          <a:p>
            <a:endParaRPr lang="en-US" sz="1700" dirty="0"/>
          </a:p>
        </p:txBody>
      </p:sp>
      <p:pic>
        <p:nvPicPr>
          <p:cNvPr id="20" name="Picture 19" descr="A person that is sitting in the grass&#10;&#10;Description automatically generated">
            <a:extLst>
              <a:ext uri="{FF2B5EF4-FFF2-40B4-BE49-F238E27FC236}">
                <a16:creationId xmlns:a16="http://schemas.microsoft.com/office/drawing/2014/main" id="{70236358-840B-E543-BF0E-8946FA94E31E}"/>
              </a:ext>
            </a:extLst>
          </p:cNvPr>
          <p:cNvPicPr>
            <a:picLocks noChangeAspect="1"/>
          </p:cNvPicPr>
          <p:nvPr/>
        </p:nvPicPr>
        <p:blipFill rotWithShape="1">
          <a:blip r:embed="rId2"/>
          <a:srcRect r="9875"/>
          <a:stretch/>
        </p:blipFill>
        <p:spPr>
          <a:xfrm>
            <a:off x="20" y="10"/>
            <a:ext cx="4635571" cy="6857990"/>
          </a:xfrm>
          <a:prstGeom prst="rect">
            <a:avLst/>
          </a:prstGeom>
          <a:effectLst/>
        </p:spPr>
      </p:pic>
      <p:cxnSp>
        <p:nvCxnSpPr>
          <p:cNvPr id="25" name="Straight Connector 24">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B943D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89646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DECFB-9774-BD44-B231-1671689DF09F}"/>
              </a:ext>
            </a:extLst>
          </p:cNvPr>
          <p:cNvSpPr>
            <a:spLocks noGrp="1"/>
          </p:cNvSpPr>
          <p:nvPr>
            <p:ph type="title"/>
          </p:nvPr>
        </p:nvSpPr>
        <p:spPr>
          <a:xfrm>
            <a:off x="4965431" y="629268"/>
            <a:ext cx="6424864" cy="1286160"/>
          </a:xfrm>
        </p:spPr>
        <p:txBody>
          <a:bodyPr anchor="b">
            <a:normAutofit/>
          </a:bodyPr>
          <a:lstStyle/>
          <a:p>
            <a:r>
              <a:rPr lang="en-US" sz="4100" dirty="0">
                <a:latin typeface="+mn-lt"/>
              </a:rPr>
              <a:t>What</a:t>
            </a:r>
            <a:r>
              <a:rPr lang="en-US" sz="4100" b="1" dirty="0">
                <a:latin typeface="+mn-lt"/>
              </a:rPr>
              <a:t> </a:t>
            </a:r>
            <a:r>
              <a:rPr lang="en-US" sz="4100" dirty="0">
                <a:latin typeface="+mn-lt"/>
              </a:rPr>
              <a:t>is project-based curriculum?</a:t>
            </a:r>
          </a:p>
        </p:txBody>
      </p:sp>
      <p:sp>
        <p:nvSpPr>
          <p:cNvPr id="3" name="Content Placeholder 2">
            <a:extLst>
              <a:ext uri="{FF2B5EF4-FFF2-40B4-BE49-F238E27FC236}">
                <a16:creationId xmlns:a16="http://schemas.microsoft.com/office/drawing/2014/main" id="{C7581B86-BF7E-764D-A279-A0DED5E8EB2B}"/>
              </a:ext>
            </a:extLst>
          </p:cNvPr>
          <p:cNvSpPr>
            <a:spLocks noGrp="1"/>
          </p:cNvSpPr>
          <p:nvPr>
            <p:ph idx="1"/>
          </p:nvPr>
        </p:nvSpPr>
        <p:spPr>
          <a:xfrm>
            <a:off x="4842141" y="2443313"/>
            <a:ext cx="7096430" cy="3785419"/>
          </a:xfrm>
        </p:spPr>
        <p:txBody>
          <a:bodyPr vert="horz" lIns="91440" tIns="45720" rIns="91440" bIns="45720" rtlCol="0">
            <a:normAutofit/>
          </a:bodyPr>
          <a:lstStyle/>
          <a:p>
            <a:pPr marL="0" indent="0">
              <a:buNone/>
            </a:pPr>
            <a:endParaRPr lang="en-US" sz="2000" dirty="0"/>
          </a:p>
          <a:p>
            <a:pPr marL="0" indent="0">
              <a:spcBef>
                <a:spcPts val="0"/>
              </a:spcBef>
              <a:spcAft>
                <a:spcPts val="2400"/>
              </a:spcAft>
              <a:buNone/>
            </a:pPr>
            <a:r>
              <a:rPr lang="en-US" sz="2000" dirty="0"/>
              <a:t>Project-based curriculum planning is a </a:t>
            </a:r>
            <a:r>
              <a:rPr lang="en-US" sz="2000" b="1" dirty="0"/>
              <a:t>dynamic </a:t>
            </a:r>
            <a:r>
              <a:rPr lang="en-US" sz="2000" dirty="0"/>
              <a:t>and child-centered approach in which curriculum </a:t>
            </a:r>
            <a:r>
              <a:rPr lang="en-US" sz="2000" b="1" dirty="0"/>
              <a:t>emerges</a:t>
            </a:r>
            <a:r>
              <a:rPr lang="en-US" sz="2000" dirty="0"/>
              <a:t> from children’s curiosity and exploration of the world. </a:t>
            </a:r>
            <a:endParaRPr lang="en-US" sz="2000" dirty="0">
              <a:cs typeface="Calibri"/>
            </a:endParaRPr>
          </a:p>
          <a:p>
            <a:pPr marL="0" indent="0">
              <a:spcBef>
                <a:spcPts val="0"/>
              </a:spcBef>
              <a:spcAft>
                <a:spcPts val="2400"/>
              </a:spcAft>
              <a:buNone/>
            </a:pPr>
            <a:r>
              <a:rPr lang="en-US" sz="2000" dirty="0"/>
              <a:t>Project-based curriculum begins with identifying a real problem or question to resolve. </a:t>
            </a:r>
          </a:p>
          <a:p>
            <a:pPr marL="0" indent="0">
              <a:spcBef>
                <a:spcPts val="0"/>
              </a:spcBef>
              <a:spcAft>
                <a:spcPts val="2400"/>
              </a:spcAft>
              <a:buNone/>
            </a:pPr>
            <a:r>
              <a:rPr lang="en-US" sz="2000" dirty="0"/>
              <a:t>Take a look at this video:</a:t>
            </a:r>
          </a:p>
          <a:p>
            <a:pPr marL="0" indent="0">
              <a:spcBef>
                <a:spcPts val="0"/>
              </a:spcBef>
              <a:spcAft>
                <a:spcPts val="2400"/>
              </a:spcAft>
              <a:buNone/>
            </a:pPr>
            <a:r>
              <a:rPr lang="en-US" sz="2000" dirty="0">
                <a:hlinkClick r:id="rId2"/>
              </a:rPr>
              <a:t>https://vimeo.com/238435342</a:t>
            </a:r>
            <a:endParaRPr lang="en-US" sz="2000" dirty="0"/>
          </a:p>
          <a:p>
            <a:pPr marL="0" indent="0">
              <a:buNone/>
            </a:pPr>
            <a:endParaRPr lang="en-US" sz="2000" dirty="0"/>
          </a:p>
        </p:txBody>
      </p:sp>
      <p:pic>
        <p:nvPicPr>
          <p:cNvPr id="4" name="Content Placeholder 3">
            <a:extLst>
              <a:ext uri="{FF2B5EF4-FFF2-40B4-BE49-F238E27FC236}">
                <a16:creationId xmlns:a16="http://schemas.microsoft.com/office/drawing/2014/main" id="{3EF4D6A4-D3E5-4260-B15A-9A2DEE656CB8}"/>
              </a:ext>
            </a:extLst>
          </p:cNvPr>
          <p:cNvPicPr>
            <a:picLocks noChangeAspect="1"/>
          </p:cNvPicPr>
          <p:nvPr/>
        </p:nvPicPr>
        <p:blipFill rotWithShape="1">
          <a:blip r:embed="rId3"/>
          <a:srcRect r="1" b="2729"/>
          <a:stretch/>
        </p:blipFill>
        <p:spPr>
          <a:xfrm>
            <a:off x="20" y="10"/>
            <a:ext cx="4635571" cy="6857990"/>
          </a:xfrm>
          <a:prstGeom prst="rect">
            <a:avLst/>
          </a:prstGeom>
          <a:effectLst/>
        </p:spPr>
      </p:pic>
      <p:cxnSp>
        <p:nvCxnSpPr>
          <p:cNvPr id="15"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9D805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9197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0340C-002B-BE4B-83FD-B3042ABB0988}"/>
              </a:ext>
            </a:extLst>
          </p:cNvPr>
          <p:cNvSpPr>
            <a:spLocks noGrp="1"/>
          </p:cNvSpPr>
          <p:nvPr>
            <p:ph type="title"/>
          </p:nvPr>
        </p:nvSpPr>
        <p:spPr>
          <a:xfrm>
            <a:off x="481011" y="327025"/>
            <a:ext cx="5324477" cy="1196975"/>
          </a:xfrm>
        </p:spPr>
        <p:txBody>
          <a:bodyPr anchor="b">
            <a:normAutofit/>
          </a:bodyPr>
          <a:lstStyle/>
          <a:p>
            <a:r>
              <a:rPr lang="en-US" sz="4000" dirty="0">
                <a:latin typeface="Calibri" panose="020F0502020204030204" pitchFamily="34" charset="0"/>
                <a:cs typeface="Calibri" panose="020F0502020204030204" pitchFamily="34" charset="0"/>
              </a:rPr>
              <a:t>Why is project-based curriculum important?</a:t>
            </a:r>
          </a:p>
        </p:txBody>
      </p:sp>
      <p:sp>
        <p:nvSpPr>
          <p:cNvPr id="5" name="Content Placeholder 4">
            <a:extLst>
              <a:ext uri="{FF2B5EF4-FFF2-40B4-BE49-F238E27FC236}">
                <a16:creationId xmlns:a16="http://schemas.microsoft.com/office/drawing/2014/main" id="{5A13A3D6-DAD3-4F7C-8FD9-1164A01D3B11}"/>
              </a:ext>
            </a:extLst>
          </p:cNvPr>
          <p:cNvSpPr>
            <a:spLocks noGrp="1"/>
          </p:cNvSpPr>
          <p:nvPr>
            <p:ph idx="1"/>
          </p:nvPr>
        </p:nvSpPr>
        <p:spPr>
          <a:xfrm>
            <a:off x="481013" y="1752600"/>
            <a:ext cx="5324475" cy="4452939"/>
          </a:xfrm>
        </p:spPr>
        <p:txBody>
          <a:bodyPr anchor="t">
            <a:normAutofit/>
          </a:bodyPr>
          <a:lstStyle/>
          <a:p>
            <a:pPr marL="0" indent="0">
              <a:spcBef>
                <a:spcPts val="0"/>
              </a:spcBef>
              <a:spcAft>
                <a:spcPts val="1800"/>
              </a:spcAft>
              <a:buNone/>
            </a:pPr>
            <a:r>
              <a:rPr lang="en-US" sz="2000" dirty="0"/>
              <a:t>Project-based curriculum motivates inquiry and exploration. Children acquire deeper knowledge through active exploration of real-world challenges and problems. </a:t>
            </a:r>
          </a:p>
          <a:p>
            <a:pPr marL="0" indent="0">
              <a:buNone/>
            </a:pPr>
            <a:r>
              <a:rPr lang="en-US" sz="2000" dirty="0"/>
              <a:t>Project-based curriculum activities include:</a:t>
            </a:r>
          </a:p>
          <a:p>
            <a:r>
              <a:rPr lang="en-US" sz="2000" dirty="0"/>
              <a:t>Planned whole group experiences</a:t>
            </a:r>
          </a:p>
          <a:p>
            <a:r>
              <a:rPr lang="en-US" sz="2000" dirty="0"/>
              <a:t>Teacher-guided play</a:t>
            </a:r>
          </a:p>
          <a:p>
            <a:r>
              <a:rPr lang="en-US" sz="2000" dirty="0"/>
              <a:t>Intentional transitions</a:t>
            </a:r>
          </a:p>
          <a:p>
            <a:r>
              <a:rPr lang="en-US" sz="2000" dirty="0"/>
              <a:t>Cooperative learning groups</a:t>
            </a:r>
          </a:p>
          <a:p>
            <a:r>
              <a:rPr lang="en-US" sz="2000" dirty="0"/>
              <a:t>Child-guided play experiences in learning centers</a:t>
            </a:r>
          </a:p>
        </p:txBody>
      </p:sp>
      <p:pic>
        <p:nvPicPr>
          <p:cNvPr id="9" name="Picture 8">
            <a:extLst>
              <a:ext uri="{FF2B5EF4-FFF2-40B4-BE49-F238E27FC236}">
                <a16:creationId xmlns:a16="http://schemas.microsoft.com/office/drawing/2014/main" id="{A520B2CF-268D-42B7-BC5F-90E8587E3FB8}"/>
              </a:ext>
            </a:extLst>
          </p:cNvPr>
          <p:cNvPicPr>
            <a:picLocks noChangeAspect="1"/>
          </p:cNvPicPr>
          <p:nvPr/>
        </p:nvPicPr>
        <p:blipFill rotWithShape="1">
          <a:blip r:embed="rId2"/>
          <a:srcRect t="3679" r="-1" b="13722"/>
          <a:stretch/>
        </p:blipFill>
        <p:spPr>
          <a:xfrm>
            <a:off x="5966355" y="1"/>
            <a:ext cx="6225645" cy="6856412"/>
          </a:xfrm>
          <a:custGeom>
            <a:avLst/>
            <a:gdLst/>
            <a:ahLst/>
            <a:cxnLst/>
            <a:rect l="l" t="t" r="r" b="b"/>
            <a:pathLst>
              <a:path w="5620032" h="6856412">
                <a:moveTo>
                  <a:pt x="13187" y="0"/>
                </a:moveTo>
                <a:lnTo>
                  <a:pt x="5620032" y="0"/>
                </a:lnTo>
                <a:lnTo>
                  <a:pt x="5620032" y="6856412"/>
                </a:lnTo>
                <a:lnTo>
                  <a:pt x="0" y="6856412"/>
                </a:lnTo>
                <a:lnTo>
                  <a:pt x="64318" y="6298274"/>
                </a:lnTo>
                <a:cubicBezTo>
                  <a:pt x="203221" y="4970220"/>
                  <a:pt x="240510" y="3632077"/>
                  <a:pt x="97152" y="2276000"/>
                </a:cubicBezTo>
                <a:cubicBezTo>
                  <a:pt x="35713" y="1694824"/>
                  <a:pt x="7455" y="1116942"/>
                  <a:pt x="6154" y="541737"/>
                </a:cubicBezTo>
                <a:close/>
              </a:path>
            </a:pathLst>
          </a:custGeom>
        </p:spPr>
      </p:pic>
    </p:spTree>
    <p:extLst>
      <p:ext uri="{BB962C8B-B14F-4D97-AF65-F5344CB8AC3E}">
        <p14:creationId xmlns:p14="http://schemas.microsoft.com/office/powerpoint/2010/main" val="3250719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 name="Rectangle 88">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B37BAEE-DF42-CF4B-A559-385B95D4298C}"/>
              </a:ext>
            </a:extLst>
          </p:cNvPr>
          <p:cNvSpPr>
            <a:spLocks noGrp="1"/>
          </p:cNvSpPr>
          <p:nvPr>
            <p:ph type="title"/>
          </p:nvPr>
        </p:nvSpPr>
        <p:spPr>
          <a:xfrm>
            <a:off x="643467" y="145259"/>
            <a:ext cx="5315543" cy="1135737"/>
          </a:xfrm>
        </p:spPr>
        <p:txBody>
          <a:bodyPr>
            <a:noAutofit/>
          </a:bodyPr>
          <a:lstStyle/>
          <a:p>
            <a:r>
              <a:rPr lang="en-US" sz="4000" dirty="0">
                <a:latin typeface="+mn-lt"/>
              </a:rPr>
              <a:t>Elements of intentional classroom design</a:t>
            </a:r>
          </a:p>
        </p:txBody>
      </p:sp>
      <p:sp>
        <p:nvSpPr>
          <p:cNvPr id="3" name="Content Placeholder 2">
            <a:extLst>
              <a:ext uri="{FF2B5EF4-FFF2-40B4-BE49-F238E27FC236}">
                <a16:creationId xmlns:a16="http://schemas.microsoft.com/office/drawing/2014/main" id="{DFF7ABC2-5C6F-0044-928E-EA9F0AA86DB2}"/>
              </a:ext>
            </a:extLst>
          </p:cNvPr>
          <p:cNvSpPr>
            <a:spLocks noGrp="1"/>
          </p:cNvSpPr>
          <p:nvPr>
            <p:ph idx="1"/>
          </p:nvPr>
        </p:nvSpPr>
        <p:spPr>
          <a:xfrm>
            <a:off x="507030" y="1426254"/>
            <a:ext cx="6105825" cy="5577005"/>
          </a:xfrm>
        </p:spPr>
        <p:txBody>
          <a:bodyPr>
            <a:normAutofit fontScale="92500" lnSpcReduction="20000"/>
          </a:bodyPr>
          <a:lstStyle/>
          <a:p>
            <a:pPr marL="0" indent="0">
              <a:spcAft>
                <a:spcPts val="1200"/>
              </a:spcAft>
              <a:buNone/>
            </a:pPr>
            <a:r>
              <a:rPr lang="en-US" sz="2200" dirty="0"/>
              <a:t>Schedule supports a variety of activities: whole group, small group, partner, teacher-guided, child-guided, learning center play and investigation, outdoor play and investigation, </a:t>
            </a:r>
          </a:p>
          <a:p>
            <a:pPr marL="0" indent="0">
              <a:spcAft>
                <a:spcPts val="1200"/>
              </a:spcAft>
              <a:buNone/>
            </a:pPr>
            <a:r>
              <a:rPr lang="en-US" sz="2200" dirty="0"/>
              <a:t>Evidence-based classroom arrangement: design reflects developmentally appropriate and culturally responsive practice supported by research</a:t>
            </a:r>
          </a:p>
          <a:p>
            <a:pPr marL="0" indent="0">
              <a:spcAft>
                <a:spcPts val="1200"/>
              </a:spcAft>
              <a:buNone/>
            </a:pPr>
            <a:r>
              <a:rPr lang="en-US" sz="2200" dirty="0"/>
              <a:t>Interdisciplinary thematic curriculum webs</a:t>
            </a:r>
          </a:p>
          <a:p>
            <a:pPr marL="0" indent="0">
              <a:spcAft>
                <a:spcPts val="1200"/>
              </a:spcAft>
              <a:buNone/>
            </a:pPr>
            <a:r>
              <a:rPr lang="en-US" sz="2200" dirty="0"/>
              <a:t>Teachers observe and scaffold learning center play to encourage  participation, challenge thinking, and support language </a:t>
            </a:r>
          </a:p>
          <a:p>
            <a:pPr marL="0" indent="0">
              <a:spcAft>
                <a:spcPts val="1200"/>
              </a:spcAft>
              <a:buNone/>
            </a:pPr>
            <a:r>
              <a:rPr lang="en-US" sz="2200" dirty="0"/>
              <a:t>Portfolio assessment:</a:t>
            </a:r>
          </a:p>
          <a:p>
            <a:pPr lvl="1">
              <a:spcAft>
                <a:spcPts val="1200"/>
              </a:spcAft>
            </a:pPr>
            <a:r>
              <a:rPr lang="en-US" sz="2200" dirty="0"/>
              <a:t>Collection of evidence supporting child’s development</a:t>
            </a:r>
          </a:p>
          <a:p>
            <a:pPr lvl="1">
              <a:spcAft>
                <a:spcPts val="1200"/>
              </a:spcAft>
            </a:pPr>
            <a:r>
              <a:rPr lang="en-US" sz="2200" dirty="0"/>
              <a:t>Child participates in creating and choosing artifacts for portfolio</a:t>
            </a:r>
          </a:p>
          <a:p>
            <a:pPr marL="457200" lvl="1" indent="0">
              <a:buNone/>
            </a:pPr>
            <a:endParaRPr lang="en-US" sz="2200" dirty="0"/>
          </a:p>
          <a:p>
            <a:endParaRPr lang="en-US" sz="1600" dirty="0"/>
          </a:p>
        </p:txBody>
      </p:sp>
      <p:pic>
        <p:nvPicPr>
          <p:cNvPr id="7" name="Picture 6" descr="A group of people sitting at a desk&#10;&#10;Description automatically generated">
            <a:extLst>
              <a:ext uri="{FF2B5EF4-FFF2-40B4-BE49-F238E27FC236}">
                <a16:creationId xmlns:a16="http://schemas.microsoft.com/office/drawing/2014/main" id="{0D14C453-BA6C-47F7-AF34-2C95F0BDC8D2}"/>
              </a:ext>
            </a:extLst>
          </p:cNvPr>
          <p:cNvPicPr>
            <a:picLocks noChangeAspect="1"/>
          </p:cNvPicPr>
          <p:nvPr/>
        </p:nvPicPr>
        <p:blipFill rotWithShape="1">
          <a:blip r:embed="rId3"/>
          <a:srcRect t="1167" r="-1" b="19729"/>
          <a:stretch/>
        </p:blipFill>
        <p:spPr>
          <a:xfrm>
            <a:off x="6843005" y="3559359"/>
            <a:ext cx="5118845" cy="3036829"/>
          </a:xfrm>
          <a:prstGeom prst="rect">
            <a:avLst/>
          </a:prstGeom>
        </p:spPr>
      </p:pic>
      <p:grpSp>
        <p:nvGrpSpPr>
          <p:cNvPr id="87" name="Group 90">
            <a:extLst>
              <a:ext uri="{FF2B5EF4-FFF2-40B4-BE49-F238E27FC236}">
                <a16:creationId xmlns:a16="http://schemas.microsoft.com/office/drawing/2014/main" id="{07EAA094-9CF6-4695-958A-33D9BCAA94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123132" y="713128"/>
            <a:ext cx="1068867" cy="2126625"/>
            <a:chOff x="10918968" y="713127"/>
            <a:chExt cx="1273032" cy="2532832"/>
          </a:xfrm>
        </p:grpSpPr>
        <p:sp>
          <p:nvSpPr>
            <p:cNvPr id="92" name="Rectangle 9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Isosceles Triangle 92">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5" name="Isosceles Triangle 94">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in a room&#10;&#10;Description automatically generated">
            <a:extLst>
              <a:ext uri="{FF2B5EF4-FFF2-40B4-BE49-F238E27FC236}">
                <a16:creationId xmlns:a16="http://schemas.microsoft.com/office/drawing/2014/main" id="{14FA16DD-DF4F-405F-B9D2-B7EA27458627}"/>
              </a:ext>
            </a:extLst>
          </p:cNvPr>
          <p:cNvPicPr>
            <a:picLocks noChangeAspect="1"/>
          </p:cNvPicPr>
          <p:nvPr/>
        </p:nvPicPr>
        <p:blipFill rotWithShape="1">
          <a:blip r:embed="rId4"/>
          <a:srcRect t="8872" r="2" b="12028"/>
          <a:stretch/>
        </p:blipFill>
        <p:spPr>
          <a:xfrm>
            <a:off x="6843006" y="229444"/>
            <a:ext cx="5118845" cy="3036828"/>
          </a:xfrm>
          <a:prstGeom prst="rect">
            <a:avLst/>
          </a:prstGeom>
        </p:spPr>
      </p:pic>
    </p:spTree>
    <p:extLst>
      <p:ext uri="{BB962C8B-B14F-4D97-AF65-F5344CB8AC3E}">
        <p14:creationId xmlns:p14="http://schemas.microsoft.com/office/powerpoint/2010/main" val="4255912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68486-2261-3748-9A7B-10E42022ADD2}"/>
              </a:ext>
            </a:extLst>
          </p:cNvPr>
          <p:cNvSpPr>
            <a:spLocks noGrp="1"/>
          </p:cNvSpPr>
          <p:nvPr>
            <p:ph type="title"/>
          </p:nvPr>
        </p:nvSpPr>
        <p:spPr>
          <a:xfrm>
            <a:off x="375861" y="494813"/>
            <a:ext cx="5973567" cy="1325563"/>
          </a:xfrm>
        </p:spPr>
        <p:txBody>
          <a:bodyPr>
            <a:normAutofit fontScale="90000"/>
          </a:bodyPr>
          <a:lstStyle/>
          <a:p>
            <a:r>
              <a:rPr lang="en-US" dirty="0">
                <a:latin typeface="Calibri" panose="020F0502020204030204" pitchFamily="34" charset="0"/>
                <a:cs typeface="Calibri" panose="020F0502020204030204" pitchFamily="34" charset="0"/>
              </a:rPr>
              <a:t>Project-based curriculum: learning through inquiry</a:t>
            </a:r>
          </a:p>
        </p:txBody>
      </p:sp>
      <p:sp>
        <p:nvSpPr>
          <p:cNvPr id="3" name="Content Placeholder 2">
            <a:extLst>
              <a:ext uri="{FF2B5EF4-FFF2-40B4-BE49-F238E27FC236}">
                <a16:creationId xmlns:a16="http://schemas.microsoft.com/office/drawing/2014/main" id="{DE6C15A0-8680-8E44-AD99-53A6E4DBC73E}"/>
              </a:ext>
            </a:extLst>
          </p:cNvPr>
          <p:cNvSpPr>
            <a:spLocks noGrp="1"/>
          </p:cNvSpPr>
          <p:nvPr>
            <p:ph idx="1"/>
          </p:nvPr>
        </p:nvSpPr>
        <p:spPr>
          <a:xfrm>
            <a:off x="345468" y="3610812"/>
            <a:ext cx="11501063" cy="3201100"/>
          </a:xfrm>
        </p:spPr>
        <p:txBody>
          <a:bodyPr>
            <a:noAutofit/>
          </a:bodyPr>
          <a:lstStyle/>
          <a:p>
            <a:pPr marL="0" indent="0">
              <a:spcBef>
                <a:spcPts val="0"/>
              </a:spcBef>
              <a:spcAft>
                <a:spcPts val="1800"/>
              </a:spcAft>
              <a:buNone/>
            </a:pPr>
            <a:r>
              <a:rPr lang="en-US" sz="2000" b="1" dirty="0"/>
              <a:t>Explore: </a:t>
            </a:r>
            <a:r>
              <a:rPr lang="en-US" sz="2000" dirty="0"/>
              <a:t>Learning centers and activities are designed to provide opportunities for children to investigate and gather information. Intentional teaching means that each element of your classroom design supports your curriculum objectives. </a:t>
            </a:r>
          </a:p>
          <a:p>
            <a:pPr marL="0" indent="0">
              <a:spcBef>
                <a:spcPts val="0"/>
              </a:spcBef>
              <a:spcAft>
                <a:spcPts val="1800"/>
              </a:spcAft>
              <a:buNone/>
            </a:pPr>
            <a:r>
              <a:rPr lang="en-US" sz="2000" b="1" dirty="0"/>
              <a:t>Reflect: </a:t>
            </a:r>
            <a:r>
              <a:rPr lang="en-US" sz="2000" dirty="0"/>
              <a:t>Once children have had the chance to explore and investigate, they should have the chance to reflect on their investigations. Teachers should scaffold learning with questions that engage higher-order thinking. The next step of the curriculum should build on this new knowledge and provide opportunities to further investigate and analyze the topic. </a:t>
            </a:r>
          </a:p>
          <a:p>
            <a:pPr marL="0" indent="0">
              <a:spcBef>
                <a:spcPts val="0"/>
              </a:spcBef>
              <a:spcAft>
                <a:spcPts val="1800"/>
              </a:spcAft>
              <a:buNone/>
            </a:pPr>
            <a:r>
              <a:rPr lang="en-US" sz="2000" b="1" dirty="0"/>
              <a:t>Create: </a:t>
            </a:r>
            <a:r>
              <a:rPr lang="en-US" sz="2000" dirty="0"/>
              <a:t>Children should be given opportunities to act upon the new knowledge developed from their investigations and reflections, to create something that they can share.  </a:t>
            </a:r>
            <a:br>
              <a:rPr lang="en-US" sz="2000" dirty="0"/>
            </a:br>
            <a:r>
              <a:rPr lang="en-US" sz="2000" dirty="0"/>
              <a:t> </a:t>
            </a:r>
            <a:br>
              <a:rPr lang="en-US" sz="2000" dirty="0"/>
            </a:br>
            <a:endParaRPr lang="en-US" sz="2000" dirty="0"/>
          </a:p>
        </p:txBody>
      </p:sp>
      <p:pic>
        <p:nvPicPr>
          <p:cNvPr id="11" name="Picture 10" descr="A person wearing a hat&#10;&#10;Description automatically generated">
            <a:extLst>
              <a:ext uri="{FF2B5EF4-FFF2-40B4-BE49-F238E27FC236}">
                <a16:creationId xmlns:a16="http://schemas.microsoft.com/office/drawing/2014/main" id="{AAD7AF50-26E1-4F87-AAA1-F8DB63B5F961}"/>
              </a:ext>
            </a:extLst>
          </p:cNvPr>
          <p:cNvPicPr>
            <a:picLocks noChangeAspect="1"/>
          </p:cNvPicPr>
          <p:nvPr/>
        </p:nvPicPr>
        <p:blipFill>
          <a:blip r:embed="rId2"/>
          <a:stretch>
            <a:fillRect/>
          </a:stretch>
        </p:blipFill>
        <p:spPr>
          <a:xfrm>
            <a:off x="6873411" y="-1"/>
            <a:ext cx="5318590" cy="3419963"/>
          </a:xfrm>
          <a:prstGeom prst="rect">
            <a:avLst/>
          </a:prstGeom>
        </p:spPr>
      </p:pic>
      <p:sp>
        <p:nvSpPr>
          <p:cNvPr id="12" name="TextBox 11">
            <a:extLst>
              <a:ext uri="{FF2B5EF4-FFF2-40B4-BE49-F238E27FC236}">
                <a16:creationId xmlns:a16="http://schemas.microsoft.com/office/drawing/2014/main" id="{8B788A1D-CB02-4034-8F3F-0EA01356661B}"/>
              </a:ext>
            </a:extLst>
          </p:cNvPr>
          <p:cNvSpPr txBox="1"/>
          <p:nvPr/>
        </p:nvSpPr>
        <p:spPr>
          <a:xfrm>
            <a:off x="375862" y="2191948"/>
            <a:ext cx="6158502" cy="1323439"/>
          </a:xfrm>
          <a:prstGeom prst="rect">
            <a:avLst/>
          </a:prstGeom>
          <a:noFill/>
        </p:spPr>
        <p:txBody>
          <a:bodyPr wrap="square" rtlCol="0">
            <a:spAutoFit/>
          </a:bodyPr>
          <a:lstStyle/>
          <a:p>
            <a:pPr marL="0" indent="0">
              <a:buNone/>
            </a:pPr>
            <a:r>
              <a:rPr lang="en-US" sz="2000" b="1" dirty="0"/>
              <a:t>Spark inquiry: </a:t>
            </a:r>
            <a:r>
              <a:rPr lang="en-US" sz="2000" dirty="0"/>
              <a:t>Your learning activity begins with a “spark” that encourage young children to explore and deepen their understanding of the world by posing questions that build on current knowledge and extend thinking</a:t>
            </a:r>
          </a:p>
        </p:txBody>
      </p:sp>
    </p:spTree>
    <p:extLst>
      <p:ext uri="{BB962C8B-B14F-4D97-AF65-F5344CB8AC3E}">
        <p14:creationId xmlns:p14="http://schemas.microsoft.com/office/powerpoint/2010/main" val="2313173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txBox="1">
            <a:spLocks noGrp="1"/>
          </p:cNvSpPr>
          <p:nvPr>
            <p:ph type="title"/>
          </p:nvPr>
        </p:nvSpPr>
        <p:spPr>
          <a:xfrm>
            <a:off x="415600" y="390467"/>
            <a:ext cx="11360800" cy="1068000"/>
          </a:xfrm>
          <a:prstGeom prst="rect">
            <a:avLst/>
          </a:prstGeom>
        </p:spPr>
        <p:txBody>
          <a:bodyPr spcFirstLastPara="1" vert="horz" wrap="square" lIns="121900" tIns="121900" rIns="121900" bIns="121900" rtlCol="0" anchor="t" anchorCtr="0">
            <a:noAutofit/>
          </a:bodyPr>
          <a:lstStyle/>
          <a:p>
            <a:r>
              <a:rPr lang="en" dirty="0">
                <a:latin typeface="Calibri" panose="020F0502020204030204" pitchFamily="34" charset="0"/>
                <a:ea typeface="Calibri"/>
                <a:cs typeface="Calibri" panose="020F0502020204030204" pitchFamily="34" charset="0"/>
                <a:sym typeface="Calibri"/>
              </a:rPr>
              <a:t>What is a Spark?</a:t>
            </a:r>
            <a:endParaRPr dirty="0">
              <a:latin typeface="Calibri" panose="020F0502020204030204" pitchFamily="34" charset="0"/>
              <a:ea typeface="Calibri"/>
              <a:cs typeface="Calibri" panose="020F0502020204030204" pitchFamily="34" charset="0"/>
              <a:sym typeface="Calibri"/>
            </a:endParaRPr>
          </a:p>
        </p:txBody>
      </p:sp>
      <p:sp>
        <p:nvSpPr>
          <p:cNvPr id="65" name="Google Shape;65;p14"/>
          <p:cNvSpPr txBox="1">
            <a:spLocks noGrp="1"/>
          </p:cNvSpPr>
          <p:nvPr>
            <p:ph type="body" idx="1"/>
          </p:nvPr>
        </p:nvSpPr>
        <p:spPr>
          <a:xfrm>
            <a:off x="415600" y="1340777"/>
            <a:ext cx="5502400" cy="4975600"/>
          </a:xfrm>
          <a:prstGeom prst="rect">
            <a:avLst/>
          </a:prstGeom>
        </p:spPr>
        <p:txBody>
          <a:bodyPr spcFirstLastPara="1" vert="horz" wrap="square" lIns="121900" tIns="121900" rIns="121900" bIns="121900" rtlCol="0" anchor="t" anchorCtr="0">
            <a:noAutofit/>
          </a:bodyPr>
          <a:lstStyle/>
          <a:p>
            <a:pPr marL="0" indent="0">
              <a:buNone/>
            </a:pPr>
            <a:r>
              <a:rPr lang="en" sz="2400" b="1" dirty="0">
                <a:solidFill>
                  <a:srgbClr val="000000"/>
                </a:solidFill>
                <a:latin typeface="Calibri"/>
                <a:ea typeface="Calibri"/>
                <a:cs typeface="Calibri"/>
                <a:sym typeface="Calibri"/>
              </a:rPr>
              <a:t>A spark </a:t>
            </a:r>
            <a:r>
              <a:rPr lang="en" sz="2400" dirty="0">
                <a:solidFill>
                  <a:srgbClr val="000000"/>
                </a:solidFill>
                <a:latin typeface="Calibri"/>
                <a:ea typeface="Calibri"/>
                <a:cs typeface="Calibri"/>
                <a:sym typeface="Calibri"/>
              </a:rPr>
              <a:t>introduces everyone to the topic of your curriculum and to your learning activity.</a:t>
            </a:r>
          </a:p>
          <a:p>
            <a:pPr marL="0" indent="0">
              <a:buNone/>
            </a:pPr>
            <a:endParaRPr lang="en" sz="2400" dirty="0">
              <a:solidFill>
                <a:srgbClr val="000000"/>
              </a:solidFill>
              <a:latin typeface="Calibri"/>
              <a:ea typeface="Calibri"/>
              <a:cs typeface="Calibri"/>
              <a:sym typeface="Calibri"/>
            </a:endParaRPr>
          </a:p>
          <a:p>
            <a:pPr marL="0" indent="0">
              <a:buNone/>
            </a:pPr>
            <a:r>
              <a:rPr lang="en" sz="2400" dirty="0">
                <a:solidFill>
                  <a:srgbClr val="000000"/>
                </a:solidFill>
                <a:latin typeface="Calibri"/>
                <a:ea typeface="Calibri"/>
                <a:cs typeface="Calibri"/>
                <a:sym typeface="Calibri"/>
              </a:rPr>
              <a:t>The class gathers together for a </a:t>
            </a:r>
            <a:r>
              <a:rPr lang="en" sz="2400" b="1" dirty="0">
                <a:solidFill>
                  <a:srgbClr val="000000"/>
                </a:solidFill>
                <a:latin typeface="Calibri"/>
                <a:ea typeface="Calibri"/>
                <a:cs typeface="Calibri"/>
                <a:sym typeface="Calibri"/>
              </a:rPr>
              <a:t>wholegroup</a:t>
            </a:r>
            <a:r>
              <a:rPr lang="en" sz="2400" dirty="0">
                <a:solidFill>
                  <a:srgbClr val="000000"/>
                </a:solidFill>
                <a:latin typeface="Calibri"/>
                <a:ea typeface="Calibri"/>
                <a:cs typeface="Calibri"/>
                <a:sym typeface="Calibri"/>
              </a:rPr>
              <a:t> learning experience that is accessible to </a:t>
            </a:r>
            <a:r>
              <a:rPr lang="en" sz="2400" i="1" dirty="0">
                <a:solidFill>
                  <a:srgbClr val="000000"/>
                </a:solidFill>
                <a:latin typeface="Calibri"/>
                <a:ea typeface="Calibri"/>
                <a:cs typeface="Calibri"/>
                <a:sym typeface="Calibri"/>
              </a:rPr>
              <a:t>all</a:t>
            </a:r>
            <a:r>
              <a:rPr lang="en" sz="2400" dirty="0">
                <a:solidFill>
                  <a:srgbClr val="000000"/>
                </a:solidFill>
                <a:latin typeface="Calibri"/>
                <a:ea typeface="Calibri"/>
                <a:cs typeface="Calibri"/>
                <a:sym typeface="Calibri"/>
              </a:rPr>
              <a:t> the students in the class.</a:t>
            </a:r>
            <a:endParaRPr sz="2400" dirty="0">
              <a:solidFill>
                <a:srgbClr val="000000"/>
              </a:solidFill>
              <a:latin typeface="Calibri"/>
              <a:ea typeface="Calibri"/>
              <a:cs typeface="Calibri"/>
              <a:sym typeface="Calibri"/>
            </a:endParaRPr>
          </a:p>
          <a:p>
            <a:pPr marL="0" indent="0">
              <a:spcBef>
                <a:spcPts val="2133"/>
              </a:spcBef>
              <a:buNone/>
            </a:pPr>
            <a:r>
              <a:rPr lang="en" sz="2400" dirty="0">
                <a:solidFill>
                  <a:srgbClr val="000000"/>
                </a:solidFill>
                <a:latin typeface="Calibri"/>
                <a:ea typeface="Calibri"/>
                <a:cs typeface="Calibri"/>
                <a:sym typeface="Calibri"/>
              </a:rPr>
              <a:t>A whole group lesson for young children should be no longer than </a:t>
            </a:r>
            <a:r>
              <a:rPr lang="en" sz="2400" b="1" dirty="0">
                <a:solidFill>
                  <a:srgbClr val="000000"/>
                </a:solidFill>
                <a:latin typeface="Calibri"/>
                <a:ea typeface="Calibri"/>
                <a:cs typeface="Calibri"/>
                <a:sym typeface="Calibri"/>
              </a:rPr>
              <a:t>10-15 minutes.</a:t>
            </a:r>
          </a:p>
          <a:p>
            <a:pPr marL="0" indent="0">
              <a:spcBef>
                <a:spcPts val="2133"/>
              </a:spcBef>
              <a:buNone/>
            </a:pPr>
            <a:r>
              <a:rPr lang="en" sz="2400" dirty="0">
                <a:solidFill>
                  <a:srgbClr val="000000"/>
                </a:solidFill>
                <a:latin typeface="Calibri"/>
                <a:ea typeface="Calibri"/>
                <a:cs typeface="Calibri"/>
                <a:sym typeface="Calibri"/>
              </a:rPr>
              <a:t>Through conversation, you learn about the students’ </a:t>
            </a:r>
            <a:r>
              <a:rPr lang="en" sz="2400" b="1" dirty="0">
                <a:solidFill>
                  <a:srgbClr val="000000"/>
                </a:solidFill>
                <a:latin typeface="Calibri"/>
                <a:ea typeface="Calibri"/>
                <a:cs typeface="Calibri"/>
                <a:sym typeface="Calibri"/>
              </a:rPr>
              <a:t>prior knowledge </a:t>
            </a:r>
            <a:r>
              <a:rPr lang="en" sz="2400" dirty="0">
                <a:solidFill>
                  <a:srgbClr val="000000"/>
                </a:solidFill>
                <a:latin typeface="Calibri"/>
                <a:ea typeface="Calibri"/>
                <a:cs typeface="Calibri"/>
                <a:sym typeface="Calibri"/>
              </a:rPr>
              <a:t>so you can evaluate where to begin and what to build upon.</a:t>
            </a:r>
            <a:endParaRPr sz="2400" dirty="0">
              <a:solidFill>
                <a:srgbClr val="000000"/>
              </a:solidFill>
              <a:latin typeface="Calibri"/>
              <a:ea typeface="Calibri"/>
              <a:cs typeface="Calibri"/>
              <a:sym typeface="Calibri"/>
            </a:endParaRPr>
          </a:p>
        </p:txBody>
      </p:sp>
      <p:pic>
        <p:nvPicPr>
          <p:cNvPr id="66" name="Google Shape;66;p14"/>
          <p:cNvPicPr preferRelativeResize="0"/>
          <p:nvPr/>
        </p:nvPicPr>
        <p:blipFill>
          <a:blip r:embed="rId3">
            <a:alphaModFix/>
          </a:blip>
          <a:stretch>
            <a:fillRect/>
          </a:stretch>
        </p:blipFill>
        <p:spPr>
          <a:xfrm>
            <a:off x="6096000" y="1143000"/>
            <a:ext cx="6096000" cy="4572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xfrm>
            <a:off x="415600" y="390467"/>
            <a:ext cx="5282800" cy="1068000"/>
          </a:xfrm>
          <a:prstGeom prst="rect">
            <a:avLst/>
          </a:prstGeom>
        </p:spPr>
        <p:txBody>
          <a:bodyPr spcFirstLastPara="1" vert="horz" wrap="square" lIns="121900" tIns="121900" rIns="121900" bIns="121900" rtlCol="0" anchor="t" anchorCtr="0">
            <a:noAutofit/>
          </a:bodyPr>
          <a:lstStyle/>
          <a:p>
            <a:r>
              <a:rPr lang="en" dirty="0">
                <a:latin typeface="Calibri"/>
                <a:ea typeface="Calibri"/>
                <a:cs typeface="Calibri"/>
                <a:sym typeface="Calibri"/>
              </a:rPr>
              <a:t>A spark should be:</a:t>
            </a:r>
            <a:endParaRPr dirty="0">
              <a:latin typeface="Calibri"/>
              <a:ea typeface="Calibri"/>
              <a:cs typeface="Calibri"/>
              <a:sym typeface="Calibri"/>
            </a:endParaRPr>
          </a:p>
        </p:txBody>
      </p:sp>
      <p:sp>
        <p:nvSpPr>
          <p:cNvPr id="72" name="Google Shape;72;p15"/>
          <p:cNvSpPr txBox="1">
            <a:spLocks noGrp="1"/>
          </p:cNvSpPr>
          <p:nvPr>
            <p:ph type="body" idx="1"/>
          </p:nvPr>
        </p:nvSpPr>
        <p:spPr>
          <a:xfrm>
            <a:off x="415600" y="1247766"/>
            <a:ext cx="5786896" cy="5340321"/>
          </a:xfrm>
          <a:prstGeom prst="rect">
            <a:avLst/>
          </a:prstGeom>
        </p:spPr>
        <p:txBody>
          <a:bodyPr spcFirstLastPara="1" vert="horz" wrap="square" lIns="121900" tIns="121900" rIns="121900" bIns="121900" rtlCol="0" anchor="t" anchorCtr="0">
            <a:noAutofit/>
          </a:bodyPr>
          <a:lstStyle/>
          <a:p>
            <a:pPr marL="0" indent="0">
              <a:spcBef>
                <a:spcPts val="2133"/>
              </a:spcBef>
              <a:buNone/>
            </a:pPr>
            <a:r>
              <a:rPr lang="en" sz="2400" b="1" dirty="0">
                <a:solidFill>
                  <a:srgbClr val="000000"/>
                </a:solidFill>
                <a:latin typeface="Calibri"/>
                <a:ea typeface="Calibri"/>
                <a:cs typeface="Calibri"/>
                <a:sym typeface="Calibri"/>
              </a:rPr>
              <a:t>Exciting:</a:t>
            </a:r>
            <a:r>
              <a:rPr lang="en" sz="2400" dirty="0">
                <a:solidFill>
                  <a:srgbClr val="000000"/>
                </a:solidFill>
                <a:latin typeface="Calibri"/>
                <a:ea typeface="Calibri"/>
                <a:cs typeface="Calibri"/>
                <a:sym typeface="Calibri"/>
              </a:rPr>
              <a:t> It inspires children’s curiosity about your curriculum topic, so that they want to learn more through exploration and investigation. </a:t>
            </a:r>
          </a:p>
          <a:p>
            <a:pPr marL="0" indent="0">
              <a:spcBef>
                <a:spcPts val="2133"/>
              </a:spcBef>
              <a:buNone/>
            </a:pPr>
            <a:r>
              <a:rPr lang="en" sz="2400" b="1" dirty="0">
                <a:solidFill>
                  <a:srgbClr val="000000"/>
                </a:solidFill>
                <a:latin typeface="Calibri"/>
                <a:ea typeface="Calibri"/>
                <a:cs typeface="Calibri"/>
                <a:sym typeface="Calibri"/>
              </a:rPr>
              <a:t>Active: </a:t>
            </a:r>
            <a:r>
              <a:rPr lang="en" sz="2400" dirty="0">
                <a:solidFill>
                  <a:srgbClr val="000000"/>
                </a:solidFill>
                <a:latin typeface="Calibri"/>
                <a:ea typeface="Calibri"/>
                <a:cs typeface="Calibri"/>
                <a:sym typeface="Calibri"/>
              </a:rPr>
              <a:t>There should be multiple activities within the 10 - 15 minutes such as a read aloud, song, movement, and conversation.</a:t>
            </a:r>
          </a:p>
          <a:p>
            <a:pPr marL="0" indent="0">
              <a:spcBef>
                <a:spcPts val="2133"/>
              </a:spcBef>
              <a:buNone/>
            </a:pPr>
            <a:r>
              <a:rPr lang="en" sz="2400" b="1" dirty="0">
                <a:solidFill>
                  <a:srgbClr val="000000"/>
                </a:solidFill>
                <a:latin typeface="Calibri"/>
                <a:ea typeface="Calibri"/>
                <a:cs typeface="Calibri"/>
                <a:sym typeface="Calibri"/>
              </a:rPr>
              <a:t>Accessible: </a:t>
            </a:r>
            <a:r>
              <a:rPr lang="en" sz="2400" dirty="0">
                <a:solidFill>
                  <a:srgbClr val="000000"/>
                </a:solidFill>
                <a:latin typeface="Calibri"/>
                <a:ea typeface="Calibri"/>
                <a:cs typeface="Calibri"/>
                <a:sym typeface="Calibri"/>
              </a:rPr>
              <a:t>It should be engaging to all learners at all levels of prior knowledge and experience. For some, this will be an entirely new concept, while others may have background knowledge and need to be challenged.</a:t>
            </a:r>
            <a:endParaRPr dirty="0">
              <a:solidFill>
                <a:srgbClr val="000000"/>
              </a:solidFill>
              <a:latin typeface="Calibri"/>
              <a:ea typeface="Calibri"/>
              <a:cs typeface="Calibri"/>
              <a:sym typeface="Calibri"/>
            </a:endParaRPr>
          </a:p>
        </p:txBody>
      </p:sp>
      <p:sp>
        <p:nvSpPr>
          <p:cNvPr id="73" name="Google Shape;73;p15"/>
          <p:cNvSpPr/>
          <p:nvPr/>
        </p:nvSpPr>
        <p:spPr>
          <a:xfrm>
            <a:off x="6624300" y="2079067"/>
            <a:ext cx="282400" cy="329600"/>
          </a:xfrm>
          <a:prstGeom prst="ellipse">
            <a:avLst/>
          </a:prstGeom>
          <a:solidFill>
            <a:srgbClr val="FFFFFF"/>
          </a:solidFill>
          <a:ln>
            <a:noFill/>
          </a:ln>
        </p:spPr>
        <p:txBody>
          <a:bodyPr spcFirstLastPara="1" wrap="square" lIns="121900" tIns="121900" rIns="121900" bIns="121900" anchor="ctr" anchorCtr="0">
            <a:noAutofit/>
          </a:bodyPr>
          <a:lstStyle/>
          <a:p>
            <a:endParaRPr sz="2400"/>
          </a:p>
        </p:txBody>
      </p:sp>
      <p:pic>
        <p:nvPicPr>
          <p:cNvPr id="74" name="Google Shape;74;p15"/>
          <p:cNvPicPr preferRelativeResize="0"/>
          <p:nvPr/>
        </p:nvPicPr>
        <p:blipFill>
          <a:blip r:embed="rId3">
            <a:alphaModFix/>
          </a:blip>
          <a:stretch>
            <a:fillRect/>
          </a:stretch>
        </p:blipFill>
        <p:spPr>
          <a:xfrm>
            <a:off x="6618728" y="0"/>
            <a:ext cx="5573272" cy="3756752"/>
          </a:xfrm>
          <a:prstGeom prst="rect">
            <a:avLst/>
          </a:prstGeom>
          <a:noFill/>
          <a:ln>
            <a:noFill/>
          </a:ln>
        </p:spPr>
      </p:pic>
      <p:pic>
        <p:nvPicPr>
          <p:cNvPr id="3" name="Picture 2">
            <a:extLst>
              <a:ext uri="{FF2B5EF4-FFF2-40B4-BE49-F238E27FC236}">
                <a16:creationId xmlns:a16="http://schemas.microsoft.com/office/drawing/2014/main" id="{967BA9AB-667A-4466-BD83-D70D3BFEAC62}"/>
              </a:ext>
            </a:extLst>
          </p:cNvPr>
          <p:cNvPicPr>
            <a:picLocks noChangeAspect="1"/>
          </p:cNvPicPr>
          <p:nvPr/>
        </p:nvPicPr>
        <p:blipFill>
          <a:blip r:embed="rId4">
            <a:extLst>
              <a:ext uri="{837473B0-CC2E-450A-ABE3-18F120FF3D39}">
                <a1611:picAttrSrcUrl xmlns:a1611="http://schemas.microsoft.com/office/drawing/2016/11/main" r:id="rId5"/>
              </a:ext>
            </a:extLst>
          </a:blip>
          <a:srcRect/>
          <a:stretch/>
        </p:blipFill>
        <p:spPr>
          <a:xfrm>
            <a:off x="6618728" y="3391034"/>
            <a:ext cx="5573272" cy="346696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9"/>
        <p:cNvGrpSpPr/>
        <p:nvPr/>
      </p:nvGrpSpPr>
      <p:grpSpPr>
        <a:xfrm>
          <a:off x="0" y="0"/>
          <a:ext cx="0" cy="0"/>
          <a:chOff x="0" y="0"/>
          <a:chExt cx="0" cy="0"/>
        </a:xfrm>
      </p:grpSpPr>
      <p:sp>
        <p:nvSpPr>
          <p:cNvPr id="80" name="Google Shape;80;p16"/>
          <p:cNvSpPr txBox="1">
            <a:spLocks noGrp="1"/>
          </p:cNvSpPr>
          <p:nvPr>
            <p:ph type="title"/>
          </p:nvPr>
        </p:nvSpPr>
        <p:spPr>
          <a:xfrm>
            <a:off x="161525" y="137749"/>
            <a:ext cx="3742969" cy="2452687"/>
          </a:xfrm>
          <a:prstGeom prst="rect">
            <a:avLst/>
          </a:prstGeom>
        </p:spPr>
        <p:txBody>
          <a:bodyPr spcFirstLastPara="1" vert="horz" lIns="91440" tIns="45720" rIns="91440" bIns="45720" rtlCol="0" anchor="ctr" anchorCtr="0">
            <a:normAutofit/>
          </a:bodyPr>
          <a:lstStyle/>
          <a:p>
            <a:pPr>
              <a:spcBef>
                <a:spcPct val="0"/>
              </a:spcBef>
            </a:pPr>
            <a:r>
              <a:rPr lang="en-US" sz="3600" dirty="0">
                <a:sym typeface="Playfair Display"/>
              </a:rPr>
              <a:t>Project-Based Curriculum: </a:t>
            </a:r>
            <a:br>
              <a:rPr lang="en-US" sz="3600" dirty="0">
                <a:sym typeface="Playfair Display"/>
              </a:rPr>
            </a:br>
            <a:r>
              <a:rPr lang="en-US" sz="3600" dirty="0">
                <a:sym typeface="Playfair Display"/>
              </a:rPr>
              <a:t>Know your </a:t>
            </a:r>
            <a:br>
              <a:rPr lang="en-US" sz="3600" dirty="0">
                <a:sym typeface="Playfair Display"/>
              </a:rPr>
            </a:br>
            <a:r>
              <a:rPr lang="en-US" sz="3600" dirty="0">
                <a:sym typeface="Playfair Display"/>
              </a:rPr>
              <a:t>learners</a:t>
            </a:r>
            <a:endParaRPr lang="en-US" sz="3600" dirty="0"/>
          </a:p>
        </p:txBody>
      </p:sp>
      <p:pic>
        <p:nvPicPr>
          <p:cNvPr id="9" name="Picture 8" descr="A picture containing person, child, young, little&#10;&#10;Description automatically generated">
            <a:extLst>
              <a:ext uri="{FF2B5EF4-FFF2-40B4-BE49-F238E27FC236}">
                <a16:creationId xmlns:a16="http://schemas.microsoft.com/office/drawing/2014/main" id="{B09431BD-7441-42D7-BB45-33D56FFE1F89}"/>
              </a:ext>
            </a:extLst>
          </p:cNvPr>
          <p:cNvPicPr>
            <a:picLocks noChangeAspect="1"/>
          </p:cNvPicPr>
          <p:nvPr/>
        </p:nvPicPr>
        <p:blipFill rotWithShape="1">
          <a:blip r:embed="rId3"/>
          <a:srcRect t="10000" b="26262"/>
          <a:stretch/>
        </p:blipFill>
        <p:spPr>
          <a:xfrm>
            <a:off x="3437262" y="0"/>
            <a:ext cx="8754737" cy="2664485"/>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1" name="Google Shape;81;p16"/>
          <p:cNvSpPr txBox="1">
            <a:spLocks noGrp="1"/>
          </p:cNvSpPr>
          <p:nvPr>
            <p:ph type="body" idx="1"/>
          </p:nvPr>
        </p:nvSpPr>
        <p:spPr>
          <a:xfrm>
            <a:off x="161525" y="2897436"/>
            <a:ext cx="11747709" cy="3844888"/>
          </a:xfrm>
          <a:prstGeom prst="rect">
            <a:avLst/>
          </a:prstGeom>
        </p:spPr>
        <p:txBody>
          <a:bodyPr spcFirstLastPara="1" vert="horz" lIns="91440" tIns="45720" rIns="91440" bIns="45720" rtlCol="0" anchor="ctr" anchorCtr="0">
            <a:normAutofit/>
          </a:bodyPr>
          <a:lstStyle/>
          <a:p>
            <a:pPr marL="0" indent="0">
              <a:buClr>
                <a:srgbClr val="000000"/>
              </a:buClr>
              <a:buNone/>
            </a:pPr>
            <a:r>
              <a:rPr lang="en-US" sz="2000" dirty="0">
                <a:sym typeface="Lato"/>
              </a:rPr>
              <a:t>What are your students’ interests? What makes them excited to learn?</a:t>
            </a:r>
          </a:p>
          <a:p>
            <a:pPr marL="342900" lvl="1" indent="-342900">
              <a:spcBef>
                <a:spcPts val="0"/>
              </a:spcBef>
              <a:buClr>
                <a:srgbClr val="000000"/>
              </a:buClr>
            </a:pPr>
            <a:r>
              <a:rPr lang="en-US" sz="2000" dirty="0">
                <a:sym typeface="Lato"/>
              </a:rPr>
              <a:t>What are their talents and strengths? </a:t>
            </a:r>
          </a:p>
          <a:p>
            <a:pPr marL="342900" lvl="1" indent="-342900">
              <a:spcBef>
                <a:spcPts val="0"/>
              </a:spcBef>
              <a:buClr>
                <a:srgbClr val="000000"/>
              </a:buClr>
            </a:pPr>
            <a:r>
              <a:rPr lang="en-US" sz="2000" dirty="0">
                <a:sym typeface="Lato"/>
              </a:rPr>
              <a:t>How can you support their growth in multiple learning domains</a:t>
            </a:r>
          </a:p>
          <a:p>
            <a:pPr marL="0" indent="0">
              <a:buNone/>
            </a:pPr>
            <a:endParaRPr lang="en-US" sz="2000" dirty="0">
              <a:sym typeface="Lato"/>
            </a:endParaRPr>
          </a:p>
          <a:p>
            <a:pPr marL="0" indent="0">
              <a:buClr>
                <a:srgbClr val="000000"/>
              </a:buClr>
              <a:buNone/>
            </a:pPr>
            <a:r>
              <a:rPr lang="en-US" sz="2000" dirty="0">
                <a:sym typeface="Lato"/>
              </a:rPr>
              <a:t>What do you know about your students’ families and culture? </a:t>
            </a:r>
          </a:p>
          <a:p>
            <a:pPr marL="342900" lvl="1" indent="-342900">
              <a:spcBef>
                <a:spcPts val="0"/>
              </a:spcBef>
              <a:buClr>
                <a:srgbClr val="000000"/>
              </a:buClr>
              <a:buFont typeface="Courier New" panose="02070309020205020404" pitchFamily="49" charset="0"/>
              <a:buChar char="o"/>
            </a:pPr>
            <a:r>
              <a:rPr lang="en-US" sz="2000" dirty="0">
                <a:sym typeface="Lato"/>
              </a:rPr>
              <a:t>In what ways might you involve families?</a:t>
            </a:r>
          </a:p>
          <a:p>
            <a:pPr marL="342900" lvl="1" indent="-342900">
              <a:spcBef>
                <a:spcPts val="0"/>
              </a:spcBef>
              <a:buClr>
                <a:srgbClr val="000000"/>
              </a:buClr>
              <a:buFont typeface="Courier New" panose="02070309020205020404" pitchFamily="49" charset="0"/>
              <a:buChar char="o"/>
            </a:pPr>
            <a:r>
              <a:rPr lang="en-US" sz="2000" dirty="0">
                <a:sym typeface="Lato"/>
              </a:rPr>
              <a:t>What literature, songs, and craft techniques might you choose that will support understanding of their heritage and that of their classmates?</a:t>
            </a:r>
          </a:p>
          <a:p>
            <a:pPr marL="0" indent="0">
              <a:buFont typeface="Arial" panose="020B0604020202020204" pitchFamily="34" charset="0"/>
              <a:buChar char="•"/>
            </a:pPr>
            <a:endParaRPr lang="en-US" sz="2000" dirty="0">
              <a:sym typeface="Lato"/>
            </a:endParaRPr>
          </a:p>
          <a:p>
            <a:pPr marL="0" indent="0">
              <a:buClr>
                <a:srgbClr val="000000"/>
              </a:buClr>
              <a:buNone/>
            </a:pPr>
            <a:r>
              <a:rPr lang="en-US" sz="2000" dirty="0">
                <a:sym typeface="Lato"/>
              </a:rPr>
              <a:t>What are your students’ challenges?</a:t>
            </a:r>
          </a:p>
          <a:p>
            <a:pPr marL="342900" lvl="1" indent="-342900">
              <a:spcBef>
                <a:spcPts val="0"/>
              </a:spcBef>
              <a:buClr>
                <a:srgbClr val="000000"/>
              </a:buClr>
              <a:buFont typeface="Courier New" panose="02070309020205020404" pitchFamily="49" charset="0"/>
              <a:buChar char="o"/>
            </a:pPr>
            <a:r>
              <a:rPr lang="en-US" sz="2000" dirty="0">
                <a:sym typeface="Lato"/>
              </a:rPr>
              <a:t>Academic</a:t>
            </a:r>
          </a:p>
          <a:p>
            <a:pPr marL="342900" lvl="1" indent="-342900">
              <a:spcBef>
                <a:spcPts val="0"/>
              </a:spcBef>
              <a:buClr>
                <a:srgbClr val="000000"/>
              </a:buClr>
              <a:buFont typeface="Courier New" panose="02070309020205020404" pitchFamily="49" charset="0"/>
              <a:buChar char="o"/>
            </a:pPr>
            <a:r>
              <a:rPr lang="en-US" sz="2000" dirty="0">
                <a:sym typeface="Lato"/>
              </a:rPr>
              <a:t>Social / Behavioral</a:t>
            </a:r>
          </a:p>
          <a:p>
            <a:pPr marL="342900" lvl="1" indent="-342900">
              <a:spcBef>
                <a:spcPts val="0"/>
              </a:spcBef>
              <a:buClr>
                <a:srgbClr val="000000"/>
              </a:buClr>
              <a:buFont typeface="Courier New" panose="02070309020205020404" pitchFamily="49" charset="0"/>
              <a:buChar char="o"/>
            </a:pPr>
            <a:r>
              <a:rPr lang="en-US" sz="2000" dirty="0">
                <a:sym typeface="Lato"/>
              </a:rPr>
              <a:t>Physical</a:t>
            </a:r>
          </a:p>
          <a:p>
            <a:pPr marL="0" indent="-228600">
              <a:buFont typeface="Arial" panose="020B0604020202020204" pitchFamily="34" charset="0"/>
              <a:buChar char="•"/>
            </a:pPr>
            <a:endParaRPr lang="en-US" sz="1300" dirty="0">
              <a:sym typeface="Lato"/>
            </a:endParaRPr>
          </a:p>
          <a:p>
            <a:pPr marL="0" indent="-228600">
              <a:spcAft>
                <a:spcPts val="2133"/>
              </a:spcAft>
              <a:buFont typeface="Arial" panose="020B0604020202020204" pitchFamily="34" charset="0"/>
              <a:buChar char="•"/>
            </a:pP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2"/>
          <p:cNvSpPr txBox="1">
            <a:spLocks noGrp="1"/>
          </p:cNvSpPr>
          <p:nvPr>
            <p:ph type="title"/>
          </p:nvPr>
        </p:nvSpPr>
        <p:spPr>
          <a:xfrm>
            <a:off x="583894" y="104733"/>
            <a:ext cx="10776906" cy="708800"/>
          </a:xfrm>
          <a:prstGeom prst="rect">
            <a:avLst/>
          </a:prstGeom>
        </p:spPr>
        <p:txBody>
          <a:bodyPr spcFirstLastPara="1" vert="horz" wrap="square" lIns="121900" tIns="121900" rIns="121900" bIns="121900" rtlCol="0" anchor="t" anchorCtr="0">
            <a:noAutofit/>
          </a:bodyPr>
          <a:lstStyle/>
          <a:p>
            <a:r>
              <a:rPr lang="en" sz="4000" dirty="0">
                <a:solidFill>
                  <a:srgbClr val="000000"/>
                </a:solidFill>
                <a:latin typeface="Calibri"/>
                <a:ea typeface="Calibri"/>
                <a:cs typeface="Calibri"/>
                <a:sym typeface="Calibri"/>
              </a:rPr>
              <a:t>Explore to discover and learn</a:t>
            </a:r>
            <a:endParaRPr sz="4000" dirty="0">
              <a:solidFill>
                <a:srgbClr val="000000"/>
              </a:solidFill>
              <a:latin typeface="Calibri"/>
              <a:ea typeface="Calibri"/>
              <a:cs typeface="Calibri"/>
              <a:sym typeface="Calibri"/>
            </a:endParaRPr>
          </a:p>
        </p:txBody>
      </p:sp>
      <p:sp>
        <p:nvSpPr>
          <p:cNvPr id="126" name="Google Shape;126;p22"/>
          <p:cNvSpPr txBox="1">
            <a:spLocks noGrp="1"/>
          </p:cNvSpPr>
          <p:nvPr>
            <p:ph type="body" idx="1"/>
          </p:nvPr>
        </p:nvSpPr>
        <p:spPr>
          <a:xfrm>
            <a:off x="583894" y="1011837"/>
            <a:ext cx="10697378" cy="1517600"/>
          </a:xfrm>
          <a:prstGeom prst="rect">
            <a:avLst/>
          </a:prstGeom>
        </p:spPr>
        <p:txBody>
          <a:bodyPr spcFirstLastPara="1" vert="horz" wrap="square" lIns="121900" tIns="121900" rIns="121900" bIns="121900" rtlCol="0" anchor="t" anchorCtr="0">
            <a:noAutofit/>
          </a:bodyPr>
          <a:lstStyle/>
          <a:p>
            <a:pPr marL="0" indent="0">
              <a:lnSpc>
                <a:spcPct val="100000"/>
              </a:lnSpc>
              <a:buNone/>
            </a:pPr>
            <a:r>
              <a:rPr lang="en" sz="2400" dirty="0">
                <a:solidFill>
                  <a:srgbClr val="000000"/>
                </a:solidFill>
                <a:ea typeface="Lato"/>
                <a:cs typeface="Lato"/>
                <a:sym typeface="Lato"/>
              </a:rPr>
              <a:t>Now that students know a little about the topic and objective, they are ready to participate in independent and small group activities related to the learning goal. The sum of the activities must engage the </a:t>
            </a:r>
            <a:r>
              <a:rPr lang="en" sz="2400" b="1" dirty="0">
                <a:solidFill>
                  <a:srgbClr val="000000"/>
                </a:solidFill>
                <a:ea typeface="Lato"/>
                <a:cs typeface="Lato"/>
                <a:sym typeface="Lato"/>
              </a:rPr>
              <a:t>whole child </a:t>
            </a:r>
            <a:r>
              <a:rPr lang="en" sz="2400" dirty="0">
                <a:solidFill>
                  <a:srgbClr val="000000"/>
                </a:solidFill>
                <a:ea typeface="Lato"/>
                <a:cs typeface="Lato"/>
                <a:sym typeface="Lato"/>
              </a:rPr>
              <a:t>in the learning experience.</a:t>
            </a:r>
          </a:p>
          <a:p>
            <a:pPr marL="0" indent="0">
              <a:lnSpc>
                <a:spcPct val="100000"/>
              </a:lnSpc>
              <a:buNone/>
            </a:pPr>
            <a:endParaRPr lang="en" dirty="0">
              <a:solidFill>
                <a:srgbClr val="000000"/>
              </a:solidFill>
              <a:ea typeface="Lato"/>
              <a:cs typeface="Lato"/>
              <a:sym typeface="Lato"/>
            </a:endParaRPr>
          </a:p>
          <a:p>
            <a:pPr marL="0" indent="0">
              <a:lnSpc>
                <a:spcPct val="100000"/>
              </a:lnSpc>
              <a:buNone/>
            </a:pPr>
            <a:endParaRPr dirty="0">
              <a:solidFill>
                <a:srgbClr val="000000"/>
              </a:solidFill>
              <a:ea typeface="Lato"/>
              <a:cs typeface="Lato"/>
              <a:sym typeface="Lato"/>
            </a:endParaRPr>
          </a:p>
          <a:p>
            <a:pPr marL="0" indent="0">
              <a:lnSpc>
                <a:spcPct val="138000"/>
              </a:lnSpc>
              <a:spcBef>
                <a:spcPts val="2133"/>
              </a:spcBef>
              <a:buNone/>
            </a:pPr>
            <a:endParaRPr dirty="0">
              <a:solidFill>
                <a:srgbClr val="5E696C"/>
              </a:solidFill>
              <a:latin typeface="Lato"/>
              <a:ea typeface="Lato"/>
              <a:cs typeface="Lato"/>
              <a:sym typeface="Lato"/>
            </a:endParaRPr>
          </a:p>
          <a:p>
            <a:pPr marL="0" indent="0">
              <a:spcBef>
                <a:spcPts val="2133"/>
              </a:spcBef>
              <a:spcAft>
                <a:spcPts val="2133"/>
              </a:spcAft>
              <a:buNone/>
            </a:pPr>
            <a:endParaRPr dirty="0"/>
          </a:p>
        </p:txBody>
      </p:sp>
      <p:sp>
        <p:nvSpPr>
          <p:cNvPr id="3" name="TextBox 2">
            <a:extLst>
              <a:ext uri="{FF2B5EF4-FFF2-40B4-BE49-F238E27FC236}">
                <a16:creationId xmlns:a16="http://schemas.microsoft.com/office/drawing/2014/main" id="{03369B19-158B-4B3A-B7C0-9578A27062F6}"/>
              </a:ext>
            </a:extLst>
          </p:cNvPr>
          <p:cNvSpPr txBox="1"/>
          <p:nvPr/>
        </p:nvSpPr>
        <p:spPr>
          <a:xfrm>
            <a:off x="727114" y="2727741"/>
            <a:ext cx="5133859" cy="3785652"/>
          </a:xfrm>
          <a:prstGeom prst="rect">
            <a:avLst/>
          </a:prstGeom>
          <a:blipFill>
            <a:blip r:embed="rId3"/>
            <a:tile tx="0" ty="0" sx="100000" sy="100000" flip="none" algn="tl"/>
          </a:blipFill>
          <a:ln w="28575">
            <a:solidFill>
              <a:schemeClr val="tx1"/>
            </a:solidFill>
          </a:ln>
        </p:spPr>
        <p:txBody>
          <a:bodyPr wrap="square" rtlCol="0">
            <a:spAutoFit/>
          </a:bodyPr>
          <a:lstStyle/>
          <a:p>
            <a:r>
              <a:rPr lang="en-US" sz="2400" b="1" dirty="0"/>
              <a:t>Create activities where children can:</a:t>
            </a:r>
          </a:p>
          <a:p>
            <a:pPr marL="342900" indent="-342900">
              <a:buFont typeface="Arial" panose="020B0604020202020204" pitchFamily="34" charset="0"/>
              <a:buChar char="•"/>
            </a:pPr>
            <a:r>
              <a:rPr lang="en-US" sz="2400" dirty="0"/>
              <a:t>Investigate and manipulate a variety of materials</a:t>
            </a:r>
          </a:p>
          <a:p>
            <a:pPr marL="342900" indent="-342900">
              <a:buFont typeface="Arial" panose="020B0604020202020204" pitchFamily="34" charset="0"/>
              <a:buChar char="•"/>
            </a:pPr>
            <a:r>
              <a:rPr lang="en-US" sz="2400" dirty="0"/>
              <a:t>Move, dance, be physically active</a:t>
            </a:r>
          </a:p>
          <a:p>
            <a:pPr marL="342900" indent="-342900">
              <a:buFont typeface="Arial" panose="020B0604020202020204" pitchFamily="34" charset="0"/>
              <a:buChar char="•"/>
            </a:pPr>
            <a:r>
              <a:rPr lang="en-US" sz="2400" dirty="0"/>
              <a:t>Sing and make music</a:t>
            </a:r>
          </a:p>
          <a:p>
            <a:pPr marL="342900" indent="-342900">
              <a:buFont typeface="Arial" panose="020B0604020202020204" pitchFamily="34" charset="0"/>
              <a:buChar char="•"/>
            </a:pPr>
            <a:r>
              <a:rPr lang="en-US" sz="2400" dirty="0"/>
              <a:t>Question and discuss</a:t>
            </a:r>
          </a:p>
          <a:p>
            <a:pPr marL="342900" indent="-342900">
              <a:buFont typeface="Arial" panose="020B0604020202020204" pitchFamily="34" charset="0"/>
              <a:buChar char="•"/>
            </a:pPr>
            <a:r>
              <a:rPr lang="en-US" sz="2400" dirty="0"/>
              <a:t>Collaborate</a:t>
            </a:r>
          </a:p>
          <a:p>
            <a:pPr marL="342900" indent="-342900">
              <a:buFont typeface="Arial" panose="020B0604020202020204" pitchFamily="34" charset="0"/>
              <a:buChar char="•"/>
            </a:pPr>
            <a:r>
              <a:rPr lang="en-US" sz="2400" dirty="0"/>
              <a:t>Make</a:t>
            </a:r>
          </a:p>
          <a:p>
            <a:pPr marL="342900" indent="-342900">
              <a:buFont typeface="Arial" panose="020B0604020202020204" pitchFamily="34" charset="0"/>
              <a:buChar char="•"/>
            </a:pPr>
            <a:r>
              <a:rPr lang="en-US" sz="2400" dirty="0"/>
              <a:t>Pretend and imagine</a:t>
            </a:r>
          </a:p>
          <a:p>
            <a:pPr marL="342900" indent="-342900">
              <a:buFont typeface="Arial" panose="020B0604020202020204" pitchFamily="34" charset="0"/>
              <a:buChar char="•"/>
            </a:pPr>
            <a:endParaRPr lang="en-US" sz="2400" dirty="0"/>
          </a:p>
        </p:txBody>
      </p:sp>
      <p:sp>
        <p:nvSpPr>
          <p:cNvPr id="4" name="TextBox 3">
            <a:extLst>
              <a:ext uri="{FF2B5EF4-FFF2-40B4-BE49-F238E27FC236}">
                <a16:creationId xmlns:a16="http://schemas.microsoft.com/office/drawing/2014/main" id="{23CA32C0-D02D-4E77-91F7-25D3480451EC}"/>
              </a:ext>
            </a:extLst>
          </p:cNvPr>
          <p:cNvSpPr txBox="1"/>
          <p:nvPr/>
        </p:nvSpPr>
        <p:spPr>
          <a:xfrm>
            <a:off x="6095999" y="2727741"/>
            <a:ext cx="5865851" cy="3785652"/>
          </a:xfrm>
          <a:prstGeom prst="rect">
            <a:avLst/>
          </a:prstGeom>
          <a:blipFill>
            <a:blip r:embed="rId4"/>
            <a:tile tx="0" ty="0" sx="100000" sy="100000" flip="none" algn="tl"/>
          </a:blipFill>
          <a:ln w="38100">
            <a:solidFill>
              <a:schemeClr val="tx1"/>
            </a:solidFill>
          </a:ln>
        </p:spPr>
        <p:txBody>
          <a:bodyPr wrap="square" rtlCol="0">
            <a:spAutoFit/>
          </a:bodyPr>
          <a:lstStyle/>
          <a:p>
            <a:r>
              <a:rPr lang="en-US" sz="2400" b="1" dirty="0"/>
              <a:t>Activities can include:</a:t>
            </a:r>
          </a:p>
          <a:p>
            <a:r>
              <a:rPr lang="en-US" sz="2400" dirty="0"/>
              <a:t>Dramatic play and puppet shows</a:t>
            </a:r>
          </a:p>
          <a:p>
            <a:r>
              <a:rPr lang="en-US" sz="2400" dirty="0"/>
              <a:t>Experiments and explorations with materials </a:t>
            </a:r>
          </a:p>
          <a:p>
            <a:r>
              <a:rPr lang="en-US" sz="2400" dirty="0"/>
              <a:t>Outdoor investigations</a:t>
            </a:r>
          </a:p>
          <a:p>
            <a:r>
              <a:rPr lang="en-US" sz="2400" dirty="0"/>
              <a:t>Quiet reading</a:t>
            </a:r>
          </a:p>
          <a:p>
            <a:r>
              <a:rPr lang="en-US" sz="2400" dirty="0"/>
              <a:t>Projects </a:t>
            </a:r>
          </a:p>
          <a:p>
            <a:r>
              <a:rPr lang="en-US" sz="2400" dirty="0"/>
              <a:t>Visual arts </a:t>
            </a:r>
          </a:p>
          <a:p>
            <a:r>
              <a:rPr lang="en-US" sz="2400" dirty="0"/>
              <a:t>Games</a:t>
            </a:r>
          </a:p>
          <a:p>
            <a:r>
              <a:rPr lang="en-US" sz="2400" dirty="0"/>
              <a:t>Long-term, multi-day investigations and projects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4E371-4B32-4059-ABE7-98A2DF117AB9}"/>
              </a:ext>
            </a:extLst>
          </p:cNvPr>
          <p:cNvSpPr>
            <a:spLocks noGrp="1"/>
          </p:cNvSpPr>
          <p:nvPr>
            <p:ph type="title"/>
          </p:nvPr>
        </p:nvSpPr>
        <p:spPr/>
        <p:txBody>
          <a:bodyPr/>
          <a:lstStyle/>
          <a:p>
            <a:r>
              <a:rPr lang="en-US" sz="4000" dirty="0">
                <a:latin typeface="+mn-lt"/>
              </a:rPr>
              <a:t>Teacher-guided and child-guided activities</a:t>
            </a:r>
          </a:p>
        </p:txBody>
      </p:sp>
      <p:sp>
        <p:nvSpPr>
          <p:cNvPr id="3" name="Text Placeholder 2">
            <a:extLst>
              <a:ext uri="{FF2B5EF4-FFF2-40B4-BE49-F238E27FC236}">
                <a16:creationId xmlns:a16="http://schemas.microsoft.com/office/drawing/2014/main" id="{A3679234-3B50-4979-9C24-1EF408E676DA}"/>
              </a:ext>
            </a:extLst>
          </p:cNvPr>
          <p:cNvSpPr>
            <a:spLocks noGrp="1"/>
          </p:cNvSpPr>
          <p:nvPr>
            <p:ph type="body" idx="1"/>
          </p:nvPr>
        </p:nvSpPr>
        <p:spPr>
          <a:xfrm>
            <a:off x="613903" y="2162029"/>
            <a:ext cx="5333200" cy="4453600"/>
          </a:xfrm>
          <a:blipFill>
            <a:blip r:embed="rId2"/>
            <a:tile tx="0" ty="0" sx="100000" sy="100000" flip="none" algn="tl"/>
          </a:blipFill>
          <a:ln w="28575">
            <a:solidFill>
              <a:schemeClr val="tx1"/>
            </a:solidFill>
          </a:ln>
        </p:spPr>
        <p:txBody>
          <a:bodyPr/>
          <a:lstStyle/>
          <a:p>
            <a:pPr marL="0" indent="0">
              <a:spcAft>
                <a:spcPts val="1200"/>
              </a:spcAft>
              <a:buNone/>
            </a:pPr>
            <a:r>
              <a:rPr lang="en-US" sz="2000" b="1" dirty="0">
                <a:solidFill>
                  <a:srgbClr val="000000"/>
                </a:solidFill>
                <a:latin typeface="Calibri"/>
                <a:ea typeface="Calibri"/>
                <a:cs typeface="Calibri"/>
                <a:sym typeface="Calibri"/>
              </a:rPr>
              <a:t>Teacher Guided </a:t>
            </a:r>
            <a:r>
              <a:rPr lang="en-US" sz="2000" dirty="0">
                <a:solidFill>
                  <a:srgbClr val="000000"/>
                </a:solidFill>
                <a:latin typeface="Calibri"/>
                <a:ea typeface="Calibri"/>
                <a:cs typeface="Calibri"/>
                <a:sym typeface="Calibri"/>
              </a:rPr>
              <a:t>activities support students as they develop new ideas and skills. These activities:</a:t>
            </a:r>
          </a:p>
          <a:p>
            <a:pPr marL="342900" indent="-342900"/>
            <a:r>
              <a:rPr lang="en-US" sz="2000" dirty="0">
                <a:solidFill>
                  <a:srgbClr val="000000"/>
                </a:solidFill>
                <a:latin typeface="Calibri"/>
                <a:ea typeface="Calibri"/>
                <a:cs typeface="Calibri"/>
                <a:sym typeface="Calibri"/>
              </a:rPr>
              <a:t>Require adult support (e.g., cooking)</a:t>
            </a:r>
          </a:p>
          <a:p>
            <a:pPr marL="342900" indent="-342900"/>
            <a:r>
              <a:rPr lang="en-US" sz="2000" dirty="0">
                <a:solidFill>
                  <a:srgbClr val="000000"/>
                </a:solidFill>
                <a:latin typeface="Calibri"/>
                <a:ea typeface="Calibri"/>
                <a:cs typeface="Calibri"/>
                <a:sym typeface="Calibri"/>
              </a:rPr>
              <a:t>Demonstrate a process, such as for an art project or science experiment</a:t>
            </a:r>
          </a:p>
          <a:p>
            <a:pPr marL="342900" indent="-342900"/>
            <a:r>
              <a:rPr lang="en-US" sz="2000" dirty="0">
                <a:solidFill>
                  <a:srgbClr val="000000"/>
                </a:solidFill>
                <a:latin typeface="Calibri"/>
                <a:ea typeface="Calibri"/>
                <a:cs typeface="Calibri"/>
                <a:sym typeface="Calibri"/>
              </a:rPr>
              <a:t>Teach a new skill</a:t>
            </a:r>
          </a:p>
          <a:p>
            <a:pPr marL="342900" indent="-342900"/>
            <a:r>
              <a:rPr lang="en-US" sz="2000" dirty="0">
                <a:solidFill>
                  <a:srgbClr val="000000"/>
                </a:solidFill>
                <a:latin typeface="Calibri"/>
                <a:ea typeface="Calibri"/>
                <a:cs typeface="Calibri"/>
                <a:sym typeface="Calibri"/>
              </a:rPr>
              <a:t>Support sustained focus </a:t>
            </a:r>
          </a:p>
          <a:p>
            <a:pPr marL="342900" indent="-342900"/>
            <a:r>
              <a:rPr lang="en-US" sz="2000" dirty="0">
                <a:solidFill>
                  <a:srgbClr val="000000"/>
                </a:solidFill>
                <a:latin typeface="Calibri"/>
                <a:ea typeface="Calibri"/>
                <a:cs typeface="Calibri"/>
                <a:sym typeface="Calibri"/>
              </a:rPr>
              <a:t>Model prosocial behaviors</a:t>
            </a:r>
          </a:p>
          <a:p>
            <a:pPr marL="342900" indent="-342900"/>
            <a:r>
              <a:rPr lang="en-US" sz="2000" dirty="0">
                <a:solidFill>
                  <a:srgbClr val="000000"/>
                </a:solidFill>
                <a:latin typeface="Calibri"/>
                <a:ea typeface="Calibri"/>
                <a:cs typeface="Calibri"/>
                <a:sym typeface="Calibri"/>
              </a:rPr>
              <a:t>Encourage students to try new activities</a:t>
            </a:r>
          </a:p>
          <a:p>
            <a:pPr marL="342900" indent="-342900"/>
            <a:r>
              <a:rPr lang="en-US" sz="2000" dirty="0">
                <a:solidFill>
                  <a:srgbClr val="000000"/>
                </a:solidFill>
                <a:latin typeface="Calibri"/>
                <a:ea typeface="Calibri"/>
                <a:cs typeface="Calibri"/>
                <a:sym typeface="Calibri"/>
              </a:rPr>
              <a:t>Provide teachers the opportunity to connect with students and assess their understanding</a:t>
            </a:r>
          </a:p>
        </p:txBody>
      </p:sp>
      <p:sp>
        <p:nvSpPr>
          <p:cNvPr id="4" name="Text Placeholder 3">
            <a:extLst>
              <a:ext uri="{FF2B5EF4-FFF2-40B4-BE49-F238E27FC236}">
                <a16:creationId xmlns:a16="http://schemas.microsoft.com/office/drawing/2014/main" id="{6593555F-31AB-4961-86AB-CD17FC55AEA7}"/>
              </a:ext>
            </a:extLst>
          </p:cNvPr>
          <p:cNvSpPr>
            <a:spLocks noGrp="1"/>
          </p:cNvSpPr>
          <p:nvPr>
            <p:ph type="body" idx="2"/>
          </p:nvPr>
        </p:nvSpPr>
        <p:spPr>
          <a:xfrm>
            <a:off x="6443200" y="2162029"/>
            <a:ext cx="5333200" cy="4172670"/>
          </a:xfrm>
          <a:blipFill>
            <a:blip r:embed="rId3"/>
            <a:tile tx="0" ty="0" sx="100000" sy="100000" flip="none" algn="tl"/>
          </a:blipFill>
          <a:ln w="28575">
            <a:solidFill>
              <a:schemeClr val="tx1"/>
            </a:solidFill>
          </a:ln>
        </p:spPr>
        <p:txBody>
          <a:bodyPr/>
          <a:lstStyle/>
          <a:p>
            <a:pPr marL="0" indent="0">
              <a:buNone/>
            </a:pPr>
            <a:r>
              <a:rPr lang="en-US" sz="2000" b="1" dirty="0">
                <a:solidFill>
                  <a:srgbClr val="000000"/>
                </a:solidFill>
                <a:latin typeface="Calibri"/>
                <a:ea typeface="Calibri"/>
                <a:cs typeface="Calibri"/>
                <a:sym typeface="Calibri"/>
              </a:rPr>
              <a:t>Child Guided </a:t>
            </a:r>
            <a:r>
              <a:rPr lang="en-US" sz="2000" dirty="0">
                <a:solidFill>
                  <a:srgbClr val="000000"/>
                </a:solidFill>
                <a:latin typeface="Calibri"/>
                <a:ea typeface="Calibri"/>
                <a:cs typeface="Calibri"/>
                <a:sym typeface="Calibri"/>
              </a:rPr>
              <a:t>activities provide opportunities for students to explore, experiment, practice skills and learn through independent play and peer interaction. Teachers may participate and scaffold, but do not direct the play. These activities:</a:t>
            </a:r>
          </a:p>
          <a:p>
            <a:pPr marL="0" indent="0">
              <a:buNone/>
            </a:pPr>
            <a:endParaRPr lang="en-US" sz="2000" dirty="0">
              <a:solidFill>
                <a:srgbClr val="000000"/>
              </a:solidFill>
              <a:latin typeface="Calibri"/>
              <a:ea typeface="Calibri"/>
              <a:cs typeface="Calibri"/>
              <a:sym typeface="Calibri"/>
            </a:endParaRPr>
          </a:p>
          <a:p>
            <a:pPr marL="342900" indent="-342900"/>
            <a:r>
              <a:rPr lang="en-US" sz="2000" dirty="0">
                <a:solidFill>
                  <a:srgbClr val="000000"/>
                </a:solidFill>
                <a:latin typeface="Calibri"/>
                <a:ea typeface="Calibri"/>
                <a:cs typeface="Calibri"/>
                <a:sym typeface="Calibri"/>
              </a:rPr>
              <a:t>Allow children to choose and explore freely</a:t>
            </a:r>
          </a:p>
          <a:p>
            <a:pPr marL="342900" indent="-342900"/>
            <a:r>
              <a:rPr lang="en-US" sz="2000" dirty="0">
                <a:solidFill>
                  <a:srgbClr val="000000"/>
                </a:solidFill>
                <a:latin typeface="Calibri"/>
                <a:ea typeface="Calibri"/>
                <a:cs typeface="Calibri"/>
                <a:sym typeface="Calibri"/>
              </a:rPr>
              <a:t>Do not require instruction</a:t>
            </a:r>
          </a:p>
          <a:p>
            <a:pPr marL="342900" indent="-342900"/>
            <a:r>
              <a:rPr lang="en-US" sz="2000" dirty="0">
                <a:solidFill>
                  <a:srgbClr val="000000"/>
                </a:solidFill>
                <a:latin typeface="Calibri"/>
                <a:ea typeface="Calibri"/>
                <a:cs typeface="Calibri"/>
                <a:sym typeface="Calibri"/>
              </a:rPr>
              <a:t>Provide opportunities for in-depth learning without risk or fear of failure</a:t>
            </a:r>
          </a:p>
          <a:p>
            <a:pPr marL="342900" indent="-342900"/>
            <a:r>
              <a:rPr lang="en-US" sz="2000" dirty="0">
                <a:solidFill>
                  <a:srgbClr val="000000"/>
                </a:solidFill>
                <a:latin typeface="Calibri"/>
                <a:ea typeface="Calibri"/>
                <a:cs typeface="Calibri"/>
                <a:sym typeface="Calibri"/>
              </a:rPr>
              <a:t>Give teachers opportunities to observe and assess student understanding</a:t>
            </a:r>
          </a:p>
          <a:p>
            <a:pPr marL="0" indent="0">
              <a:buNone/>
            </a:pPr>
            <a:endParaRPr lang="en-US" sz="2000" dirty="0">
              <a:solidFill>
                <a:srgbClr val="000000"/>
              </a:solidFill>
              <a:latin typeface="Calibri"/>
              <a:ea typeface="Calibri"/>
              <a:cs typeface="Calibri"/>
              <a:sym typeface="Calibri"/>
            </a:endParaRPr>
          </a:p>
          <a:p>
            <a:pPr marL="186262" indent="0">
              <a:buNone/>
            </a:pPr>
            <a:endParaRPr lang="en-US" dirty="0"/>
          </a:p>
        </p:txBody>
      </p:sp>
      <p:sp>
        <p:nvSpPr>
          <p:cNvPr id="5" name="TextBox 4">
            <a:extLst>
              <a:ext uri="{FF2B5EF4-FFF2-40B4-BE49-F238E27FC236}">
                <a16:creationId xmlns:a16="http://schemas.microsoft.com/office/drawing/2014/main" id="{8F7A72BF-68BC-41D6-B12D-5DA12AA1475F}"/>
              </a:ext>
            </a:extLst>
          </p:cNvPr>
          <p:cNvSpPr txBox="1"/>
          <p:nvPr/>
        </p:nvSpPr>
        <p:spPr>
          <a:xfrm>
            <a:off x="415600" y="1179018"/>
            <a:ext cx="10524149" cy="830997"/>
          </a:xfrm>
          <a:prstGeom prst="rect">
            <a:avLst/>
          </a:prstGeom>
          <a:noFill/>
        </p:spPr>
        <p:txBody>
          <a:bodyPr wrap="square" rtlCol="0">
            <a:spAutoFit/>
          </a:bodyPr>
          <a:lstStyle/>
          <a:p>
            <a:r>
              <a:rPr lang="en-US" sz="2400" dirty="0"/>
              <a:t>Scaffold learning by providing a variety of different activities, both guided and independent exploration.</a:t>
            </a:r>
            <a:endParaRPr lang="en-US" dirty="0"/>
          </a:p>
        </p:txBody>
      </p:sp>
    </p:spTree>
    <p:extLst>
      <p:ext uri="{BB962C8B-B14F-4D97-AF65-F5344CB8AC3E}">
        <p14:creationId xmlns:p14="http://schemas.microsoft.com/office/powerpoint/2010/main" val="1552926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close up of a plant&#10;&#10;Description automatically generated">
            <a:extLst>
              <a:ext uri="{FF2B5EF4-FFF2-40B4-BE49-F238E27FC236}">
                <a16:creationId xmlns:a16="http://schemas.microsoft.com/office/drawing/2014/main" id="{E06722B7-5340-446F-B46B-A39A86E1E4CC}"/>
              </a:ext>
            </a:extLst>
          </p:cNvPr>
          <p:cNvPicPr>
            <a:picLocks noChangeAspect="1"/>
          </p:cNvPicPr>
          <p:nvPr/>
        </p:nvPicPr>
        <p:blipFill rotWithShape="1">
          <a:blip r:embed="rId2"/>
          <a:srcRect t="33970" b="23983"/>
          <a:stretch/>
        </p:blipFill>
        <p:spPr>
          <a:xfrm>
            <a:off x="0" y="10"/>
            <a:ext cx="12191980" cy="6857990"/>
          </a:xfrm>
          <a:prstGeom prst="rect">
            <a:avLst/>
          </a:prstGeom>
        </p:spPr>
      </p:pic>
      <p:sp>
        <p:nvSpPr>
          <p:cNvPr id="32" name="Freeform: Shape 21">
            <a:extLst>
              <a:ext uri="{FF2B5EF4-FFF2-40B4-BE49-F238E27FC236}">
                <a16:creationId xmlns:a16="http://schemas.microsoft.com/office/drawing/2014/main" id="{6B3BAD04-E614-4C16-8360-019FCF0045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23809"/>
            <a:ext cx="11016943" cy="2262375"/>
          </a:xfrm>
          <a:custGeom>
            <a:avLst/>
            <a:gdLst>
              <a:gd name="connsiteX0" fmla="*/ 0 w 11016943"/>
              <a:gd name="connsiteY0" fmla="*/ 0 h 2262375"/>
              <a:gd name="connsiteX1" fmla="*/ 9969166 w 11016943"/>
              <a:gd name="connsiteY1" fmla="*/ 0 h 2262375"/>
              <a:gd name="connsiteX2" fmla="*/ 11016943 w 11016943"/>
              <a:gd name="connsiteY2" fmla="*/ 2262375 h 2262375"/>
              <a:gd name="connsiteX3" fmla="*/ 4942050 w 11016943"/>
              <a:gd name="connsiteY3" fmla="*/ 2262375 h 2262375"/>
              <a:gd name="connsiteX4" fmla="*/ 4582160 w 11016943"/>
              <a:gd name="connsiteY4" fmla="*/ 2262375 h 2262375"/>
              <a:gd name="connsiteX5" fmla="*/ 0 w 11016943"/>
              <a:gd name="connsiteY5" fmla="*/ 2262375 h 226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16943" h="2262375">
                <a:moveTo>
                  <a:pt x="0" y="0"/>
                </a:moveTo>
                <a:lnTo>
                  <a:pt x="9969166" y="0"/>
                </a:lnTo>
                <a:lnTo>
                  <a:pt x="11016943" y="2262375"/>
                </a:lnTo>
                <a:lnTo>
                  <a:pt x="4942050" y="2262375"/>
                </a:lnTo>
                <a:lnTo>
                  <a:pt x="4582160" y="2262375"/>
                </a:lnTo>
                <a:lnTo>
                  <a:pt x="0" y="2262375"/>
                </a:lnTo>
                <a:close/>
              </a:path>
            </a:pathLst>
          </a:custGeom>
          <a:solidFill>
            <a:schemeClr val="tx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0E0A7A99-0140-084F-8798-6417961AB508}"/>
              </a:ext>
            </a:extLst>
          </p:cNvPr>
          <p:cNvSpPr>
            <a:spLocks noGrp="1"/>
          </p:cNvSpPr>
          <p:nvPr>
            <p:ph type="subTitle" idx="1"/>
          </p:nvPr>
        </p:nvSpPr>
        <p:spPr>
          <a:xfrm>
            <a:off x="356507" y="5069748"/>
            <a:ext cx="8856058" cy="922764"/>
          </a:xfrm>
        </p:spPr>
        <p:txBody>
          <a:bodyPr>
            <a:noAutofit/>
          </a:bodyPr>
          <a:lstStyle/>
          <a:p>
            <a:pPr algn="l"/>
            <a:r>
              <a:rPr lang="en-US" sz="3200" dirty="0">
                <a:solidFill>
                  <a:srgbClr val="FFFFFF"/>
                </a:solidFill>
              </a:rPr>
              <a:t>An example of a project-based and interdisciplinary thematic lesson</a:t>
            </a:r>
          </a:p>
        </p:txBody>
      </p:sp>
      <p:sp>
        <p:nvSpPr>
          <p:cNvPr id="2" name="Title 1">
            <a:extLst>
              <a:ext uri="{FF2B5EF4-FFF2-40B4-BE49-F238E27FC236}">
                <a16:creationId xmlns:a16="http://schemas.microsoft.com/office/drawing/2014/main" id="{AB87B4C0-1563-3F44-AF9F-3569E4C7FA12}"/>
              </a:ext>
            </a:extLst>
          </p:cNvPr>
          <p:cNvSpPr>
            <a:spLocks noGrp="1"/>
          </p:cNvSpPr>
          <p:nvPr>
            <p:ph type="ctrTitle"/>
          </p:nvPr>
        </p:nvSpPr>
        <p:spPr>
          <a:xfrm>
            <a:off x="220338" y="4023809"/>
            <a:ext cx="9476970" cy="922764"/>
          </a:xfrm>
        </p:spPr>
        <p:txBody>
          <a:bodyPr>
            <a:normAutofit/>
          </a:bodyPr>
          <a:lstStyle/>
          <a:p>
            <a:pPr algn="l"/>
            <a:r>
              <a:rPr lang="en-US" sz="4400" dirty="0">
                <a:solidFill>
                  <a:srgbClr val="FFFFFF"/>
                </a:solidFill>
                <a:latin typeface="+mn-lt"/>
              </a:rPr>
              <a:t>Leaf Study: Trees and Plants in the City</a:t>
            </a:r>
          </a:p>
        </p:txBody>
      </p:sp>
    </p:spTree>
    <p:extLst>
      <p:ext uri="{BB962C8B-B14F-4D97-AF65-F5344CB8AC3E}">
        <p14:creationId xmlns:p14="http://schemas.microsoft.com/office/powerpoint/2010/main" val="18151024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30B95-DEFF-5842-AD25-BA313036ED4E}"/>
              </a:ext>
            </a:extLst>
          </p:cNvPr>
          <p:cNvSpPr>
            <a:spLocks noGrp="1"/>
          </p:cNvSpPr>
          <p:nvPr>
            <p:ph type="title"/>
          </p:nvPr>
        </p:nvSpPr>
        <p:spPr>
          <a:xfrm>
            <a:off x="265322" y="165044"/>
            <a:ext cx="11225271" cy="980712"/>
          </a:xfrm>
        </p:spPr>
        <p:txBody>
          <a:bodyPr/>
          <a:lstStyle/>
          <a:p>
            <a:r>
              <a:rPr lang="en-US" dirty="0"/>
              <a:t>Leaf Study: Trees and Plants in the City</a:t>
            </a:r>
          </a:p>
        </p:txBody>
      </p:sp>
      <p:sp>
        <p:nvSpPr>
          <p:cNvPr id="3" name="Content Placeholder 2">
            <a:extLst>
              <a:ext uri="{FF2B5EF4-FFF2-40B4-BE49-F238E27FC236}">
                <a16:creationId xmlns:a16="http://schemas.microsoft.com/office/drawing/2014/main" id="{81AAE767-C63C-854C-988F-BBDE7084D2A2}"/>
              </a:ext>
            </a:extLst>
          </p:cNvPr>
          <p:cNvSpPr>
            <a:spLocks noGrp="1"/>
          </p:cNvSpPr>
          <p:nvPr>
            <p:ph idx="1"/>
          </p:nvPr>
        </p:nvSpPr>
        <p:spPr>
          <a:xfrm>
            <a:off x="353457" y="1145756"/>
            <a:ext cx="11668889" cy="1263699"/>
          </a:xfrm>
        </p:spPr>
        <p:txBody>
          <a:bodyPr>
            <a:noAutofit/>
          </a:bodyPr>
          <a:lstStyle/>
          <a:p>
            <a:pPr marL="0" indent="0">
              <a:buNone/>
            </a:pPr>
            <a:r>
              <a:rPr lang="en-US" sz="2400" dirty="0"/>
              <a:t>A sub-theme such as this can be part of multiple different thematic curriculum units that emerge from the interests of the children in your class: Growth and Change; The Seasons; Nature in the City...</a:t>
            </a:r>
          </a:p>
          <a:p>
            <a:pPr marL="0" indent="0">
              <a:buNone/>
            </a:pPr>
            <a:r>
              <a:rPr lang="en-US" sz="2400" dirty="0"/>
              <a:t>Here is one possible thematic curriculum planning web:</a:t>
            </a:r>
          </a:p>
        </p:txBody>
      </p:sp>
      <p:graphicFrame>
        <p:nvGraphicFramePr>
          <p:cNvPr id="4" name="Table 3">
            <a:extLst>
              <a:ext uri="{FF2B5EF4-FFF2-40B4-BE49-F238E27FC236}">
                <a16:creationId xmlns:a16="http://schemas.microsoft.com/office/drawing/2014/main" id="{5D716F00-6B20-6544-8A4F-E6C5C13EFC27}"/>
              </a:ext>
            </a:extLst>
          </p:cNvPr>
          <p:cNvGraphicFramePr>
            <a:graphicFrameLocks noGrp="1"/>
          </p:cNvGraphicFramePr>
          <p:nvPr>
            <p:extLst>
              <p:ext uri="{D42A27DB-BD31-4B8C-83A1-F6EECF244321}">
                <p14:modId xmlns:p14="http://schemas.microsoft.com/office/powerpoint/2010/main" val="4071798303"/>
              </p:ext>
            </p:extLst>
          </p:nvPr>
        </p:nvGraphicFramePr>
        <p:xfrm>
          <a:off x="218120" y="2792897"/>
          <a:ext cx="11852694" cy="3848814"/>
        </p:xfrm>
        <a:graphic>
          <a:graphicData uri="http://schemas.openxmlformats.org/drawingml/2006/table">
            <a:tbl>
              <a:tblPr firstRow="1" bandRow="1">
                <a:tableStyleId>{912C8C85-51F0-491E-9774-3900AFEF0FD7}</a:tableStyleId>
              </a:tblPr>
              <a:tblGrid>
                <a:gridCol w="1544579">
                  <a:extLst>
                    <a:ext uri="{9D8B030D-6E8A-4147-A177-3AD203B41FA5}">
                      <a16:colId xmlns:a16="http://schemas.microsoft.com/office/drawing/2014/main" val="1551462493"/>
                    </a:ext>
                  </a:extLst>
                </a:gridCol>
                <a:gridCol w="2005070">
                  <a:extLst>
                    <a:ext uri="{9D8B030D-6E8A-4147-A177-3AD203B41FA5}">
                      <a16:colId xmlns:a16="http://schemas.microsoft.com/office/drawing/2014/main" val="3260525690"/>
                    </a:ext>
                  </a:extLst>
                </a:gridCol>
                <a:gridCol w="2181339">
                  <a:extLst>
                    <a:ext uri="{9D8B030D-6E8A-4147-A177-3AD203B41FA5}">
                      <a16:colId xmlns:a16="http://schemas.microsoft.com/office/drawing/2014/main" val="2208774887"/>
                    </a:ext>
                  </a:extLst>
                </a:gridCol>
                <a:gridCol w="1949986">
                  <a:extLst>
                    <a:ext uri="{9D8B030D-6E8A-4147-A177-3AD203B41FA5}">
                      <a16:colId xmlns:a16="http://schemas.microsoft.com/office/drawing/2014/main" val="3313952290"/>
                    </a:ext>
                  </a:extLst>
                </a:gridCol>
                <a:gridCol w="1850834">
                  <a:extLst>
                    <a:ext uri="{9D8B030D-6E8A-4147-A177-3AD203B41FA5}">
                      <a16:colId xmlns:a16="http://schemas.microsoft.com/office/drawing/2014/main" val="379481400"/>
                    </a:ext>
                  </a:extLst>
                </a:gridCol>
                <a:gridCol w="2320886">
                  <a:extLst>
                    <a:ext uri="{9D8B030D-6E8A-4147-A177-3AD203B41FA5}">
                      <a16:colId xmlns:a16="http://schemas.microsoft.com/office/drawing/2014/main" val="4284237995"/>
                    </a:ext>
                  </a:extLst>
                </a:gridCol>
              </a:tblGrid>
              <a:tr h="710467">
                <a:tc>
                  <a:txBody>
                    <a:bodyPr/>
                    <a:lstStyle/>
                    <a:p>
                      <a:pPr algn="l"/>
                      <a:r>
                        <a:rPr lang="en-US" sz="2400" dirty="0"/>
                        <a:t>Theme:</a:t>
                      </a:r>
                    </a:p>
                  </a:txBody>
                  <a:tcPr/>
                </a:tc>
                <a:tc gridSpan="5">
                  <a:txBody>
                    <a:bodyPr/>
                    <a:lstStyle/>
                    <a:p>
                      <a:pPr algn="l"/>
                      <a:r>
                        <a:rPr lang="en-US" sz="2400" dirty="0"/>
                        <a:t>Nature in the City</a:t>
                      </a:r>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2844018505"/>
                  </a:ext>
                </a:extLst>
              </a:tr>
              <a:tr h="861783">
                <a:tc>
                  <a:txBody>
                    <a:bodyPr/>
                    <a:lstStyle/>
                    <a:p>
                      <a:r>
                        <a:rPr lang="en-US" b="1"/>
                        <a:t>Subthemes</a:t>
                      </a:r>
                      <a:endParaRPr lang="en-US" b="1" dirty="0"/>
                    </a:p>
                  </a:txBody>
                  <a:tcPr/>
                </a:tc>
                <a:tc>
                  <a:txBody>
                    <a:bodyPr/>
                    <a:lstStyle/>
                    <a:p>
                      <a:r>
                        <a:rPr lang="en-US" dirty="0"/>
                        <a:t>Observing Our Urban Environment</a:t>
                      </a:r>
                    </a:p>
                  </a:txBody>
                  <a:tcPr/>
                </a:tc>
                <a:tc>
                  <a:txBody>
                    <a:bodyPr/>
                    <a:lstStyle/>
                    <a:p>
                      <a:r>
                        <a:rPr lang="en-US" dirty="0"/>
                        <a:t>Urban Habitats</a:t>
                      </a:r>
                    </a:p>
                  </a:txBody>
                  <a:tcPr/>
                </a:tc>
                <a:tc>
                  <a:txBody>
                    <a:bodyPr/>
                    <a:lstStyle/>
                    <a:p>
                      <a:r>
                        <a:rPr lang="en-US" dirty="0"/>
                        <a:t>Leaf Study: Trees and Plants in the City</a:t>
                      </a:r>
                    </a:p>
                  </a:txBody>
                  <a:tcPr/>
                </a:tc>
                <a:tc>
                  <a:txBody>
                    <a:bodyPr/>
                    <a:lstStyle/>
                    <a:p>
                      <a:r>
                        <a:rPr lang="en-US" dirty="0"/>
                        <a:t>Birds and Animals in the City</a:t>
                      </a:r>
                    </a:p>
                  </a:txBody>
                  <a:tcPr/>
                </a:tc>
                <a:tc>
                  <a:txBody>
                    <a:bodyPr/>
                    <a:lstStyle/>
                    <a:p>
                      <a:r>
                        <a:rPr lang="en-US" dirty="0"/>
                        <a:t>Protecting Our Natural Urban Environment</a:t>
                      </a:r>
                    </a:p>
                  </a:txBody>
                  <a:tcPr/>
                </a:tc>
                <a:extLst>
                  <a:ext uri="{0D108BD9-81ED-4DB2-BD59-A6C34878D82A}">
                    <a16:rowId xmlns:a16="http://schemas.microsoft.com/office/drawing/2014/main" val="3222547457"/>
                  </a:ext>
                </a:extLst>
              </a:tr>
              <a:tr h="2223947">
                <a:tc>
                  <a:txBody>
                    <a:bodyPr/>
                    <a:lstStyle/>
                    <a:p>
                      <a:endParaRPr lang="en-US" b="1"/>
                    </a:p>
                    <a:p>
                      <a:endParaRPr lang="en-US" b="1"/>
                    </a:p>
                    <a:p>
                      <a:endParaRPr lang="en-US" b="1"/>
                    </a:p>
                    <a:p>
                      <a:r>
                        <a:rPr lang="en-US" b="1"/>
                        <a:t>Goals</a:t>
                      </a:r>
                      <a:endParaRPr lang="en-US" b="1" dirty="0"/>
                    </a:p>
                  </a:txBody>
                  <a:tcPr/>
                </a:tc>
                <a:tc>
                  <a:txBody>
                    <a:bodyPr/>
                    <a:lstStyle/>
                    <a:p>
                      <a:r>
                        <a:rPr lang="en-US" dirty="0"/>
                        <a:t>Students will explore their urban environment to discover how we live with nature in the city.</a:t>
                      </a:r>
                    </a:p>
                  </a:txBody>
                  <a:tcPr/>
                </a:tc>
                <a:tc>
                  <a:txBody>
                    <a:bodyPr/>
                    <a:lstStyle/>
                    <a:p>
                      <a:r>
                        <a:rPr lang="en-US" dirty="0"/>
                        <a:t>Students will recognize different natural habitats in the city and the flora and fauna that live in these urban habitats.</a:t>
                      </a:r>
                    </a:p>
                  </a:txBody>
                  <a:tcPr/>
                </a:tc>
                <a:tc>
                  <a:txBody>
                    <a:bodyPr/>
                    <a:lstStyle/>
                    <a:p>
                      <a:r>
                        <a:rPr lang="en-US" sz="1800" b="0" u="none" strike="noStrike" kern="1200" dirty="0">
                          <a:solidFill>
                            <a:schemeClr val="dk1"/>
                          </a:solidFill>
                          <a:effectLst/>
                        </a:rPr>
                        <a:t>Students will use their observation skills, especially of color, shape and size, to learn about trees and plants in the city.</a:t>
                      </a:r>
                      <a:endParaRPr lang="en-US" dirty="0"/>
                    </a:p>
                  </a:txBody>
                  <a:tcPr/>
                </a:tc>
                <a:tc>
                  <a:txBody>
                    <a:bodyPr/>
                    <a:lstStyle/>
                    <a:p>
                      <a:r>
                        <a:rPr lang="en-US" dirty="0"/>
                        <a:t>Students will learn about the birds and animals that make their home in natural habitats in the city.</a:t>
                      </a:r>
                    </a:p>
                  </a:txBody>
                  <a:tcPr/>
                </a:tc>
                <a:tc>
                  <a:txBody>
                    <a:bodyPr/>
                    <a:lstStyle/>
                    <a:p>
                      <a:r>
                        <a:rPr lang="en-US" dirty="0"/>
                        <a:t>Students will apply what they have learned about nature in the city to explore ways to protect the natural environment.</a:t>
                      </a:r>
                    </a:p>
                  </a:txBody>
                  <a:tcPr/>
                </a:tc>
                <a:extLst>
                  <a:ext uri="{0D108BD9-81ED-4DB2-BD59-A6C34878D82A}">
                    <a16:rowId xmlns:a16="http://schemas.microsoft.com/office/drawing/2014/main" val="207322201"/>
                  </a:ext>
                </a:extLst>
              </a:tr>
            </a:tbl>
          </a:graphicData>
        </a:graphic>
      </p:graphicFrame>
    </p:spTree>
    <p:extLst>
      <p:ext uri="{BB962C8B-B14F-4D97-AF65-F5344CB8AC3E}">
        <p14:creationId xmlns:p14="http://schemas.microsoft.com/office/powerpoint/2010/main" val="7163116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1417D-E982-654E-A810-31AE31533B96}"/>
              </a:ext>
            </a:extLst>
          </p:cNvPr>
          <p:cNvSpPr>
            <a:spLocks noGrp="1"/>
          </p:cNvSpPr>
          <p:nvPr>
            <p:ph type="title"/>
          </p:nvPr>
        </p:nvSpPr>
        <p:spPr>
          <a:xfrm>
            <a:off x="639897" y="220356"/>
            <a:ext cx="10515600" cy="981266"/>
          </a:xfrm>
        </p:spPr>
        <p:txBody>
          <a:bodyPr/>
          <a:lstStyle/>
          <a:p>
            <a:r>
              <a:rPr lang="en-US" dirty="0"/>
              <a:t>Leaf Study Sub-Theme: Children’s Literature</a:t>
            </a:r>
          </a:p>
        </p:txBody>
      </p:sp>
      <p:sp>
        <p:nvSpPr>
          <p:cNvPr id="3" name="Content Placeholder 2">
            <a:extLst>
              <a:ext uri="{FF2B5EF4-FFF2-40B4-BE49-F238E27FC236}">
                <a16:creationId xmlns:a16="http://schemas.microsoft.com/office/drawing/2014/main" id="{8144C5D0-B8F8-884A-9B3B-0BDFAD67A69A}"/>
              </a:ext>
            </a:extLst>
          </p:cNvPr>
          <p:cNvSpPr>
            <a:spLocks noGrp="1"/>
          </p:cNvSpPr>
          <p:nvPr>
            <p:ph idx="1"/>
          </p:nvPr>
        </p:nvSpPr>
        <p:spPr>
          <a:xfrm>
            <a:off x="639897" y="1254336"/>
            <a:ext cx="6366831" cy="2541565"/>
          </a:xfrm>
        </p:spPr>
        <p:txBody>
          <a:bodyPr>
            <a:normAutofit/>
          </a:bodyPr>
          <a:lstStyle/>
          <a:p>
            <a:pPr marL="0" indent="0">
              <a:buNone/>
            </a:pPr>
            <a:r>
              <a:rPr lang="en-US" sz="2000" dirty="0"/>
              <a:t>High-quality children’s literature sparks imagination, opens new windows onto the world and connects to children’s prior knowledge and experience</a:t>
            </a:r>
          </a:p>
          <a:p>
            <a:pPr marL="0" indent="0">
              <a:buNone/>
            </a:pPr>
            <a:r>
              <a:rPr lang="en-US" sz="2000" dirty="0"/>
              <a:t>Reading aloud, books in the reading center, and books placed in different learning centers offer children multiple ways to understand and explore the topic through both teacher-guided and independent learning. </a:t>
            </a:r>
          </a:p>
        </p:txBody>
      </p:sp>
      <p:pic>
        <p:nvPicPr>
          <p:cNvPr id="1026" name="Picture 2" descr="Haiku (Asian Arts and Crafts For Creative Kids): Patricia ...">
            <a:extLst>
              <a:ext uri="{FF2B5EF4-FFF2-40B4-BE49-F238E27FC236}">
                <a16:creationId xmlns:a16="http://schemas.microsoft.com/office/drawing/2014/main" id="{E477C48A-81C9-8E45-A992-DF3A865B52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7939" y="3671411"/>
            <a:ext cx="2419699" cy="270735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oom to Grow: Making Early Childhood Count!: Book of the ...">
            <a:extLst>
              <a:ext uri="{FF2B5EF4-FFF2-40B4-BE49-F238E27FC236}">
                <a16:creationId xmlns:a16="http://schemas.microsoft.com/office/drawing/2014/main" id="{1C566965-E429-F94F-83DB-6265EC9BC34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060" r="6974"/>
          <a:stretch/>
        </p:blipFill>
        <p:spPr bwMode="auto">
          <a:xfrm>
            <a:off x="850525" y="3671411"/>
            <a:ext cx="2850631" cy="2707355"/>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8" descr="My Leaf Book">
            <a:extLst>
              <a:ext uri="{FF2B5EF4-FFF2-40B4-BE49-F238E27FC236}">
                <a16:creationId xmlns:a16="http://schemas.microsoft.com/office/drawing/2014/main" id="{C16CFB33-F460-A741-9F3E-312F86C8F1CE}"/>
              </a:ext>
            </a:extLst>
          </p:cNvPr>
          <p:cNvSpPr>
            <a:spLocks noChangeAspect="1" noChangeArrowheads="1"/>
          </p:cNvSpPr>
          <p:nvPr/>
        </p:nvSpPr>
        <p:spPr bwMode="auto">
          <a:xfrm>
            <a:off x="2667000" y="0"/>
            <a:ext cx="6858000" cy="6858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74" name="Picture 2">
            <a:extLst>
              <a:ext uri="{FF2B5EF4-FFF2-40B4-BE49-F238E27FC236}">
                <a16:creationId xmlns:a16="http://schemas.microsoft.com/office/drawing/2014/main" id="{0B447739-9A35-4A18-9CCD-F1306DCF0A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2950" y="1394036"/>
            <a:ext cx="3438525" cy="4752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25570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BF1AB-D43C-0145-9A17-4B2BEB841314}"/>
              </a:ext>
            </a:extLst>
          </p:cNvPr>
          <p:cNvSpPr>
            <a:spLocks noGrp="1"/>
          </p:cNvSpPr>
          <p:nvPr>
            <p:ph type="title"/>
          </p:nvPr>
        </p:nvSpPr>
        <p:spPr>
          <a:xfrm>
            <a:off x="610880" y="220251"/>
            <a:ext cx="6296696" cy="1325563"/>
          </a:xfrm>
        </p:spPr>
        <p:txBody>
          <a:bodyPr/>
          <a:lstStyle/>
          <a:p>
            <a:r>
              <a:rPr lang="en-US" dirty="0">
                <a:latin typeface="Calibri" panose="020F0502020204030204" pitchFamily="34" charset="0"/>
                <a:cs typeface="Calibri" panose="020F0502020204030204" pitchFamily="34" charset="0"/>
              </a:rPr>
              <a:t>The Spark: A Read Aloud</a:t>
            </a:r>
          </a:p>
        </p:txBody>
      </p:sp>
      <p:sp>
        <p:nvSpPr>
          <p:cNvPr id="5" name="TextBox 4">
            <a:extLst>
              <a:ext uri="{FF2B5EF4-FFF2-40B4-BE49-F238E27FC236}">
                <a16:creationId xmlns:a16="http://schemas.microsoft.com/office/drawing/2014/main" id="{A48961F5-CE8F-7647-ACA2-20C0AF20F453}"/>
              </a:ext>
            </a:extLst>
          </p:cNvPr>
          <p:cNvSpPr txBox="1"/>
          <p:nvPr/>
        </p:nvSpPr>
        <p:spPr>
          <a:xfrm>
            <a:off x="549148" y="5650496"/>
            <a:ext cx="7170230" cy="646331"/>
          </a:xfrm>
          <a:prstGeom prst="rect">
            <a:avLst/>
          </a:prstGeom>
          <a:noFill/>
        </p:spPr>
        <p:txBody>
          <a:bodyPr wrap="square" rtlCol="0">
            <a:spAutoFit/>
          </a:bodyPr>
          <a:lstStyle/>
          <a:p>
            <a:r>
              <a:rPr lang="en-US" dirty="0"/>
              <a:t>If you can’t see the video, cut and paste this link in your browser: https://www.youtube.com/watch?v=PJPAcC7tQto</a:t>
            </a:r>
          </a:p>
        </p:txBody>
      </p:sp>
      <p:pic>
        <p:nvPicPr>
          <p:cNvPr id="6" name="Online Media 5" title="Red Leaf, Yellow Leaf -Read Aloud- Twinkle Teaches">
            <a:hlinkClick r:id="" action="ppaction://media"/>
            <a:extLst>
              <a:ext uri="{FF2B5EF4-FFF2-40B4-BE49-F238E27FC236}">
                <a16:creationId xmlns:a16="http://schemas.microsoft.com/office/drawing/2014/main" id="{38867E3F-B885-4288-ACAE-B0A50EE0B19A}"/>
              </a:ext>
            </a:extLst>
          </p:cNvPr>
          <p:cNvPicPr>
            <a:picLocks noRot="1" noChangeAspect="1"/>
          </p:cNvPicPr>
          <p:nvPr>
            <a:videoFile r:link="rId1"/>
          </p:nvPr>
        </p:nvPicPr>
        <p:blipFill>
          <a:blip r:embed="rId3"/>
          <a:stretch>
            <a:fillRect/>
          </a:stretch>
        </p:blipFill>
        <p:spPr>
          <a:xfrm>
            <a:off x="549148" y="1412372"/>
            <a:ext cx="7170231" cy="4033255"/>
          </a:xfrm>
          <a:prstGeom prst="rect">
            <a:avLst/>
          </a:prstGeom>
        </p:spPr>
      </p:pic>
      <p:sp>
        <p:nvSpPr>
          <p:cNvPr id="7" name="TextBox 6">
            <a:extLst>
              <a:ext uri="{FF2B5EF4-FFF2-40B4-BE49-F238E27FC236}">
                <a16:creationId xmlns:a16="http://schemas.microsoft.com/office/drawing/2014/main" id="{8B617047-B68F-4ACC-BBB2-D85F724912FF}"/>
              </a:ext>
            </a:extLst>
          </p:cNvPr>
          <p:cNvSpPr txBox="1"/>
          <p:nvPr/>
        </p:nvSpPr>
        <p:spPr>
          <a:xfrm>
            <a:off x="8067555" y="803015"/>
            <a:ext cx="3680749" cy="4985980"/>
          </a:xfrm>
          <a:prstGeom prst="rect">
            <a:avLst/>
          </a:prstGeom>
          <a:noFill/>
        </p:spPr>
        <p:txBody>
          <a:bodyPr wrap="square" rtlCol="0">
            <a:spAutoFit/>
          </a:bodyPr>
          <a:lstStyle/>
          <a:p>
            <a:pPr>
              <a:spcAft>
                <a:spcPts val="1800"/>
              </a:spcAft>
            </a:pPr>
            <a:r>
              <a:rPr lang="en-US" sz="2400" dirty="0"/>
              <a:t>For this lesson, you can spark children’s interest and imagination with a read aloud.</a:t>
            </a:r>
          </a:p>
          <a:p>
            <a:pPr>
              <a:spcAft>
                <a:spcPts val="1800"/>
              </a:spcAft>
            </a:pPr>
            <a:r>
              <a:rPr lang="en-US" sz="2400" i="1" dirty="0"/>
              <a:t>Red leaf, Yellow Leaf </a:t>
            </a:r>
            <a:r>
              <a:rPr lang="en-US" sz="2400" dirty="0"/>
              <a:t>by Lois Ehlert is one book you may choose to read during the whole group meeting.</a:t>
            </a:r>
          </a:p>
          <a:p>
            <a:pPr>
              <a:spcAft>
                <a:spcPts val="1800"/>
              </a:spcAft>
            </a:pPr>
            <a:r>
              <a:rPr lang="en-US" sz="2400" dirty="0"/>
              <a:t>The read aloud may be followed with a song or movement activity about leaves. </a:t>
            </a:r>
            <a:endParaRPr lang="en-US" dirty="0"/>
          </a:p>
        </p:txBody>
      </p:sp>
    </p:spTree>
    <p:extLst>
      <p:ext uri="{BB962C8B-B14F-4D97-AF65-F5344CB8AC3E}">
        <p14:creationId xmlns:p14="http://schemas.microsoft.com/office/powerpoint/2010/main" val="2190846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36CD8-D4E8-44DA-A713-B9390908C3A3}"/>
              </a:ext>
            </a:extLst>
          </p:cNvPr>
          <p:cNvSpPr>
            <a:spLocks noGrp="1"/>
          </p:cNvSpPr>
          <p:nvPr>
            <p:ph type="title"/>
          </p:nvPr>
        </p:nvSpPr>
        <p:spPr>
          <a:xfrm>
            <a:off x="4965430" y="629268"/>
            <a:ext cx="6586491" cy="1286160"/>
          </a:xfrm>
        </p:spPr>
        <p:txBody>
          <a:bodyPr anchor="b">
            <a:normAutofit/>
          </a:bodyPr>
          <a:lstStyle/>
          <a:p>
            <a:r>
              <a:rPr lang="en-US" sz="4100" dirty="0">
                <a:latin typeface="+mn-lt"/>
              </a:rPr>
              <a:t>Activit</a:t>
            </a:r>
            <a:r>
              <a:rPr lang="en-US" sz="4000" dirty="0">
                <a:latin typeface="+mn-lt"/>
              </a:rPr>
              <a:t>ies for Teacher-Guided and Independent Exploration</a:t>
            </a:r>
          </a:p>
        </p:txBody>
      </p:sp>
      <p:sp>
        <p:nvSpPr>
          <p:cNvPr id="3" name="Content Placeholder 2">
            <a:extLst>
              <a:ext uri="{FF2B5EF4-FFF2-40B4-BE49-F238E27FC236}">
                <a16:creationId xmlns:a16="http://schemas.microsoft.com/office/drawing/2014/main" id="{078251B7-B702-45FE-A2D3-E6FFEFC2485B}"/>
              </a:ext>
            </a:extLst>
          </p:cNvPr>
          <p:cNvSpPr>
            <a:spLocks noGrp="1"/>
          </p:cNvSpPr>
          <p:nvPr>
            <p:ph idx="1"/>
          </p:nvPr>
        </p:nvSpPr>
        <p:spPr>
          <a:xfrm>
            <a:off x="4965431" y="2438400"/>
            <a:ext cx="6586489" cy="3785419"/>
          </a:xfrm>
        </p:spPr>
        <p:txBody>
          <a:bodyPr>
            <a:normAutofit/>
          </a:bodyPr>
          <a:lstStyle/>
          <a:p>
            <a:pPr marL="0" indent="0">
              <a:buNone/>
            </a:pPr>
            <a:r>
              <a:rPr lang="en-US" sz="2200" b="1" dirty="0"/>
              <a:t>Nature walk: </a:t>
            </a:r>
            <a:r>
              <a:rPr lang="en-US" sz="2200" dirty="0"/>
              <a:t>Take a walk with your students through the neighborhood or to a nearby park and let them collect leaves. </a:t>
            </a:r>
          </a:p>
          <a:p>
            <a:pPr marL="0" indent="0">
              <a:buNone/>
            </a:pPr>
            <a:r>
              <a:rPr lang="en-US" sz="2200" b="1" dirty="0"/>
              <a:t>Sorting and classifying: </a:t>
            </a:r>
            <a:r>
              <a:rPr lang="en-US" sz="2200" dirty="0"/>
              <a:t>Back in the classroom, leaves can be added to  your Sensory Center or your Science Center. Children can sort leaves, observe them closely with a magnifying glass, and compare attributes of different leaves.</a:t>
            </a:r>
          </a:p>
          <a:p>
            <a:pPr marL="0" indent="0">
              <a:buNone/>
            </a:pPr>
            <a:r>
              <a:rPr lang="en-US" sz="2200" b="1" dirty="0"/>
              <a:t>Observing change: </a:t>
            </a:r>
            <a:r>
              <a:rPr lang="en-US" sz="2200" dirty="0"/>
              <a:t>Over time, the leaves will change color and texture. Children can document those changes.</a:t>
            </a:r>
          </a:p>
          <a:p>
            <a:pPr marL="0" indent="0">
              <a:buNone/>
            </a:pPr>
            <a:endParaRPr lang="en-US" sz="2000" dirty="0"/>
          </a:p>
          <a:p>
            <a:pPr marL="0" indent="0">
              <a:buNone/>
            </a:pPr>
            <a:endParaRPr lang="en-US" sz="2000" dirty="0"/>
          </a:p>
          <a:p>
            <a:pPr marL="0" indent="0">
              <a:buNone/>
            </a:pPr>
            <a:endParaRPr lang="en-US" sz="2000" dirty="0"/>
          </a:p>
        </p:txBody>
      </p:sp>
      <p:pic>
        <p:nvPicPr>
          <p:cNvPr id="5" name="Picture 4" descr="A person holding a teddy bear&#10;&#10;Description automatically generated">
            <a:extLst>
              <a:ext uri="{FF2B5EF4-FFF2-40B4-BE49-F238E27FC236}">
                <a16:creationId xmlns:a16="http://schemas.microsoft.com/office/drawing/2014/main" id="{CAC25DC3-15EE-4A15-86B9-7D7235934E96}"/>
              </a:ext>
            </a:extLst>
          </p:cNvPr>
          <p:cNvPicPr>
            <a:picLocks noChangeAspect="1"/>
          </p:cNvPicPr>
          <p:nvPr/>
        </p:nvPicPr>
        <p:blipFill rotWithShape="1">
          <a:blip r:embed="rId2"/>
          <a:srcRect r="9875"/>
          <a:stretch/>
        </p:blipFill>
        <p:spPr>
          <a:xfrm>
            <a:off x="20" y="10"/>
            <a:ext cx="4635571" cy="6857990"/>
          </a:xfrm>
          <a:prstGeom prst="rect">
            <a:avLst/>
          </a:prstGeom>
          <a:effectLst/>
        </p:spPr>
      </p:pic>
      <p:cxnSp>
        <p:nvCxnSpPr>
          <p:cNvPr id="10" name="Straight Connector 9">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B943D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38657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516F6-35B2-6E41-9590-F92046634596}"/>
              </a:ext>
            </a:extLst>
          </p:cNvPr>
          <p:cNvSpPr>
            <a:spLocks noGrp="1"/>
          </p:cNvSpPr>
          <p:nvPr>
            <p:ph type="title"/>
          </p:nvPr>
        </p:nvSpPr>
        <p:spPr>
          <a:xfrm>
            <a:off x="838200" y="365126"/>
            <a:ext cx="4161817" cy="685462"/>
          </a:xfrm>
        </p:spPr>
        <p:txBody>
          <a:bodyPr>
            <a:normAutofit fontScale="90000"/>
          </a:bodyPr>
          <a:lstStyle/>
          <a:p>
            <a:r>
              <a:rPr lang="en-US" dirty="0"/>
              <a:t>The next day…</a:t>
            </a:r>
          </a:p>
        </p:txBody>
      </p:sp>
      <p:sp>
        <p:nvSpPr>
          <p:cNvPr id="3" name="Content Placeholder 2">
            <a:extLst>
              <a:ext uri="{FF2B5EF4-FFF2-40B4-BE49-F238E27FC236}">
                <a16:creationId xmlns:a16="http://schemas.microsoft.com/office/drawing/2014/main" id="{0B157AC4-D8BB-D14A-BB97-0A1E1C9B774E}"/>
              </a:ext>
            </a:extLst>
          </p:cNvPr>
          <p:cNvSpPr>
            <a:spLocks noGrp="1"/>
          </p:cNvSpPr>
          <p:nvPr>
            <p:ph idx="1"/>
          </p:nvPr>
        </p:nvSpPr>
        <p:spPr>
          <a:xfrm>
            <a:off x="838201" y="1253331"/>
            <a:ext cx="5257799" cy="5604669"/>
          </a:xfrm>
        </p:spPr>
        <p:txBody>
          <a:bodyPr>
            <a:normAutofit lnSpcReduction="10000"/>
          </a:bodyPr>
          <a:lstStyle/>
          <a:p>
            <a:pPr marL="0" indent="0">
              <a:buNone/>
            </a:pPr>
            <a:r>
              <a:rPr lang="en-US" sz="2000" dirty="0"/>
              <a:t>Young children thrive with repetition, so the next day we replicate the activities, but with some variety to help them go deeper into their understanding about the colors and shapes of leaves.</a:t>
            </a:r>
          </a:p>
          <a:p>
            <a:pPr marL="0" indent="0">
              <a:buNone/>
            </a:pPr>
            <a:endParaRPr lang="en-US" sz="2000" u="sng" dirty="0"/>
          </a:p>
          <a:p>
            <a:pPr marL="0" indent="0">
              <a:buNone/>
            </a:pPr>
            <a:r>
              <a:rPr lang="en-US" sz="2000" b="1" i="1" dirty="0"/>
              <a:t>The Little Yellow Leaf</a:t>
            </a:r>
            <a:endParaRPr lang="en-US" sz="2000" i="1" dirty="0"/>
          </a:p>
          <a:p>
            <a:r>
              <a:rPr lang="en-US" sz="2000" dirty="0"/>
              <a:t>We read the book again and talk about the social emotional lesson of the story.</a:t>
            </a:r>
          </a:p>
          <a:p>
            <a:endParaRPr lang="en-US" sz="2000" dirty="0"/>
          </a:p>
          <a:p>
            <a:r>
              <a:rPr lang="en-US" sz="2000" dirty="0"/>
              <a:t>I play music and students dance in the wind, first alone, the find a partner to dance to reenact the story.</a:t>
            </a:r>
          </a:p>
          <a:p>
            <a:endParaRPr lang="en-US" sz="2000" dirty="0"/>
          </a:p>
          <a:p>
            <a:r>
              <a:rPr lang="en-US" sz="2000" dirty="0"/>
              <a:t>We go outside and collect more leaves for the sensory bin- the students are getting very excited!</a:t>
            </a:r>
          </a:p>
          <a:p>
            <a:pPr marL="0" indent="0">
              <a:buNone/>
            </a:pPr>
            <a:endParaRPr lang="en-US" sz="2000" dirty="0"/>
          </a:p>
          <a:p>
            <a:endParaRPr lang="en-US" sz="2000" dirty="0"/>
          </a:p>
        </p:txBody>
      </p:sp>
      <p:sp>
        <p:nvSpPr>
          <p:cNvPr id="6" name="TextBox 5">
            <a:extLst>
              <a:ext uri="{FF2B5EF4-FFF2-40B4-BE49-F238E27FC236}">
                <a16:creationId xmlns:a16="http://schemas.microsoft.com/office/drawing/2014/main" id="{B304346A-930B-6044-A3AE-6DABEF07F3BE}"/>
              </a:ext>
            </a:extLst>
          </p:cNvPr>
          <p:cNvSpPr txBox="1"/>
          <p:nvPr/>
        </p:nvSpPr>
        <p:spPr>
          <a:xfrm>
            <a:off x="6450769" y="59472"/>
            <a:ext cx="5741231" cy="6832640"/>
          </a:xfrm>
          <a:prstGeom prst="rect">
            <a:avLst/>
          </a:prstGeom>
          <a:solidFill>
            <a:schemeClr val="bg1">
              <a:lumMod val="85000"/>
            </a:schemeClr>
          </a:solidFill>
        </p:spPr>
        <p:txBody>
          <a:bodyPr wrap="square" rtlCol="0">
            <a:spAutoFit/>
          </a:bodyPr>
          <a:lstStyle/>
          <a:p>
            <a:endParaRPr lang="en-US" dirty="0"/>
          </a:p>
          <a:p>
            <a:endParaRPr lang="en-US" sz="2000" dirty="0"/>
          </a:p>
          <a:p>
            <a:endParaRPr lang="en-US" sz="2000" b="1" dirty="0"/>
          </a:p>
          <a:p>
            <a:endParaRPr lang="en-US" sz="2000" b="1" dirty="0"/>
          </a:p>
          <a:p>
            <a:r>
              <a:rPr lang="en-US" sz="2000" dirty="0"/>
              <a:t>Children will be doing a lot of observation, so I have created centers that support close looking. </a:t>
            </a:r>
          </a:p>
          <a:p>
            <a:endParaRPr lang="en-US" sz="2000" u="sng" dirty="0"/>
          </a:p>
          <a:p>
            <a:r>
              <a:rPr lang="en-US" sz="2000" u="sng" dirty="0"/>
              <a:t>Center Activities: </a:t>
            </a:r>
            <a:endParaRPr lang="en-US" sz="2000" dirty="0"/>
          </a:p>
          <a:p>
            <a:r>
              <a:rPr lang="en-US" sz="2000" dirty="0"/>
              <a:t>Leaf Sensory Bin</a:t>
            </a:r>
          </a:p>
          <a:p>
            <a:r>
              <a:rPr lang="en-US" sz="2000" dirty="0"/>
              <a:t>Discovery Center with magnifying lenses and leaves</a:t>
            </a:r>
          </a:p>
          <a:p>
            <a:r>
              <a:rPr lang="en-US" sz="2000" dirty="0"/>
              <a:t>Art Center: Leaf colors at the easel </a:t>
            </a:r>
          </a:p>
          <a:p>
            <a:pPr lvl="1"/>
            <a:r>
              <a:rPr lang="en-US" sz="2000" dirty="0"/>
              <a:t>Sticky paper for students to collage leaves </a:t>
            </a:r>
          </a:p>
          <a:p>
            <a:r>
              <a:rPr lang="en-US" sz="2000" dirty="0"/>
              <a:t>Library: Bin of leaf themed books</a:t>
            </a:r>
          </a:p>
          <a:p>
            <a:endParaRPr lang="en-US" sz="2000" dirty="0"/>
          </a:p>
          <a:p>
            <a:r>
              <a:rPr lang="en-US" sz="2000" dirty="0"/>
              <a:t>Other centers would be open, but unrelated to the topic. </a:t>
            </a:r>
          </a:p>
          <a:p>
            <a:endParaRPr lang="en-US" sz="2000" dirty="0"/>
          </a:p>
          <a:p>
            <a:r>
              <a:rPr lang="en-US" sz="2000" dirty="0"/>
              <a:t>* I don’t recommend rereading all books, but </a:t>
            </a:r>
            <a:r>
              <a:rPr lang="en-US" sz="2000" i="1" dirty="0"/>
              <a:t>The Little Yellow Leaf</a:t>
            </a:r>
            <a:r>
              <a:rPr lang="en-US" sz="2000" dirty="0"/>
              <a:t>  has a lot that can be explored in it.</a:t>
            </a:r>
          </a:p>
        </p:txBody>
      </p:sp>
      <p:sp>
        <p:nvSpPr>
          <p:cNvPr id="7" name="Title 1">
            <a:extLst>
              <a:ext uri="{FF2B5EF4-FFF2-40B4-BE49-F238E27FC236}">
                <a16:creationId xmlns:a16="http://schemas.microsoft.com/office/drawing/2014/main" id="{F66F0DB7-4D87-B54A-AB67-D4FE3D2B1F0C}"/>
              </a:ext>
            </a:extLst>
          </p:cNvPr>
          <p:cNvSpPr txBox="1">
            <a:spLocks/>
          </p:cNvSpPr>
          <p:nvPr/>
        </p:nvSpPr>
        <p:spPr>
          <a:xfrm>
            <a:off x="6450769" y="59472"/>
            <a:ext cx="5741231" cy="991116"/>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Creating Routines in the Study.</a:t>
            </a:r>
          </a:p>
        </p:txBody>
      </p:sp>
    </p:spTree>
    <p:extLst>
      <p:ext uri="{BB962C8B-B14F-4D97-AF65-F5344CB8AC3E}">
        <p14:creationId xmlns:p14="http://schemas.microsoft.com/office/powerpoint/2010/main" val="19035122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51B80-E1F3-4EE2-A664-50D293DF42D9}"/>
              </a:ext>
            </a:extLst>
          </p:cNvPr>
          <p:cNvSpPr>
            <a:spLocks noGrp="1"/>
          </p:cNvSpPr>
          <p:nvPr>
            <p:ph type="title"/>
          </p:nvPr>
        </p:nvSpPr>
        <p:spPr>
          <a:xfrm>
            <a:off x="4965430" y="629268"/>
            <a:ext cx="6586491" cy="1286160"/>
          </a:xfrm>
        </p:spPr>
        <p:txBody>
          <a:bodyPr anchor="b">
            <a:normAutofit/>
          </a:bodyPr>
          <a:lstStyle/>
          <a:p>
            <a:r>
              <a:rPr lang="en-US" sz="4100" dirty="0">
                <a:latin typeface="Calibri" panose="020F0502020204030204" pitchFamily="34" charset="0"/>
                <a:cs typeface="Calibri" panose="020F0502020204030204" pitchFamily="34" charset="0"/>
              </a:rPr>
              <a:t>Continuing the learning at meeting time</a:t>
            </a:r>
          </a:p>
        </p:txBody>
      </p:sp>
      <p:sp>
        <p:nvSpPr>
          <p:cNvPr id="3" name="Content Placeholder 2">
            <a:extLst>
              <a:ext uri="{FF2B5EF4-FFF2-40B4-BE49-F238E27FC236}">
                <a16:creationId xmlns:a16="http://schemas.microsoft.com/office/drawing/2014/main" id="{455B4261-9CC2-448E-BD75-7AA20CCC43B7}"/>
              </a:ext>
            </a:extLst>
          </p:cNvPr>
          <p:cNvSpPr>
            <a:spLocks noGrp="1"/>
          </p:cNvSpPr>
          <p:nvPr>
            <p:ph idx="1"/>
          </p:nvPr>
        </p:nvSpPr>
        <p:spPr>
          <a:xfrm>
            <a:off x="4965431" y="2438400"/>
            <a:ext cx="6586489" cy="3785419"/>
          </a:xfrm>
        </p:spPr>
        <p:txBody>
          <a:bodyPr>
            <a:noAutofit/>
          </a:bodyPr>
          <a:lstStyle/>
          <a:p>
            <a:pPr marL="0" indent="0">
              <a:buNone/>
            </a:pPr>
            <a:r>
              <a:rPr lang="en-US" sz="2400" b="1" dirty="0"/>
              <a:t>Repeated Interactive Read Aloud</a:t>
            </a:r>
            <a:r>
              <a:rPr lang="en-US" sz="2400" dirty="0"/>
              <a:t>: The following day, read </a:t>
            </a:r>
            <a:r>
              <a:rPr lang="en-US" sz="2400" i="1" dirty="0"/>
              <a:t>Red Leaf, Yellow Leaf </a:t>
            </a:r>
            <a:r>
              <a:rPr lang="en-US" sz="2400" dirty="0"/>
              <a:t>again. Young children learn from repeated read </a:t>
            </a:r>
            <a:r>
              <a:rPr lang="en-US" sz="2400" dirty="0" err="1"/>
              <a:t>alouds</a:t>
            </a:r>
            <a:r>
              <a:rPr lang="en-US" sz="2400" dirty="0"/>
              <a:t>: new ideas and deeper understanding emerge when you revisit a story. </a:t>
            </a:r>
          </a:p>
          <a:p>
            <a:pPr marL="0" indent="0">
              <a:buNone/>
            </a:pPr>
            <a:r>
              <a:rPr lang="en-US" sz="2400" b="1" dirty="0"/>
              <a:t>Explore </a:t>
            </a:r>
            <a:r>
              <a:rPr lang="en-US" sz="2400" dirty="0"/>
              <a:t>the lessons in the story.</a:t>
            </a:r>
          </a:p>
          <a:p>
            <a:pPr marL="0" indent="0">
              <a:buNone/>
            </a:pPr>
            <a:r>
              <a:rPr lang="en-US" sz="2400" dirty="0"/>
              <a:t>Have the children engage in a </a:t>
            </a:r>
            <a:r>
              <a:rPr lang="en-US" sz="2400" b="1" dirty="0"/>
              <a:t>dramatic re-enactment </a:t>
            </a:r>
            <a:r>
              <a:rPr lang="en-US" sz="2400" dirty="0"/>
              <a:t>of the story or play music and have the children </a:t>
            </a:r>
            <a:r>
              <a:rPr lang="en-US" sz="2400" b="1" dirty="0"/>
              <a:t>imagine through movement </a:t>
            </a:r>
            <a:r>
              <a:rPr lang="en-US" sz="2400" dirty="0"/>
              <a:t>the leaves changing as the seasons change. </a:t>
            </a:r>
          </a:p>
          <a:p>
            <a:pPr marL="0" indent="0">
              <a:buNone/>
            </a:pPr>
            <a:r>
              <a:rPr lang="en-US" sz="2400" dirty="0"/>
              <a:t>Take another nature walk and collect more leaves…</a:t>
            </a:r>
          </a:p>
        </p:txBody>
      </p:sp>
      <p:pic>
        <p:nvPicPr>
          <p:cNvPr id="7" name="Picture 6" descr="A close up of a tree&#10;&#10;Description automatically generated">
            <a:extLst>
              <a:ext uri="{FF2B5EF4-FFF2-40B4-BE49-F238E27FC236}">
                <a16:creationId xmlns:a16="http://schemas.microsoft.com/office/drawing/2014/main" id="{CB9330CE-2380-4F5F-8580-5C9958DC5B3C}"/>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13168" r="41712" b="-1"/>
          <a:stretch/>
        </p:blipFill>
        <p:spPr>
          <a:xfrm>
            <a:off x="20" y="10"/>
            <a:ext cx="4635571" cy="6857990"/>
          </a:xfrm>
          <a:prstGeom prst="rect">
            <a:avLst/>
          </a:prstGeom>
          <a:effectLst/>
        </p:spPr>
      </p:pic>
      <p:cxnSp>
        <p:nvCxnSpPr>
          <p:cNvPr id="12" name="Straight Connector 11">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BF7D1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19867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084E90B-01CE-4EA6-ADC3-7A4D1AAF23E8}"/>
              </a:ext>
            </a:extLst>
          </p:cNvPr>
          <p:cNvSpPr/>
          <p:nvPr/>
        </p:nvSpPr>
        <p:spPr>
          <a:xfrm>
            <a:off x="2126255" y="135336"/>
            <a:ext cx="9254169" cy="707886"/>
          </a:xfrm>
          <a:prstGeom prst="rect">
            <a:avLst/>
          </a:prstGeom>
        </p:spPr>
        <p:txBody>
          <a:bodyPr wrap="square">
            <a:spAutoFit/>
          </a:bodyPr>
          <a:lstStyle/>
          <a:p>
            <a:r>
              <a:rPr lang="en-US" sz="4000" dirty="0"/>
              <a:t>Building a lesson around a Work of Art</a:t>
            </a:r>
          </a:p>
        </p:txBody>
      </p:sp>
      <p:pic>
        <p:nvPicPr>
          <p:cNvPr id="10" name="Picture 9" descr="A picture containing yellow, painting, large, standing&#10;&#10;Description automatically generated">
            <a:extLst>
              <a:ext uri="{FF2B5EF4-FFF2-40B4-BE49-F238E27FC236}">
                <a16:creationId xmlns:a16="http://schemas.microsoft.com/office/drawing/2014/main" id="{0D7BA284-79D9-42FB-A3DA-09549A2D7A54}"/>
              </a:ext>
            </a:extLst>
          </p:cNvPr>
          <p:cNvPicPr>
            <a:picLocks noChangeAspect="1"/>
          </p:cNvPicPr>
          <p:nvPr/>
        </p:nvPicPr>
        <p:blipFill>
          <a:blip r:embed="rId2"/>
          <a:stretch>
            <a:fillRect/>
          </a:stretch>
        </p:blipFill>
        <p:spPr>
          <a:xfrm>
            <a:off x="1714974" y="1121470"/>
            <a:ext cx="3625670" cy="4800887"/>
          </a:xfrm>
          <a:prstGeom prst="rect">
            <a:avLst/>
          </a:prstGeom>
        </p:spPr>
      </p:pic>
      <p:sp>
        <p:nvSpPr>
          <p:cNvPr id="6" name="Rectangle 5">
            <a:extLst>
              <a:ext uri="{FF2B5EF4-FFF2-40B4-BE49-F238E27FC236}">
                <a16:creationId xmlns:a16="http://schemas.microsoft.com/office/drawing/2014/main" id="{218DCBDB-82ED-414A-BF51-748AE694FBB5}"/>
              </a:ext>
            </a:extLst>
          </p:cNvPr>
          <p:cNvSpPr/>
          <p:nvPr/>
        </p:nvSpPr>
        <p:spPr>
          <a:xfrm>
            <a:off x="1714974" y="6028205"/>
            <a:ext cx="3525733" cy="584775"/>
          </a:xfrm>
          <a:prstGeom prst="rect">
            <a:avLst/>
          </a:prstGeom>
        </p:spPr>
        <p:txBody>
          <a:bodyPr wrap="square">
            <a:spAutoFit/>
          </a:bodyPr>
          <a:lstStyle/>
          <a:p>
            <a:r>
              <a:rPr lang="en-US" sz="1600" dirty="0">
                <a:latin typeface="Book Antiqua" panose="02040602050305030304" pitchFamily="18" charset="0"/>
              </a:rPr>
              <a:t>Georgia O’Keeffe. Green, Yellow and Orange, 1960. Oil on Canvas.</a:t>
            </a:r>
          </a:p>
        </p:txBody>
      </p:sp>
      <p:pic>
        <p:nvPicPr>
          <p:cNvPr id="2" name="Picture 2">
            <a:extLst>
              <a:ext uri="{FF2B5EF4-FFF2-40B4-BE49-F238E27FC236}">
                <a16:creationId xmlns:a16="http://schemas.microsoft.com/office/drawing/2014/main" id="{6B1FAFAE-522B-426C-A1C8-6CDF6B856D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28045" y="1121470"/>
            <a:ext cx="3625671" cy="478110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3CE5D342-ED81-41BA-B7EE-FD98B988DCB2}"/>
              </a:ext>
            </a:extLst>
          </p:cNvPr>
          <p:cNvSpPr/>
          <p:nvPr/>
        </p:nvSpPr>
        <p:spPr>
          <a:xfrm>
            <a:off x="7319980" y="6028205"/>
            <a:ext cx="3641803" cy="584775"/>
          </a:xfrm>
          <a:prstGeom prst="rect">
            <a:avLst/>
          </a:prstGeom>
        </p:spPr>
        <p:txBody>
          <a:bodyPr wrap="square">
            <a:spAutoFit/>
          </a:bodyPr>
          <a:lstStyle/>
          <a:p>
            <a:r>
              <a:rPr lang="en-US" sz="1600" dirty="0">
                <a:latin typeface="Book Antiqua" panose="02040602050305030304" pitchFamily="18" charset="0"/>
              </a:rPr>
              <a:t>Georgia O’Keeffe. Two Yellow Leaves, 1928. Oil on Canvas</a:t>
            </a:r>
          </a:p>
        </p:txBody>
      </p:sp>
    </p:spTree>
    <p:extLst>
      <p:ext uri="{BB962C8B-B14F-4D97-AF65-F5344CB8AC3E}">
        <p14:creationId xmlns:p14="http://schemas.microsoft.com/office/powerpoint/2010/main" val="28925194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65430" y="629268"/>
            <a:ext cx="6586491" cy="1286160"/>
          </a:xfrm>
        </p:spPr>
        <p:txBody>
          <a:bodyPr anchor="b">
            <a:normAutofit/>
          </a:bodyPr>
          <a:lstStyle/>
          <a:p>
            <a:r>
              <a:rPr lang="en-US" sz="4100">
                <a:latin typeface="+mn-lt"/>
              </a:rPr>
              <a:t>Overview of the Planning Process</a:t>
            </a:r>
          </a:p>
        </p:txBody>
      </p:sp>
      <p:sp>
        <p:nvSpPr>
          <p:cNvPr id="3" name="Content Placeholder 2"/>
          <p:cNvSpPr>
            <a:spLocks noGrp="1"/>
          </p:cNvSpPr>
          <p:nvPr>
            <p:ph idx="1"/>
          </p:nvPr>
        </p:nvSpPr>
        <p:spPr>
          <a:xfrm>
            <a:off x="4965431" y="2438400"/>
            <a:ext cx="6586489" cy="3785419"/>
          </a:xfrm>
        </p:spPr>
        <p:txBody>
          <a:bodyPr>
            <a:normAutofit/>
          </a:bodyPr>
          <a:lstStyle/>
          <a:p>
            <a:pPr marL="0" indent="0">
              <a:buNone/>
            </a:pPr>
            <a:r>
              <a:rPr lang="en-US" dirty="0"/>
              <a:t>Select a work of art and get to know it:</a:t>
            </a:r>
          </a:p>
          <a:p>
            <a:pPr marL="0" indent="0">
              <a:buNone/>
            </a:pPr>
            <a:endParaRPr lang="en-US" dirty="0"/>
          </a:p>
          <a:p>
            <a:pPr lvl="1"/>
            <a:r>
              <a:rPr lang="en-US" sz="2800" dirty="0"/>
              <a:t>What do you notice in the work of art?</a:t>
            </a:r>
          </a:p>
          <a:p>
            <a:pPr lvl="1"/>
            <a:r>
              <a:rPr lang="en-US" sz="2800" dirty="0"/>
              <a:t>What questions occur to you about the work of art?</a:t>
            </a:r>
          </a:p>
          <a:p>
            <a:pPr lvl="1"/>
            <a:r>
              <a:rPr lang="en-US" sz="2800" dirty="0"/>
              <a:t>What surrounds this work socially, culturally, historically?</a:t>
            </a:r>
          </a:p>
        </p:txBody>
      </p:sp>
      <p:pic>
        <p:nvPicPr>
          <p:cNvPr id="5" name="Picture 2">
            <a:extLst>
              <a:ext uri="{FF2B5EF4-FFF2-40B4-BE49-F238E27FC236}">
                <a16:creationId xmlns:a16="http://schemas.microsoft.com/office/drawing/2014/main" id="{28A090BC-55B9-49C1-AEEA-D0BF3F0F4B9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624" r="7437"/>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10" name="Straight Connector 9">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F2F92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08570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516F6-35B2-6E41-9590-F92046634596}"/>
              </a:ext>
            </a:extLst>
          </p:cNvPr>
          <p:cNvSpPr>
            <a:spLocks noGrp="1"/>
          </p:cNvSpPr>
          <p:nvPr>
            <p:ph type="title"/>
          </p:nvPr>
        </p:nvSpPr>
        <p:spPr>
          <a:xfrm>
            <a:off x="177189" y="212299"/>
            <a:ext cx="6488016" cy="685462"/>
          </a:xfrm>
        </p:spPr>
        <p:txBody>
          <a:bodyPr>
            <a:normAutofit fontScale="90000"/>
          </a:bodyPr>
          <a:lstStyle/>
          <a:p>
            <a:r>
              <a:rPr lang="en-US" dirty="0">
                <a:latin typeface="+mn-lt"/>
              </a:rPr>
              <a:t>Another Day, Another Spark…</a:t>
            </a:r>
          </a:p>
        </p:txBody>
      </p:sp>
      <p:sp>
        <p:nvSpPr>
          <p:cNvPr id="3" name="Content Placeholder 2">
            <a:extLst>
              <a:ext uri="{FF2B5EF4-FFF2-40B4-BE49-F238E27FC236}">
                <a16:creationId xmlns:a16="http://schemas.microsoft.com/office/drawing/2014/main" id="{0B157AC4-D8BB-D14A-BB97-0A1E1C9B774E}"/>
              </a:ext>
            </a:extLst>
          </p:cNvPr>
          <p:cNvSpPr>
            <a:spLocks noGrp="1"/>
          </p:cNvSpPr>
          <p:nvPr>
            <p:ph idx="1"/>
          </p:nvPr>
        </p:nvSpPr>
        <p:spPr>
          <a:xfrm>
            <a:off x="177189" y="897761"/>
            <a:ext cx="6201577" cy="5960239"/>
          </a:xfrm>
        </p:spPr>
        <p:txBody>
          <a:bodyPr>
            <a:normAutofit/>
          </a:bodyPr>
          <a:lstStyle/>
          <a:p>
            <a:pPr marL="0" indent="0">
              <a:buNone/>
            </a:pPr>
            <a:r>
              <a:rPr lang="en-US" sz="2000" dirty="0"/>
              <a:t>Now that students have spent some time exploring and observing leaves, scaffold the learning to help students go deeper into their leaf study. </a:t>
            </a:r>
          </a:p>
          <a:p>
            <a:pPr marL="0" indent="0">
              <a:buNone/>
            </a:pPr>
            <a:r>
              <a:rPr lang="en-US" sz="2000" dirty="0"/>
              <a:t>Look closely at this painting, </a:t>
            </a:r>
            <a:r>
              <a:rPr lang="en-US" sz="2000" b="1" i="1" dirty="0"/>
              <a:t>Two Yellow Leaves </a:t>
            </a:r>
            <a:r>
              <a:rPr lang="en-US" sz="2000" dirty="0"/>
              <a:t>by the artist Georgia O’Keeffe.</a:t>
            </a:r>
          </a:p>
          <a:p>
            <a:pPr marL="0" indent="0">
              <a:buNone/>
            </a:pPr>
            <a:r>
              <a:rPr lang="en-US" sz="2000" dirty="0"/>
              <a:t>Georgia O’Keeffe closely observed nature and then created her own interpretations of what she observed.</a:t>
            </a:r>
          </a:p>
          <a:p>
            <a:r>
              <a:rPr lang="en-US" sz="2000" dirty="0"/>
              <a:t>What do you notice?</a:t>
            </a:r>
          </a:p>
          <a:p>
            <a:r>
              <a:rPr lang="en-US" sz="2000" dirty="0"/>
              <a:t>What colors do you see?</a:t>
            </a:r>
          </a:p>
          <a:p>
            <a:r>
              <a:rPr lang="en-US" sz="2000" dirty="0"/>
              <a:t>What shapes do you see?</a:t>
            </a:r>
          </a:p>
          <a:p>
            <a:r>
              <a:rPr lang="en-US" sz="2000" dirty="0"/>
              <a:t>How do you think these leaves might feel to touch? Why?</a:t>
            </a:r>
          </a:p>
          <a:p>
            <a:r>
              <a:rPr lang="en-US" sz="2000" dirty="0"/>
              <a:t>What else do you notice.</a:t>
            </a:r>
          </a:p>
          <a:p>
            <a:pPr marL="0" indent="0">
              <a:buNone/>
            </a:pPr>
            <a:endParaRPr lang="en-US" sz="2000" dirty="0"/>
          </a:p>
          <a:p>
            <a:pPr marL="0" indent="0">
              <a:buNone/>
            </a:pPr>
            <a:r>
              <a:rPr lang="en-US" sz="2000" dirty="0"/>
              <a:t>Now, let’s look at another painting by Georgia O’Keeffe…</a:t>
            </a:r>
          </a:p>
        </p:txBody>
      </p:sp>
      <p:pic>
        <p:nvPicPr>
          <p:cNvPr id="2050" name="Picture 2">
            <a:extLst>
              <a:ext uri="{FF2B5EF4-FFF2-40B4-BE49-F238E27FC236}">
                <a16:creationId xmlns:a16="http://schemas.microsoft.com/office/drawing/2014/main" id="{35F5875A-31D0-0244-B439-F82DC6467F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1350" y="0"/>
            <a:ext cx="52006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2988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6" name="Picture 4">
            <a:extLst>
              <a:ext uri="{FF2B5EF4-FFF2-40B4-BE49-F238E27FC236}">
                <a16:creationId xmlns:a16="http://schemas.microsoft.com/office/drawing/2014/main" id="{2A75AE76-7E4E-9944-A3FD-73984959879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21" r="-4" b="-4"/>
          <a:stretch/>
        </p:blipFill>
        <p:spPr bwMode="auto">
          <a:xfrm>
            <a:off x="4596352" y="1289303"/>
            <a:ext cx="3420596" cy="452056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474266E-CF54-6A43-A087-F3BFEF5A27AC}"/>
              </a:ext>
            </a:extLst>
          </p:cNvPr>
          <p:cNvSpPr txBox="1"/>
          <p:nvPr/>
        </p:nvSpPr>
        <p:spPr>
          <a:xfrm>
            <a:off x="565911" y="1289304"/>
            <a:ext cx="3609143" cy="4520559"/>
          </a:xfrm>
          <a:prstGeom prst="rect">
            <a:avLst/>
          </a:prstGeom>
        </p:spPr>
        <p:txBody>
          <a:bodyPr vert="horz" lIns="91440" tIns="45720" rIns="91440" bIns="45720" rtlCol="0" anchor="ctr">
            <a:normAutofit/>
          </a:bodyPr>
          <a:lstStyle/>
          <a:p>
            <a:pPr defTabSz="914400">
              <a:lnSpc>
                <a:spcPct val="90000"/>
              </a:lnSpc>
              <a:spcAft>
                <a:spcPts val="600"/>
              </a:spcAft>
            </a:pPr>
            <a:r>
              <a:rPr lang="en-US" sz="2000" dirty="0"/>
              <a:t>Georgia O’Keeffe also made this painting.</a:t>
            </a:r>
          </a:p>
          <a:p>
            <a:pPr defTabSz="914400">
              <a:lnSpc>
                <a:spcPct val="90000"/>
              </a:lnSpc>
              <a:spcAft>
                <a:spcPts val="600"/>
              </a:spcAft>
            </a:pPr>
            <a:endParaRPr lang="en-US" sz="2000" dirty="0"/>
          </a:p>
          <a:p>
            <a:pPr defTabSz="914400">
              <a:lnSpc>
                <a:spcPct val="90000"/>
              </a:lnSpc>
              <a:spcAft>
                <a:spcPts val="600"/>
              </a:spcAft>
            </a:pPr>
            <a:r>
              <a:rPr lang="en-US" sz="2000" dirty="0"/>
              <a:t>How are they the same? How are they different? </a:t>
            </a:r>
          </a:p>
          <a:p>
            <a:pPr indent="-228600" defTabSz="914400">
              <a:lnSpc>
                <a:spcPct val="90000"/>
              </a:lnSpc>
              <a:spcAft>
                <a:spcPts val="600"/>
              </a:spcAft>
              <a:buFont typeface="Arial" panose="020B0604020202020204" pitchFamily="34" charset="0"/>
              <a:buChar char="•"/>
            </a:pPr>
            <a:endParaRPr lang="en-US" sz="2000" dirty="0"/>
          </a:p>
          <a:p>
            <a:pPr defTabSz="914400">
              <a:lnSpc>
                <a:spcPct val="90000"/>
              </a:lnSpc>
              <a:spcAft>
                <a:spcPts val="600"/>
              </a:spcAft>
            </a:pPr>
            <a:r>
              <a:rPr lang="en-US" sz="2000" dirty="0"/>
              <a:t>Trace the green line with your finger. What do you notice?</a:t>
            </a:r>
          </a:p>
          <a:p>
            <a:pPr indent="-228600" defTabSz="914400">
              <a:lnSpc>
                <a:spcPct val="90000"/>
              </a:lnSpc>
              <a:spcAft>
                <a:spcPts val="600"/>
              </a:spcAft>
              <a:buFont typeface="Arial" panose="020B0604020202020204" pitchFamily="34" charset="0"/>
              <a:buChar char="•"/>
            </a:pPr>
            <a:endParaRPr lang="en-US" sz="2000" dirty="0"/>
          </a:p>
          <a:p>
            <a:pPr defTabSz="914400">
              <a:lnSpc>
                <a:spcPct val="90000"/>
              </a:lnSpc>
              <a:spcAft>
                <a:spcPts val="600"/>
              </a:spcAft>
            </a:pPr>
            <a:r>
              <a:rPr lang="en-US" sz="2000" b="1" dirty="0"/>
              <a:t>Introduce the learning activity:</a:t>
            </a:r>
          </a:p>
          <a:p>
            <a:pPr defTabSz="914400">
              <a:lnSpc>
                <a:spcPct val="90000"/>
              </a:lnSpc>
              <a:spcAft>
                <a:spcPts val="600"/>
              </a:spcAft>
            </a:pPr>
            <a:r>
              <a:rPr lang="en-US" sz="2000" dirty="0"/>
              <a:t>Today, we are going to make leaf portraits, just like Georgia O’Keefe did with her leaves. </a:t>
            </a:r>
          </a:p>
          <a:p>
            <a:pPr indent="-228600" defTabSz="914400">
              <a:lnSpc>
                <a:spcPct val="90000"/>
              </a:lnSpc>
              <a:spcAft>
                <a:spcPts val="600"/>
              </a:spcAft>
              <a:buFont typeface="Arial" panose="020B0604020202020204" pitchFamily="34" charset="0"/>
              <a:buChar char="•"/>
            </a:pPr>
            <a:endParaRPr lang="en-US" sz="1500" b="1" dirty="0"/>
          </a:p>
        </p:txBody>
      </p:sp>
      <p:sp>
        <p:nvSpPr>
          <p:cNvPr id="2" name="TextBox 1">
            <a:extLst>
              <a:ext uri="{FF2B5EF4-FFF2-40B4-BE49-F238E27FC236}">
                <a16:creationId xmlns:a16="http://schemas.microsoft.com/office/drawing/2014/main" id="{DFFE3F36-0ED8-4F41-BE57-2831915E2F34}"/>
              </a:ext>
            </a:extLst>
          </p:cNvPr>
          <p:cNvSpPr txBox="1"/>
          <p:nvPr/>
        </p:nvSpPr>
        <p:spPr>
          <a:xfrm>
            <a:off x="292808" y="80392"/>
            <a:ext cx="4982454" cy="769441"/>
          </a:xfrm>
          <a:prstGeom prst="rect">
            <a:avLst/>
          </a:prstGeom>
          <a:noFill/>
        </p:spPr>
        <p:txBody>
          <a:bodyPr wrap="none" rtlCol="0">
            <a:spAutoFit/>
          </a:bodyPr>
          <a:lstStyle/>
          <a:p>
            <a:r>
              <a:rPr lang="en-US" sz="4400" dirty="0"/>
              <a:t>The Learning Activity</a:t>
            </a:r>
          </a:p>
        </p:txBody>
      </p:sp>
      <p:pic>
        <p:nvPicPr>
          <p:cNvPr id="3074" name="Picture 2">
            <a:extLst>
              <a:ext uri="{FF2B5EF4-FFF2-40B4-BE49-F238E27FC236}">
                <a16:creationId xmlns:a16="http://schemas.microsoft.com/office/drawing/2014/main" id="{0C9CB219-A13F-7144-BA13-51A465322EF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55" b="-4"/>
          <a:stretch/>
        </p:blipFill>
        <p:spPr bwMode="auto">
          <a:xfrm>
            <a:off x="8152664" y="1289302"/>
            <a:ext cx="3425184" cy="4527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13096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E2929-C879-434F-9BF6-DC17ABA21E3B}"/>
              </a:ext>
            </a:extLst>
          </p:cNvPr>
          <p:cNvSpPr>
            <a:spLocks noGrp="1"/>
          </p:cNvSpPr>
          <p:nvPr>
            <p:ph type="title"/>
          </p:nvPr>
        </p:nvSpPr>
        <p:spPr>
          <a:xfrm>
            <a:off x="150505" y="0"/>
            <a:ext cx="5324477" cy="851780"/>
          </a:xfrm>
        </p:spPr>
        <p:txBody>
          <a:bodyPr anchor="b">
            <a:normAutofit/>
          </a:bodyPr>
          <a:lstStyle/>
          <a:p>
            <a:r>
              <a:rPr lang="en-US" dirty="0">
                <a:latin typeface="Calibri" panose="020F0502020204030204" pitchFamily="34" charset="0"/>
                <a:cs typeface="Calibri" panose="020F0502020204030204" pitchFamily="34" charset="0"/>
              </a:rPr>
              <a:t>The Learning Activity</a:t>
            </a:r>
          </a:p>
        </p:txBody>
      </p:sp>
      <p:sp>
        <p:nvSpPr>
          <p:cNvPr id="3" name="Content Placeholder 2">
            <a:extLst>
              <a:ext uri="{FF2B5EF4-FFF2-40B4-BE49-F238E27FC236}">
                <a16:creationId xmlns:a16="http://schemas.microsoft.com/office/drawing/2014/main" id="{880088A5-09F2-40BE-B111-506830F32DA0}"/>
              </a:ext>
            </a:extLst>
          </p:cNvPr>
          <p:cNvSpPr>
            <a:spLocks noGrp="1"/>
          </p:cNvSpPr>
          <p:nvPr>
            <p:ph idx="1"/>
          </p:nvPr>
        </p:nvSpPr>
        <p:spPr>
          <a:xfrm>
            <a:off x="235327" y="959672"/>
            <a:ext cx="5485342" cy="2645598"/>
          </a:xfrm>
        </p:spPr>
        <p:txBody>
          <a:bodyPr anchor="t">
            <a:normAutofit/>
          </a:bodyPr>
          <a:lstStyle/>
          <a:p>
            <a:pPr marL="0" indent="0">
              <a:spcBef>
                <a:spcPts val="0"/>
              </a:spcBef>
              <a:buNone/>
            </a:pPr>
            <a:r>
              <a:rPr lang="en-US" sz="2200" b="1" dirty="0"/>
              <a:t>Classroom Set-Up</a:t>
            </a:r>
          </a:p>
          <a:p>
            <a:pPr marL="0" indent="0">
              <a:spcBef>
                <a:spcPts val="0"/>
              </a:spcBef>
              <a:spcAft>
                <a:spcPts val="600"/>
              </a:spcAft>
              <a:buNone/>
            </a:pPr>
            <a:r>
              <a:rPr lang="en-US" sz="2200" b="1" dirty="0"/>
              <a:t>Location: Art Center</a:t>
            </a:r>
            <a:endParaRPr lang="en-US" sz="2200" dirty="0"/>
          </a:p>
          <a:p>
            <a:pPr>
              <a:spcBef>
                <a:spcPts val="0"/>
              </a:spcBef>
              <a:spcAft>
                <a:spcPts val="600"/>
              </a:spcAft>
            </a:pPr>
            <a:r>
              <a:rPr lang="en-US" sz="2200" dirty="0"/>
              <a:t>Table set for four students</a:t>
            </a:r>
          </a:p>
          <a:p>
            <a:pPr>
              <a:spcBef>
                <a:spcPts val="0"/>
              </a:spcBef>
              <a:spcAft>
                <a:spcPts val="600"/>
              </a:spcAft>
            </a:pPr>
            <a:r>
              <a:rPr lang="en-US" sz="2200" dirty="0"/>
              <a:t>Tray with leaves and magnifying glasses.</a:t>
            </a:r>
          </a:p>
          <a:p>
            <a:pPr>
              <a:spcBef>
                <a:spcPts val="0"/>
              </a:spcBef>
              <a:spcAft>
                <a:spcPts val="600"/>
              </a:spcAft>
            </a:pPr>
            <a:r>
              <a:rPr lang="en-US" sz="2200" dirty="0"/>
              <a:t>Tray with art-making materials</a:t>
            </a:r>
          </a:p>
          <a:p>
            <a:pPr>
              <a:spcBef>
                <a:spcPts val="0"/>
              </a:spcBef>
              <a:spcAft>
                <a:spcPts val="600"/>
              </a:spcAft>
            </a:pPr>
            <a:r>
              <a:rPr lang="en-US" sz="2200" dirty="0"/>
              <a:t>Books on topic in library, science center, art center</a:t>
            </a:r>
          </a:p>
          <a:p>
            <a:pPr marL="0" indent="0">
              <a:buNone/>
            </a:pPr>
            <a:endParaRPr lang="en-US" sz="1800" dirty="0"/>
          </a:p>
        </p:txBody>
      </p:sp>
      <p:pic>
        <p:nvPicPr>
          <p:cNvPr id="9" name="Picture 2">
            <a:extLst>
              <a:ext uri="{FF2B5EF4-FFF2-40B4-BE49-F238E27FC236}">
                <a16:creationId xmlns:a16="http://schemas.microsoft.com/office/drawing/2014/main" id="{70C89A60-8281-4EB8-AD9C-D8FAC08335C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845" b="5455"/>
          <a:stretch/>
        </p:blipFill>
        <p:spPr bwMode="auto">
          <a:xfrm>
            <a:off x="5966355" y="1588"/>
            <a:ext cx="6225645" cy="6856412"/>
          </a:xfrm>
          <a:custGeom>
            <a:avLst/>
            <a:gdLst/>
            <a:ahLst/>
            <a:cxnLst/>
            <a:rect l="l" t="t" r="r" b="b"/>
            <a:pathLst>
              <a:path w="5620032" h="6856412">
                <a:moveTo>
                  <a:pt x="13187" y="0"/>
                </a:moveTo>
                <a:lnTo>
                  <a:pt x="5620032" y="0"/>
                </a:lnTo>
                <a:lnTo>
                  <a:pt x="5620032" y="6856412"/>
                </a:lnTo>
                <a:lnTo>
                  <a:pt x="0" y="6856412"/>
                </a:lnTo>
                <a:lnTo>
                  <a:pt x="64318" y="6298274"/>
                </a:lnTo>
                <a:cubicBezTo>
                  <a:pt x="203221" y="4970220"/>
                  <a:pt x="240510" y="3632077"/>
                  <a:pt x="97152" y="2276000"/>
                </a:cubicBezTo>
                <a:cubicBezTo>
                  <a:pt x="35713" y="1694824"/>
                  <a:pt x="7455" y="1116942"/>
                  <a:pt x="6154" y="541737"/>
                </a:cubicBezTo>
                <a:close/>
              </a:path>
            </a:pathLst>
          </a:cu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1D796DC-6963-4C69-AB04-BDA72B2F7A9D}"/>
              </a:ext>
            </a:extLst>
          </p:cNvPr>
          <p:cNvSpPr txBox="1"/>
          <p:nvPr/>
        </p:nvSpPr>
        <p:spPr>
          <a:xfrm>
            <a:off x="1817785" y="3312783"/>
            <a:ext cx="4278215" cy="3339376"/>
          </a:xfrm>
          <a:prstGeom prst="rect">
            <a:avLst/>
          </a:prstGeom>
          <a:noFill/>
        </p:spPr>
        <p:txBody>
          <a:bodyPr wrap="square">
            <a:spAutoFit/>
          </a:bodyPr>
          <a:lstStyle/>
          <a:p>
            <a:pPr marL="0" indent="0">
              <a:spcAft>
                <a:spcPts val="600"/>
              </a:spcAft>
              <a:buNone/>
            </a:pPr>
            <a:r>
              <a:rPr lang="en-US" sz="2200" b="1" dirty="0"/>
              <a:t>Materials:</a:t>
            </a:r>
          </a:p>
          <a:p>
            <a:pPr marL="342900" indent="-342900">
              <a:spcAft>
                <a:spcPts val="600"/>
              </a:spcAft>
              <a:buFont typeface="Arial" panose="020B0604020202020204" pitchFamily="34" charset="0"/>
              <a:buChar char="•"/>
            </a:pPr>
            <a:r>
              <a:rPr lang="en-US" sz="2200" dirty="0"/>
              <a:t>Leaves</a:t>
            </a:r>
          </a:p>
          <a:p>
            <a:pPr marL="342900" indent="-342900">
              <a:spcAft>
                <a:spcPts val="600"/>
              </a:spcAft>
              <a:buFont typeface="Arial" panose="020B0604020202020204" pitchFamily="34" charset="0"/>
              <a:buChar char="•"/>
            </a:pPr>
            <a:r>
              <a:rPr lang="en-US" sz="2200" dirty="0"/>
              <a:t>Magnifying glass</a:t>
            </a:r>
          </a:p>
          <a:p>
            <a:pPr marL="342900" indent="-342900">
              <a:spcAft>
                <a:spcPts val="600"/>
              </a:spcAft>
              <a:buFont typeface="Arial" panose="020B0604020202020204" pitchFamily="34" charset="0"/>
              <a:buChar char="•"/>
            </a:pPr>
            <a:r>
              <a:rPr lang="en-US" sz="2200" dirty="0"/>
              <a:t>A pencil</a:t>
            </a:r>
          </a:p>
          <a:p>
            <a:pPr marL="342900" indent="-342900">
              <a:spcAft>
                <a:spcPts val="600"/>
              </a:spcAft>
              <a:buFont typeface="Arial" panose="020B0604020202020204" pitchFamily="34" charset="0"/>
              <a:buChar char="•"/>
            </a:pPr>
            <a:r>
              <a:rPr lang="en-US" sz="2200" dirty="0"/>
              <a:t>Paper</a:t>
            </a:r>
          </a:p>
          <a:p>
            <a:pPr marL="342900" indent="-342900">
              <a:spcAft>
                <a:spcPts val="600"/>
              </a:spcAft>
              <a:buFont typeface="Arial" panose="020B0604020202020204" pitchFamily="34" charset="0"/>
              <a:buChar char="•"/>
            </a:pPr>
            <a:r>
              <a:rPr lang="en-US" sz="2200" dirty="0"/>
              <a:t>Watercolor paints </a:t>
            </a:r>
          </a:p>
          <a:p>
            <a:pPr marL="342900" indent="-342900">
              <a:spcAft>
                <a:spcPts val="600"/>
              </a:spcAft>
              <a:buFont typeface="Arial" panose="020B0604020202020204" pitchFamily="34" charset="0"/>
              <a:buChar char="•"/>
            </a:pPr>
            <a:r>
              <a:rPr lang="en-US" sz="2200" dirty="0"/>
              <a:t>Paint brushes</a:t>
            </a:r>
          </a:p>
          <a:p>
            <a:pPr marL="342900" indent="-342900">
              <a:spcAft>
                <a:spcPts val="600"/>
              </a:spcAft>
              <a:buFont typeface="Arial" panose="020B0604020202020204" pitchFamily="34" charset="0"/>
              <a:buChar char="•"/>
            </a:pPr>
            <a:r>
              <a:rPr lang="en-US" sz="2200" dirty="0"/>
              <a:t>A sharpie or a black crayon</a:t>
            </a:r>
          </a:p>
        </p:txBody>
      </p:sp>
    </p:spTree>
    <p:extLst>
      <p:ext uri="{BB962C8B-B14F-4D97-AF65-F5344CB8AC3E}">
        <p14:creationId xmlns:p14="http://schemas.microsoft.com/office/powerpoint/2010/main" val="30036502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217B9-CD03-4099-8A82-C7D8D47C87AA}"/>
              </a:ext>
            </a:extLst>
          </p:cNvPr>
          <p:cNvSpPr>
            <a:spLocks noGrp="1"/>
          </p:cNvSpPr>
          <p:nvPr>
            <p:ph type="title"/>
          </p:nvPr>
        </p:nvSpPr>
        <p:spPr>
          <a:xfrm>
            <a:off x="326775" y="227873"/>
            <a:ext cx="5324477" cy="642459"/>
          </a:xfrm>
        </p:spPr>
        <p:txBody>
          <a:bodyPr anchor="b">
            <a:noAutofit/>
          </a:bodyPr>
          <a:lstStyle/>
          <a:p>
            <a:r>
              <a:rPr lang="en-US" dirty="0">
                <a:latin typeface="Calibri" panose="020F0502020204030204" pitchFamily="34" charset="0"/>
                <a:cs typeface="Calibri" panose="020F0502020204030204" pitchFamily="34" charset="0"/>
              </a:rPr>
              <a:t>The Learning Activity</a:t>
            </a:r>
          </a:p>
        </p:txBody>
      </p:sp>
      <p:sp>
        <p:nvSpPr>
          <p:cNvPr id="5" name="Content Placeholder 4">
            <a:extLst>
              <a:ext uri="{FF2B5EF4-FFF2-40B4-BE49-F238E27FC236}">
                <a16:creationId xmlns:a16="http://schemas.microsoft.com/office/drawing/2014/main" id="{887E6A6C-8243-4455-B545-280BA4C2793F}"/>
              </a:ext>
            </a:extLst>
          </p:cNvPr>
          <p:cNvSpPr txBox="1">
            <a:spLocks noGrp="1"/>
          </p:cNvSpPr>
          <p:nvPr>
            <p:ph idx="1"/>
          </p:nvPr>
        </p:nvSpPr>
        <p:spPr>
          <a:xfrm>
            <a:off x="481013" y="1085163"/>
            <a:ext cx="5324475" cy="5544964"/>
          </a:xfrm>
          <a:prstGeom prst="rect">
            <a:avLst/>
          </a:prstGeom>
        </p:spPr>
        <p:txBody>
          <a:bodyPr rtlCol="0" anchor="t">
            <a:noAutofit/>
          </a:bodyPr>
          <a:lstStyle/>
          <a:p>
            <a:pPr marL="0" indent="0">
              <a:buNone/>
            </a:pPr>
            <a:r>
              <a:rPr lang="en-US" sz="2200" b="1" dirty="0"/>
              <a:t>Teacher Guidance</a:t>
            </a:r>
          </a:p>
          <a:p>
            <a:pPr marL="0" indent="0">
              <a:buNone/>
            </a:pPr>
            <a:r>
              <a:rPr lang="en-US" sz="2200" dirty="0"/>
              <a:t>Model, or show how you closely observe one leaf. </a:t>
            </a:r>
          </a:p>
          <a:p>
            <a:pPr marL="0" indent="0">
              <a:buNone/>
            </a:pPr>
            <a:r>
              <a:rPr lang="en-US" sz="2200" dirty="0"/>
              <a:t>Encourage students to observe.</a:t>
            </a:r>
          </a:p>
          <a:p>
            <a:pPr marL="800100" lvl="1" indent="-342900">
              <a:buFont typeface="Arial" panose="020B0604020202020204" pitchFamily="34" charset="0"/>
              <a:buChar char="•"/>
            </a:pPr>
            <a:r>
              <a:rPr lang="en-US" sz="2200" dirty="0"/>
              <a:t>Talk together about what you notice.</a:t>
            </a:r>
          </a:p>
          <a:p>
            <a:pPr marL="0" indent="0">
              <a:buNone/>
            </a:pPr>
            <a:r>
              <a:rPr lang="en-US" sz="2200" dirty="0"/>
              <a:t>Students will draw what they see. </a:t>
            </a:r>
          </a:p>
          <a:p>
            <a:pPr marL="800100" lvl="1" indent="-342900">
              <a:buFont typeface="Arial" panose="020B0604020202020204" pitchFamily="34" charset="0"/>
              <a:buChar char="•"/>
            </a:pPr>
            <a:r>
              <a:rPr lang="en-US" sz="2200" dirty="0"/>
              <a:t>Encourage students to make the leaves in their own way, like Georgia O’Keeffe did</a:t>
            </a:r>
          </a:p>
          <a:p>
            <a:pPr marL="800100" lvl="1" indent="-342900">
              <a:buFont typeface="Arial" panose="020B0604020202020204" pitchFamily="34" charset="0"/>
              <a:buChar char="•"/>
            </a:pPr>
            <a:r>
              <a:rPr lang="en-US" sz="2200" dirty="0"/>
              <a:t>Remind them that this is their own interpretation of what they see, not an exact copy. </a:t>
            </a:r>
          </a:p>
          <a:p>
            <a:pPr marL="0" indent="0">
              <a:buNone/>
            </a:pPr>
            <a:r>
              <a:rPr lang="en-US" sz="2200" dirty="0"/>
              <a:t>After drawing, they will trace over the lines with sharpie or crayon.</a:t>
            </a:r>
          </a:p>
          <a:p>
            <a:pPr marL="0" indent="0">
              <a:buNone/>
            </a:pPr>
            <a:r>
              <a:rPr lang="en-US" sz="2200" dirty="0"/>
              <a:t>Paint with watercolors.</a:t>
            </a:r>
          </a:p>
        </p:txBody>
      </p:sp>
      <p:pic>
        <p:nvPicPr>
          <p:cNvPr id="7" name="Picture 2">
            <a:extLst>
              <a:ext uri="{FF2B5EF4-FFF2-40B4-BE49-F238E27FC236}">
                <a16:creationId xmlns:a16="http://schemas.microsoft.com/office/drawing/2014/main" id="{9928F66C-5571-4B36-871D-0C8F832E173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845" b="5455"/>
          <a:stretch/>
        </p:blipFill>
        <p:spPr bwMode="auto">
          <a:xfrm>
            <a:off x="5966355" y="1"/>
            <a:ext cx="6225645" cy="6856412"/>
          </a:xfrm>
          <a:custGeom>
            <a:avLst/>
            <a:gdLst/>
            <a:ahLst/>
            <a:cxnLst/>
            <a:rect l="l" t="t" r="r" b="b"/>
            <a:pathLst>
              <a:path w="5620032" h="6856412">
                <a:moveTo>
                  <a:pt x="13187" y="0"/>
                </a:moveTo>
                <a:lnTo>
                  <a:pt x="5620032" y="0"/>
                </a:lnTo>
                <a:lnTo>
                  <a:pt x="5620032" y="6856412"/>
                </a:lnTo>
                <a:lnTo>
                  <a:pt x="0" y="6856412"/>
                </a:lnTo>
                <a:lnTo>
                  <a:pt x="64318" y="6298274"/>
                </a:lnTo>
                <a:cubicBezTo>
                  <a:pt x="203221" y="4970220"/>
                  <a:pt x="240510" y="3632077"/>
                  <a:pt x="97152" y="2276000"/>
                </a:cubicBezTo>
                <a:cubicBezTo>
                  <a:pt x="35713" y="1694824"/>
                  <a:pt x="7455" y="1116942"/>
                  <a:pt x="6154" y="541737"/>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19447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F8610-7D24-4916-929E-2068E3D7A92B}"/>
              </a:ext>
            </a:extLst>
          </p:cNvPr>
          <p:cNvSpPr>
            <a:spLocks noGrp="1"/>
          </p:cNvSpPr>
          <p:nvPr>
            <p:ph type="title" idx="4294967295"/>
          </p:nvPr>
        </p:nvSpPr>
        <p:spPr>
          <a:xfrm>
            <a:off x="289069" y="100372"/>
            <a:ext cx="11131550" cy="1106487"/>
          </a:xfrm>
        </p:spPr>
        <p:txBody>
          <a:bodyPr vert="horz" lIns="91440" tIns="45720" rIns="91440" bIns="45720" rtlCol="0" anchor="ctr">
            <a:noAutofit/>
          </a:bodyPr>
          <a:lstStyle/>
          <a:p>
            <a:r>
              <a:rPr lang="en-US" kern="1200" dirty="0">
                <a:solidFill>
                  <a:schemeClr val="tx1"/>
                </a:solidFill>
                <a:latin typeface="+mn-lt"/>
                <a:ea typeface="+mj-ea"/>
                <a:cs typeface="+mj-cs"/>
              </a:rPr>
              <a:t>The Leaf Study: A Teacher Workshop </a:t>
            </a:r>
          </a:p>
        </p:txBody>
      </p:sp>
      <p:pic>
        <p:nvPicPr>
          <p:cNvPr id="5" name="Content Placeholder 4" descr="A picture containing food&#10;&#10;Description automatically generated">
            <a:extLst>
              <a:ext uri="{FF2B5EF4-FFF2-40B4-BE49-F238E27FC236}">
                <a16:creationId xmlns:a16="http://schemas.microsoft.com/office/drawing/2014/main" id="{B3A9A7DC-4957-40FE-82DA-BE92473E9A1C}"/>
              </a:ext>
            </a:extLst>
          </p:cNvPr>
          <p:cNvPicPr>
            <a:picLocks noGrp="1" noChangeAspect="1"/>
          </p:cNvPicPr>
          <p:nvPr>
            <p:ph idx="4294967295"/>
          </p:nvPr>
        </p:nvPicPr>
        <p:blipFill rotWithShape="1">
          <a:blip r:embed="rId2"/>
          <a:srcRect r="-1" b="4846"/>
          <a:stretch/>
        </p:blipFill>
        <p:spPr>
          <a:xfrm>
            <a:off x="4828817" y="1496537"/>
            <a:ext cx="3419475" cy="4519612"/>
          </a:xfrm>
          <a:prstGeom prst="rect">
            <a:avLst/>
          </a:prstGeom>
        </p:spPr>
      </p:pic>
      <p:pic>
        <p:nvPicPr>
          <p:cNvPr id="7" name="Picture 6" descr="A picture containing indoor, table, sitting, food&#10;&#10;Description automatically generated">
            <a:extLst>
              <a:ext uri="{FF2B5EF4-FFF2-40B4-BE49-F238E27FC236}">
                <a16:creationId xmlns:a16="http://schemas.microsoft.com/office/drawing/2014/main" id="{EF4B3B79-36F4-41C5-8E94-3A49A086C7DC}"/>
              </a:ext>
            </a:extLst>
          </p:cNvPr>
          <p:cNvPicPr>
            <a:picLocks noChangeAspect="1"/>
          </p:cNvPicPr>
          <p:nvPr/>
        </p:nvPicPr>
        <p:blipFill rotWithShape="1">
          <a:blip r:embed="rId3"/>
          <a:srcRect l="3793" r="39470" b="3"/>
          <a:stretch/>
        </p:blipFill>
        <p:spPr>
          <a:xfrm>
            <a:off x="8483075" y="1496537"/>
            <a:ext cx="3419856" cy="4520560"/>
          </a:xfrm>
          <a:prstGeom prst="rect">
            <a:avLst/>
          </a:prstGeom>
        </p:spPr>
      </p:pic>
      <p:sp>
        <p:nvSpPr>
          <p:cNvPr id="9" name="TextBox 8">
            <a:extLst>
              <a:ext uri="{FF2B5EF4-FFF2-40B4-BE49-F238E27FC236}">
                <a16:creationId xmlns:a16="http://schemas.microsoft.com/office/drawing/2014/main" id="{69C68F16-C2A7-4408-A42A-DE2CDD47D0CD}"/>
              </a:ext>
            </a:extLst>
          </p:cNvPr>
          <p:cNvSpPr txBox="1"/>
          <p:nvPr/>
        </p:nvSpPr>
        <p:spPr>
          <a:xfrm>
            <a:off x="289069" y="1496537"/>
            <a:ext cx="4304965" cy="4146639"/>
          </a:xfrm>
          <a:prstGeom prst="rect">
            <a:avLst/>
          </a:prstGeom>
        </p:spPr>
        <p:txBody>
          <a:bodyPr vert="horz" lIns="91440" tIns="45720" rIns="91440" bIns="45720" rtlCol="0" anchor="ctr">
            <a:noAutofit/>
          </a:bodyPr>
          <a:lstStyle/>
          <a:p>
            <a:pPr lvl="0" defTabSz="914400">
              <a:lnSpc>
                <a:spcPct val="90000"/>
              </a:lnSpc>
              <a:spcBef>
                <a:spcPts val="1000"/>
              </a:spcBef>
              <a:buClr>
                <a:srgbClr val="90C226"/>
              </a:buClr>
              <a:buSzPct val="80000"/>
            </a:pPr>
            <a:r>
              <a:rPr lang="en-US" sz="2200" dirty="0"/>
              <a:t>“There has always been a common misconception of what it means to be creative, some believe that only the “gifted” people have creativity. In my opinion, this is not true. When we were children, we were full of creativity, we would make up our own stories and share them with others, we would bring a building that we had in our imaginations and physically create it by using blocks or boxes.”</a:t>
            </a:r>
          </a:p>
        </p:txBody>
      </p:sp>
    </p:spTree>
    <p:extLst>
      <p:ext uri="{BB962C8B-B14F-4D97-AF65-F5344CB8AC3E}">
        <p14:creationId xmlns:p14="http://schemas.microsoft.com/office/powerpoint/2010/main" val="105621947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2193</Words>
  <Application>Microsoft Office PowerPoint</Application>
  <PresentationFormat>Widescreen</PresentationFormat>
  <Paragraphs>219</Paragraphs>
  <Slides>25</Slides>
  <Notes>7</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Book Antiqua</vt:lpstr>
      <vt:lpstr>Calibri</vt:lpstr>
      <vt:lpstr>Calibri Light</vt:lpstr>
      <vt:lpstr>Courier New</vt:lpstr>
      <vt:lpstr>Lato</vt:lpstr>
      <vt:lpstr>Office Theme</vt:lpstr>
      <vt:lpstr>A Look at Project-Based Integrated Curriculum </vt:lpstr>
      <vt:lpstr>Constructivist philosophy of project-based curriculum</vt:lpstr>
      <vt:lpstr>What is project-based curriculum?</vt:lpstr>
      <vt:lpstr>Why is project-based curriculum important?</vt:lpstr>
      <vt:lpstr>Elements of intentional classroom design</vt:lpstr>
      <vt:lpstr>Project-based curriculum: learning through inquiry</vt:lpstr>
      <vt:lpstr>What is a Spark?</vt:lpstr>
      <vt:lpstr>A spark should be:</vt:lpstr>
      <vt:lpstr>Project-Based Curriculum:  Know your  learners</vt:lpstr>
      <vt:lpstr>Explore to discover and learn</vt:lpstr>
      <vt:lpstr>Teacher-guided and child-guided activities</vt:lpstr>
      <vt:lpstr>Leaf Study: Trees and Plants in the City</vt:lpstr>
      <vt:lpstr>Leaf Study: Trees and Plants in the City</vt:lpstr>
      <vt:lpstr>Leaf Study Sub-Theme: Children’s Literature</vt:lpstr>
      <vt:lpstr>The Spark: A Read Aloud</vt:lpstr>
      <vt:lpstr>Activities for Teacher-Guided and Independent Exploration</vt:lpstr>
      <vt:lpstr>The next day…</vt:lpstr>
      <vt:lpstr>Continuing the learning at meeting time</vt:lpstr>
      <vt:lpstr>PowerPoint Presentation</vt:lpstr>
      <vt:lpstr>Overview of the Planning Process</vt:lpstr>
      <vt:lpstr>Another Day, Another Spark…</vt:lpstr>
      <vt:lpstr>PowerPoint Presentation</vt:lpstr>
      <vt:lpstr>The Learning Activity</vt:lpstr>
      <vt:lpstr>The Learning Activity</vt:lpstr>
      <vt:lpstr>The Leaf Study: A Teacher Workshop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Look at Project-Based Integrated Curriculum </dc:title>
  <dc:creator>Mindi Reich-Shapiro</dc:creator>
  <cp:lastModifiedBy>Mindi Reich-Shapiro</cp:lastModifiedBy>
  <cp:revision>1</cp:revision>
  <dcterms:created xsi:type="dcterms:W3CDTF">2020-09-17T14:07:21Z</dcterms:created>
  <dcterms:modified xsi:type="dcterms:W3CDTF">2020-09-17T14:19:28Z</dcterms:modified>
</cp:coreProperties>
</file>