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C6E0A-2BFF-5F4D-8CF9-14E806D23B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A42C7D-5DF2-8549-B533-B01A4B785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B316C9-F41B-FB4E-A2C0-4D26EFDFD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B63B6-318E-C14C-9E8C-C79B837B50C7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0F08-EAEA-AF4F-ADDB-E09DB1718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423860-12FE-A347-BD1D-E85A17C0B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394AA-75AF-094A-9F70-03A57CCE1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62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42CF9-8862-F741-963C-7A665EA73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395EB-FF88-F649-B53B-33DE99D90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8D2A3-3E9D-504E-924D-9936EDF05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B63B6-318E-C14C-9E8C-C79B837B50C7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54262-D339-D14F-96DC-F579E7E2A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D3BEB-22D3-AF4C-9D0F-3263B5CEB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394AA-75AF-094A-9F70-03A57CCE1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821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C5D8D-1CF4-DA4D-B8CB-29AEFEE3D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2400DD-249F-564E-8C65-760AFECE8C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50417-5C6E-604C-8E70-535352A52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B63B6-318E-C14C-9E8C-C79B837B50C7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86334-F7FF-8F4C-B368-E026DADA8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13C056-B4B6-0442-A67B-FD4B1F96F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394AA-75AF-094A-9F70-03A57CCE1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146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07FAF-68E9-714D-8716-CD20B5CDB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F049F-07BC-674E-B24C-513FF53429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4A21EF-9CAD-9749-9820-2209CE2746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55761E-F1AF-3447-AF93-AD220CDF9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B63B6-318E-C14C-9E8C-C79B837B50C7}" type="datetimeFigureOut">
              <a:rPr lang="en-US" smtClean="0"/>
              <a:t>11/1/21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0AAF69-555A-C841-8F7F-24D927AA8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49ACEA-4A89-9C42-AF1A-4C9589D53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394AA-75AF-094A-9F70-03A57CCE1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349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77BFA-EDC1-734A-9BDD-E8610797D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100FB1-01F8-3F42-B5E2-3C0747122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5D6205-D2F1-4A45-8ECE-B219E7ACE0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A993C1-62AF-E946-B153-95F7250DFF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4BD849-DFA5-384B-B988-C8E49F6172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B77A2D-8725-D849-BC6B-3D087BFF8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B63B6-318E-C14C-9E8C-C79B837B50C7}" type="datetimeFigureOut">
              <a:rPr lang="en-US" smtClean="0"/>
              <a:t>11/1/21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3CD2CA-BBD0-E64F-B280-FE2D0FB6C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4D5DFF-5B95-4F4E-B759-085F6FB1D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394AA-75AF-094A-9F70-03A57CCE1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97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FF0B7-379A-4E46-82EC-AA0D323DC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CB3EEA-CA2E-F647-AEA0-4591E401A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B63B6-318E-C14C-9E8C-C79B837B50C7}" type="datetimeFigureOut">
              <a:rPr lang="en-US" smtClean="0"/>
              <a:t>11/1/21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1ED210-9B19-2F47-A7C1-1C2B27EDD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75504-747A-034A-8C02-64C50690C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394AA-75AF-094A-9F70-03A57CCE1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481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AD05D9-26FA-3142-9C36-5420EF41A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B63B6-318E-C14C-9E8C-C79B837B50C7}" type="datetimeFigureOut">
              <a:rPr lang="en-US" smtClean="0"/>
              <a:t>11/1/21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B02F79-589D-6D43-A1A6-38729461D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889A22-0257-7A4D-B8B7-102A5114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394AA-75AF-094A-9F70-03A57CCE1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107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28468-36B0-8340-8F1D-C9AEF339A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6F804-3025-0C4A-A881-24D234269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FCAD2-5191-2243-87DF-F0E42C7C0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889E21-EC29-964B-83A3-6415F16AB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B63B6-318E-C14C-9E8C-C79B837B50C7}" type="datetimeFigureOut">
              <a:rPr lang="en-US" smtClean="0"/>
              <a:t>11/1/21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FE844C-B60E-5A42-8A04-6ABD60FBF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BB1344-1970-854B-B07B-F7AE50CC8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394AA-75AF-094A-9F70-03A57CCE1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176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4C679-EF7E-C640-BF24-4C95894D1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36852D-522E-AB40-B565-B66A4C506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6170C6-897A-7A4B-AEC4-8E90DFC1C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1B3E2B-093A-9640-B1D2-055A37EEE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B63B6-318E-C14C-9E8C-C79B837B50C7}" type="datetimeFigureOut">
              <a:rPr lang="en-US" smtClean="0"/>
              <a:t>11/1/21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D1CFA4-D44E-1E45-9C95-EF9593B5B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B5E842-71B2-EA43-A750-298F8AA42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394AA-75AF-094A-9F70-03A57CCE1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542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79B36-B506-4E49-9096-BB338B393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7E3946-FAE8-8146-AECC-4703369B41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7C32E-C041-4A4B-8131-78677A437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B63B6-318E-C14C-9E8C-C79B837B50C7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B149E-4721-BB49-8BF1-1B3CF946E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1A127C-9C03-E949-9A21-27416D8DB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394AA-75AF-094A-9F70-03A57CCE1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711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845FD4-4EE4-B540-8C6B-19469F5C35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0E7034-B63E-974B-B9C4-FC6C32BBA0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61196-A394-D14D-B70B-2DB13C828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B63B6-318E-C14C-9E8C-C79B837B50C7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F8714-0DA1-0D47-9B29-A9FF7053A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D9C4A-FA28-7F40-BD10-DF4D8BE62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394AA-75AF-094A-9F70-03A57CCE1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242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462677-596A-4448-BEA1-3D2BFBB15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069B34-94E9-4E48-A237-70FD36EF5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CBF4E-A900-FE48-A3E2-001C53A08C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B63B6-318E-C14C-9E8C-C79B837B50C7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B2A5D-A8A9-504B-AAE6-C0C4AF0B5C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23B6F-D9C2-8B41-8971-994DDC715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394AA-75AF-094A-9F70-03A57CCE1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34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3ED20-E4B2-CC43-8F71-091EDEC8E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7373" y="1416159"/>
            <a:ext cx="4154214" cy="1325563"/>
          </a:xfrm>
        </p:spPr>
        <p:txBody>
          <a:bodyPr>
            <a:normAutofit/>
          </a:bodyPr>
          <a:lstStyle/>
          <a:p>
            <a:r>
              <a:rPr lang="en-US" sz="5400" dirty="0"/>
              <a:t>Mark Making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FCDCE-47B6-4646-85E5-E926C1642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3249" y="4505763"/>
            <a:ext cx="2882462" cy="116982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By </a:t>
            </a:r>
            <a:r>
              <a:rPr lang="en-US" dirty="0" err="1"/>
              <a:t>Jonette</a:t>
            </a:r>
            <a:r>
              <a:rPr lang="en-US" dirty="0"/>
              <a:t> Julien</a:t>
            </a:r>
          </a:p>
        </p:txBody>
      </p:sp>
    </p:spTree>
    <p:extLst>
      <p:ext uri="{BB962C8B-B14F-4D97-AF65-F5344CB8AC3E}">
        <p14:creationId xmlns:p14="http://schemas.microsoft.com/office/powerpoint/2010/main" val="49395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52464-26FC-0C44-B8F1-EBFB930DF4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5686" y="5602013"/>
            <a:ext cx="5840627" cy="480466"/>
          </a:xfrm>
        </p:spPr>
        <p:txBody>
          <a:bodyPr>
            <a:normAutofit/>
          </a:bodyPr>
          <a:lstStyle/>
          <a:p>
            <a:r>
              <a:rPr lang="en-US" sz="2400" dirty="0"/>
              <a:t>White copy paper and oil pastels</a:t>
            </a:r>
          </a:p>
        </p:txBody>
      </p:sp>
      <p:pic>
        <p:nvPicPr>
          <p:cNvPr id="5" name="Picture 4" descr="A picture containing text, painting&#10;&#10;Description automatically generated">
            <a:extLst>
              <a:ext uri="{FF2B5EF4-FFF2-40B4-BE49-F238E27FC236}">
                <a16:creationId xmlns:a16="http://schemas.microsoft.com/office/drawing/2014/main" id="{6D126271-68EB-6C43-95EC-6F195DCC87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1111" b="14724"/>
          <a:stretch/>
        </p:blipFill>
        <p:spPr>
          <a:xfrm>
            <a:off x="2957050" y="305282"/>
            <a:ext cx="6512772" cy="489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903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3F370-CD23-EF44-9F5F-3FBC9EF55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9040" y="5872545"/>
            <a:ext cx="6645166" cy="675399"/>
          </a:xfrm>
        </p:spPr>
        <p:txBody>
          <a:bodyPr>
            <a:normAutofit/>
          </a:bodyPr>
          <a:lstStyle/>
          <a:p>
            <a:r>
              <a:rPr lang="en-US" sz="2400" dirty="0"/>
              <a:t>Cream construction paper, tempera paint and brush </a:t>
            </a:r>
          </a:p>
        </p:txBody>
      </p:sp>
      <p:pic>
        <p:nvPicPr>
          <p:cNvPr id="5" name="Content Placeholder 4" descr="A picture containing text, drawing, colorful&#10;&#10;Description automatically generated">
            <a:extLst>
              <a:ext uri="{FF2B5EF4-FFF2-40B4-BE49-F238E27FC236}">
                <a16:creationId xmlns:a16="http://schemas.microsoft.com/office/drawing/2014/main" id="{3CAF19A9-92DB-D841-ACD5-E42D4B2A92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260" b="13053"/>
          <a:stretch/>
        </p:blipFill>
        <p:spPr>
          <a:xfrm>
            <a:off x="2709040" y="481384"/>
            <a:ext cx="6503791" cy="5164452"/>
          </a:xfrm>
        </p:spPr>
      </p:pic>
    </p:spTree>
    <p:extLst>
      <p:ext uri="{BB962C8B-B14F-4D97-AF65-F5344CB8AC3E}">
        <p14:creationId xmlns:p14="http://schemas.microsoft.com/office/powerpoint/2010/main" val="486839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AFDAB-6DBC-5F4B-9A0E-9F054CBFE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32" y="1752491"/>
            <a:ext cx="3407980" cy="2693385"/>
          </a:xfrm>
        </p:spPr>
        <p:txBody>
          <a:bodyPr>
            <a:normAutofit/>
          </a:bodyPr>
          <a:lstStyle/>
          <a:p>
            <a:r>
              <a:rPr lang="en-US" sz="2400" dirty="0"/>
              <a:t>Foam sheet (yellow)</a:t>
            </a:r>
            <a:br>
              <a:rPr lang="en-US" sz="2400" dirty="0"/>
            </a:br>
            <a:r>
              <a:rPr lang="en-US" sz="2400" dirty="0"/>
              <a:t>Acrylic colors </a:t>
            </a:r>
            <a:br>
              <a:rPr lang="en-US" sz="2400" dirty="0"/>
            </a:br>
            <a:r>
              <a:rPr lang="en-US" sz="2400" dirty="0"/>
              <a:t>Disappearing purple glue Bronze glitter </a:t>
            </a:r>
            <a:br>
              <a:rPr lang="en-US" sz="2400" dirty="0"/>
            </a:br>
            <a:r>
              <a:rPr lang="en-US" sz="2400" dirty="0"/>
              <a:t>And a smile.</a:t>
            </a:r>
          </a:p>
        </p:txBody>
      </p:sp>
      <p:pic>
        <p:nvPicPr>
          <p:cNvPr id="5" name="Content Placeholder 4" descr="Letter&#10;&#10;Description automatically generated with low confidence">
            <a:extLst>
              <a:ext uri="{FF2B5EF4-FFF2-40B4-BE49-F238E27FC236}">
                <a16:creationId xmlns:a16="http://schemas.microsoft.com/office/drawing/2014/main" id="{9CAB6C5A-3A41-9941-BF08-22C80DB33E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76" b="26064"/>
          <a:stretch/>
        </p:blipFill>
        <p:spPr>
          <a:xfrm>
            <a:off x="3909849" y="341201"/>
            <a:ext cx="7872248" cy="5885296"/>
          </a:xfrm>
        </p:spPr>
      </p:pic>
    </p:spTree>
    <p:extLst>
      <p:ext uri="{BB962C8B-B14F-4D97-AF65-F5344CB8AC3E}">
        <p14:creationId xmlns:p14="http://schemas.microsoft.com/office/powerpoint/2010/main" val="3640636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38</Words>
  <Application>Microsoft Macintosh PowerPoint</Application>
  <PresentationFormat>Widescreen</PresentationFormat>
  <Paragraphs>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Mark Making</vt:lpstr>
      <vt:lpstr>White copy paper and oil pastels</vt:lpstr>
      <vt:lpstr>Cream construction paper, tempera paint and brush </vt:lpstr>
      <vt:lpstr>Foam sheet (yellow) Acrylic colors  Disappearing purple glue Bronze glitter  And a smile.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 Making</dc:title>
  <dc:creator>Mindi Reich-Shapiro</dc:creator>
  <cp:lastModifiedBy>Mindi Reich-Shapiro</cp:lastModifiedBy>
  <cp:revision>1</cp:revision>
  <dcterms:created xsi:type="dcterms:W3CDTF">2021-11-01T13:01:23Z</dcterms:created>
  <dcterms:modified xsi:type="dcterms:W3CDTF">2021-11-01T13:10:08Z</dcterms:modified>
</cp:coreProperties>
</file>