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258" r:id="rId4"/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7CB689-E473-9003-5129-CB70282B7824}" v="64" dt="2021-10-31T15:06:03.3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B81799-E4C9-444C-9189-59E4D686B488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1334956-DE89-475C-951C-FDC536BFCA1C}">
      <dgm:prSet/>
      <dgm:spPr/>
      <dgm:t>
        <a:bodyPr/>
        <a:lstStyle/>
        <a:p>
          <a:r>
            <a:rPr lang="es-MX"/>
            <a:t>For this one I use water color </a:t>
          </a:r>
          <a:endParaRPr lang="en-US"/>
        </a:p>
      </dgm:t>
    </dgm:pt>
    <dgm:pt modelId="{F24844AC-165E-4EAD-9DFF-1A2BF606BEBD}" type="parTrans" cxnId="{B6DAE063-C544-4C53-8E48-94710D47E84F}">
      <dgm:prSet/>
      <dgm:spPr/>
      <dgm:t>
        <a:bodyPr/>
        <a:lstStyle/>
        <a:p>
          <a:endParaRPr lang="en-US"/>
        </a:p>
      </dgm:t>
    </dgm:pt>
    <dgm:pt modelId="{36D110E4-547B-401B-8F7D-04E7A80A9ECB}" type="sibTrans" cxnId="{B6DAE063-C544-4C53-8E48-94710D47E84F}">
      <dgm:prSet/>
      <dgm:spPr/>
      <dgm:t>
        <a:bodyPr/>
        <a:lstStyle/>
        <a:p>
          <a:endParaRPr lang="en-US"/>
        </a:p>
      </dgm:t>
    </dgm:pt>
    <dgm:pt modelId="{3A45882D-8A71-49A3-A3D2-EB21E01DE424}">
      <dgm:prSet/>
      <dgm:spPr/>
      <dgm:t>
        <a:bodyPr/>
        <a:lstStyle/>
        <a:p>
          <a:r>
            <a:rPr lang="es-MX"/>
            <a:t>With each color I try to do diferentes shapes and try to put them apart from each other.</a:t>
          </a:r>
          <a:endParaRPr lang="en-US"/>
        </a:p>
      </dgm:t>
    </dgm:pt>
    <dgm:pt modelId="{73DCADB3-D530-482B-AA67-74DA0B942923}" type="parTrans" cxnId="{853F191D-DCA9-4111-A9B3-85A37F53F95C}">
      <dgm:prSet/>
      <dgm:spPr/>
      <dgm:t>
        <a:bodyPr/>
        <a:lstStyle/>
        <a:p>
          <a:endParaRPr lang="en-US"/>
        </a:p>
      </dgm:t>
    </dgm:pt>
    <dgm:pt modelId="{223D02BF-B92A-4C54-83DC-7DA1B2DCD9CA}" type="sibTrans" cxnId="{853F191D-DCA9-4111-A9B3-85A37F53F95C}">
      <dgm:prSet/>
      <dgm:spPr/>
      <dgm:t>
        <a:bodyPr/>
        <a:lstStyle/>
        <a:p>
          <a:endParaRPr lang="en-US"/>
        </a:p>
      </dgm:t>
    </dgm:pt>
    <dgm:pt modelId="{91D7C479-3A89-4DD8-B95C-D0922E44B679}" type="pres">
      <dgm:prSet presAssocID="{03B81799-E4C9-444C-9189-59E4D686B488}" presName="diagram" presStyleCnt="0">
        <dgm:presLayoutVars>
          <dgm:dir/>
          <dgm:resizeHandles/>
        </dgm:presLayoutVars>
      </dgm:prSet>
      <dgm:spPr/>
    </dgm:pt>
    <dgm:pt modelId="{E3F45B61-84E3-4B33-A30A-A9D319700673}" type="pres">
      <dgm:prSet presAssocID="{F1334956-DE89-475C-951C-FDC536BFCA1C}" presName="firstNode" presStyleLbl="node1" presStyleIdx="0" presStyleCnt="2">
        <dgm:presLayoutVars>
          <dgm:bulletEnabled val="1"/>
        </dgm:presLayoutVars>
      </dgm:prSet>
      <dgm:spPr/>
    </dgm:pt>
    <dgm:pt modelId="{C2306447-4C35-409A-BBCC-CE2BCA695218}" type="pres">
      <dgm:prSet presAssocID="{36D110E4-547B-401B-8F7D-04E7A80A9ECB}" presName="sibTrans" presStyleLbl="sibTrans2D1" presStyleIdx="0" presStyleCnt="1"/>
      <dgm:spPr/>
    </dgm:pt>
    <dgm:pt modelId="{129CE479-EAEB-4C88-B014-CF18CA9C4965}" type="pres">
      <dgm:prSet presAssocID="{3A45882D-8A71-49A3-A3D2-EB21E01DE424}" presName="lastNode" presStyleLbl="node1" presStyleIdx="1" presStyleCnt="2">
        <dgm:presLayoutVars>
          <dgm:bulletEnabled val="1"/>
        </dgm:presLayoutVars>
      </dgm:prSet>
      <dgm:spPr/>
    </dgm:pt>
  </dgm:ptLst>
  <dgm:cxnLst>
    <dgm:cxn modelId="{853F191D-DCA9-4111-A9B3-85A37F53F95C}" srcId="{03B81799-E4C9-444C-9189-59E4D686B488}" destId="{3A45882D-8A71-49A3-A3D2-EB21E01DE424}" srcOrd="1" destOrd="0" parTransId="{73DCADB3-D530-482B-AA67-74DA0B942923}" sibTransId="{223D02BF-B92A-4C54-83DC-7DA1B2DCD9CA}"/>
    <dgm:cxn modelId="{DD4C083E-7672-4266-B0E7-EDE2224B9874}" type="presOf" srcId="{F1334956-DE89-475C-951C-FDC536BFCA1C}" destId="{E3F45B61-84E3-4B33-A30A-A9D319700673}" srcOrd="0" destOrd="0" presId="urn:microsoft.com/office/officeart/2005/8/layout/bProcess2"/>
    <dgm:cxn modelId="{246DB260-18A7-467E-8EE9-786BA4AAFBED}" type="presOf" srcId="{03B81799-E4C9-444C-9189-59E4D686B488}" destId="{91D7C479-3A89-4DD8-B95C-D0922E44B679}" srcOrd="0" destOrd="0" presId="urn:microsoft.com/office/officeart/2005/8/layout/bProcess2"/>
    <dgm:cxn modelId="{B6DAE063-C544-4C53-8E48-94710D47E84F}" srcId="{03B81799-E4C9-444C-9189-59E4D686B488}" destId="{F1334956-DE89-475C-951C-FDC536BFCA1C}" srcOrd="0" destOrd="0" parTransId="{F24844AC-165E-4EAD-9DFF-1A2BF606BEBD}" sibTransId="{36D110E4-547B-401B-8F7D-04E7A80A9ECB}"/>
    <dgm:cxn modelId="{0EE04C64-FEFE-4D0F-B5E5-842914F9F279}" type="presOf" srcId="{36D110E4-547B-401B-8F7D-04E7A80A9ECB}" destId="{C2306447-4C35-409A-BBCC-CE2BCA695218}" srcOrd="0" destOrd="0" presId="urn:microsoft.com/office/officeart/2005/8/layout/bProcess2"/>
    <dgm:cxn modelId="{B41F43DB-490C-4EF6-8B26-6F211E825B21}" type="presOf" srcId="{3A45882D-8A71-49A3-A3D2-EB21E01DE424}" destId="{129CE479-EAEB-4C88-B014-CF18CA9C4965}" srcOrd="0" destOrd="0" presId="urn:microsoft.com/office/officeart/2005/8/layout/bProcess2"/>
    <dgm:cxn modelId="{BE10CB83-7E1B-401A-8AF8-EA50EC92DA58}" type="presParOf" srcId="{91D7C479-3A89-4DD8-B95C-D0922E44B679}" destId="{E3F45B61-84E3-4B33-A30A-A9D319700673}" srcOrd="0" destOrd="0" presId="urn:microsoft.com/office/officeart/2005/8/layout/bProcess2"/>
    <dgm:cxn modelId="{96F6FBFA-1962-4115-9D65-C6CC36554E91}" type="presParOf" srcId="{91D7C479-3A89-4DD8-B95C-D0922E44B679}" destId="{C2306447-4C35-409A-BBCC-CE2BCA695218}" srcOrd="1" destOrd="0" presId="urn:microsoft.com/office/officeart/2005/8/layout/bProcess2"/>
    <dgm:cxn modelId="{40350C94-5E61-4893-8252-4F61E34EECE6}" type="presParOf" srcId="{91D7C479-3A89-4DD8-B95C-D0922E44B679}" destId="{129CE479-EAEB-4C88-B014-CF18CA9C4965}" srcOrd="2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E56F87-1AD4-460A-B1DD-C0E5FC836B00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0FB43C6-C003-4543-A335-EB311E89D2CA}">
      <dgm:prSet/>
      <dgm:spPr/>
      <dgm:t>
        <a:bodyPr/>
        <a:lstStyle/>
        <a:p>
          <a:r>
            <a:rPr lang="es-MX"/>
            <a:t>For this I used color pencils, markers and a crayon. </a:t>
          </a:r>
          <a:endParaRPr lang="en-US"/>
        </a:p>
      </dgm:t>
    </dgm:pt>
    <dgm:pt modelId="{F2113365-E880-4F7B-876F-D89F49A8F2C5}" type="parTrans" cxnId="{78A61A54-51CB-4337-8463-500A99C16681}">
      <dgm:prSet/>
      <dgm:spPr/>
      <dgm:t>
        <a:bodyPr/>
        <a:lstStyle/>
        <a:p>
          <a:endParaRPr lang="en-US"/>
        </a:p>
      </dgm:t>
    </dgm:pt>
    <dgm:pt modelId="{0F8F092B-F730-4C5A-81D2-2D72D125EB1B}" type="sibTrans" cxnId="{78A61A54-51CB-4337-8463-500A99C16681}">
      <dgm:prSet/>
      <dgm:spPr/>
      <dgm:t>
        <a:bodyPr/>
        <a:lstStyle/>
        <a:p>
          <a:endParaRPr lang="en-US"/>
        </a:p>
      </dgm:t>
    </dgm:pt>
    <dgm:pt modelId="{6FB8D179-8BA2-4DA5-A5FD-293A3D073264}">
      <dgm:prSet/>
      <dgm:spPr/>
      <dgm:t>
        <a:bodyPr/>
        <a:lstStyle/>
        <a:p>
          <a:r>
            <a:rPr lang="es-MX"/>
            <a:t>I start with the color pencils then a got the markers and start to draw some lines, I try to make some starts and at the end with a crayon I try to make some leaves.</a:t>
          </a:r>
          <a:endParaRPr lang="en-US"/>
        </a:p>
      </dgm:t>
    </dgm:pt>
    <dgm:pt modelId="{D9D6A654-9186-403F-8395-888F66E2B3E1}" type="parTrans" cxnId="{EEE37C74-BB0F-4E86-90A9-2DF6A8995F80}">
      <dgm:prSet/>
      <dgm:spPr/>
      <dgm:t>
        <a:bodyPr/>
        <a:lstStyle/>
        <a:p>
          <a:endParaRPr lang="en-US"/>
        </a:p>
      </dgm:t>
    </dgm:pt>
    <dgm:pt modelId="{3121A40B-404D-48AE-8C69-6E70A2A3B17D}" type="sibTrans" cxnId="{EEE37C74-BB0F-4E86-90A9-2DF6A8995F80}">
      <dgm:prSet/>
      <dgm:spPr/>
      <dgm:t>
        <a:bodyPr/>
        <a:lstStyle/>
        <a:p>
          <a:endParaRPr lang="en-US"/>
        </a:p>
      </dgm:t>
    </dgm:pt>
    <dgm:pt modelId="{30BA3A6F-5329-4224-AA2F-E72DEC42BE19}" type="pres">
      <dgm:prSet presAssocID="{C5E56F87-1AD4-460A-B1DD-C0E5FC836B00}" presName="diagram" presStyleCnt="0">
        <dgm:presLayoutVars>
          <dgm:dir/>
          <dgm:resizeHandles/>
        </dgm:presLayoutVars>
      </dgm:prSet>
      <dgm:spPr/>
    </dgm:pt>
    <dgm:pt modelId="{AA14342F-1DAE-4E9B-8D05-15C56D5625FC}" type="pres">
      <dgm:prSet presAssocID="{A0FB43C6-C003-4543-A335-EB311E89D2CA}" presName="firstNode" presStyleLbl="node1" presStyleIdx="0" presStyleCnt="2">
        <dgm:presLayoutVars>
          <dgm:bulletEnabled val="1"/>
        </dgm:presLayoutVars>
      </dgm:prSet>
      <dgm:spPr/>
    </dgm:pt>
    <dgm:pt modelId="{B6472D3C-68BB-4962-A9E4-3E0897061E92}" type="pres">
      <dgm:prSet presAssocID="{0F8F092B-F730-4C5A-81D2-2D72D125EB1B}" presName="sibTrans" presStyleLbl="sibTrans2D1" presStyleIdx="0" presStyleCnt="1"/>
      <dgm:spPr/>
    </dgm:pt>
    <dgm:pt modelId="{FD5975AB-2DE9-4963-909C-7111DE247036}" type="pres">
      <dgm:prSet presAssocID="{6FB8D179-8BA2-4DA5-A5FD-293A3D073264}" presName="lastNode" presStyleLbl="node1" presStyleIdx="1" presStyleCnt="2">
        <dgm:presLayoutVars>
          <dgm:bulletEnabled val="1"/>
        </dgm:presLayoutVars>
      </dgm:prSet>
      <dgm:spPr/>
    </dgm:pt>
  </dgm:ptLst>
  <dgm:cxnLst>
    <dgm:cxn modelId="{E5069045-EF99-42C9-8754-6B356B0AF4DB}" type="presOf" srcId="{C5E56F87-1AD4-460A-B1DD-C0E5FC836B00}" destId="{30BA3A6F-5329-4224-AA2F-E72DEC42BE19}" srcOrd="0" destOrd="0" presId="urn:microsoft.com/office/officeart/2005/8/layout/bProcess2"/>
    <dgm:cxn modelId="{23EB1D6E-EE4A-4FA5-A037-543B30CC5A6B}" type="presOf" srcId="{6FB8D179-8BA2-4DA5-A5FD-293A3D073264}" destId="{FD5975AB-2DE9-4963-909C-7111DE247036}" srcOrd="0" destOrd="0" presId="urn:microsoft.com/office/officeart/2005/8/layout/bProcess2"/>
    <dgm:cxn modelId="{78A61A54-51CB-4337-8463-500A99C16681}" srcId="{C5E56F87-1AD4-460A-B1DD-C0E5FC836B00}" destId="{A0FB43C6-C003-4543-A335-EB311E89D2CA}" srcOrd="0" destOrd="0" parTransId="{F2113365-E880-4F7B-876F-D89F49A8F2C5}" sibTransId="{0F8F092B-F730-4C5A-81D2-2D72D125EB1B}"/>
    <dgm:cxn modelId="{EEE37C74-BB0F-4E86-90A9-2DF6A8995F80}" srcId="{C5E56F87-1AD4-460A-B1DD-C0E5FC836B00}" destId="{6FB8D179-8BA2-4DA5-A5FD-293A3D073264}" srcOrd="1" destOrd="0" parTransId="{D9D6A654-9186-403F-8395-888F66E2B3E1}" sibTransId="{3121A40B-404D-48AE-8C69-6E70A2A3B17D}"/>
    <dgm:cxn modelId="{2C3106B8-9472-4B87-B58F-242C34F9D1C3}" type="presOf" srcId="{A0FB43C6-C003-4543-A335-EB311E89D2CA}" destId="{AA14342F-1DAE-4E9B-8D05-15C56D5625FC}" srcOrd="0" destOrd="0" presId="urn:microsoft.com/office/officeart/2005/8/layout/bProcess2"/>
    <dgm:cxn modelId="{8A2595D6-A848-4D18-9528-7E3497933B2C}" type="presOf" srcId="{0F8F092B-F730-4C5A-81D2-2D72D125EB1B}" destId="{B6472D3C-68BB-4962-A9E4-3E0897061E92}" srcOrd="0" destOrd="0" presId="urn:microsoft.com/office/officeart/2005/8/layout/bProcess2"/>
    <dgm:cxn modelId="{87D06B0F-E3FC-4ECD-8CEB-96FA0E76D907}" type="presParOf" srcId="{30BA3A6F-5329-4224-AA2F-E72DEC42BE19}" destId="{AA14342F-1DAE-4E9B-8D05-15C56D5625FC}" srcOrd="0" destOrd="0" presId="urn:microsoft.com/office/officeart/2005/8/layout/bProcess2"/>
    <dgm:cxn modelId="{5E2CA7BA-4A3B-46FD-B9B1-6248B324C2C4}" type="presParOf" srcId="{30BA3A6F-5329-4224-AA2F-E72DEC42BE19}" destId="{B6472D3C-68BB-4962-A9E4-3E0897061E92}" srcOrd="1" destOrd="0" presId="urn:microsoft.com/office/officeart/2005/8/layout/bProcess2"/>
    <dgm:cxn modelId="{27AE6F67-898A-4D61-9050-3E36E85F644C}" type="presParOf" srcId="{30BA3A6F-5329-4224-AA2F-E72DEC42BE19}" destId="{FD5975AB-2DE9-4963-909C-7111DE247036}" srcOrd="2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F45B61-84E3-4B33-A30A-A9D319700673}">
      <dsp:nvSpPr>
        <dsp:cNvPr id="0" name=""/>
        <dsp:cNvSpPr/>
      </dsp:nvSpPr>
      <dsp:spPr>
        <a:xfrm>
          <a:off x="600310" y="2128"/>
          <a:ext cx="2186252" cy="21862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For this one I use water color </a:t>
          </a:r>
          <a:endParaRPr lang="en-US" sz="1600" kern="1200"/>
        </a:p>
      </dsp:txBody>
      <dsp:txXfrm>
        <a:off x="920479" y="322297"/>
        <a:ext cx="1545914" cy="1545914"/>
      </dsp:txXfrm>
    </dsp:sp>
    <dsp:sp modelId="{C2306447-4C35-409A-BBCC-CE2BCA695218}">
      <dsp:nvSpPr>
        <dsp:cNvPr id="0" name=""/>
        <dsp:cNvSpPr/>
      </dsp:nvSpPr>
      <dsp:spPr>
        <a:xfrm rot="10800000">
          <a:off x="1310842" y="2379678"/>
          <a:ext cx="765188" cy="405549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9CE479-EAEB-4C88-B014-CF18CA9C4965}">
      <dsp:nvSpPr>
        <dsp:cNvPr id="0" name=""/>
        <dsp:cNvSpPr/>
      </dsp:nvSpPr>
      <dsp:spPr>
        <a:xfrm>
          <a:off x="600310" y="2953569"/>
          <a:ext cx="2186252" cy="21862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With each color I try to do diferentes shapes and try to put them apart from each other.</a:t>
          </a:r>
          <a:endParaRPr lang="en-US" sz="1600" kern="1200"/>
        </a:p>
      </dsp:txBody>
      <dsp:txXfrm>
        <a:off x="920479" y="3273738"/>
        <a:ext cx="1545914" cy="15459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14342F-1DAE-4E9B-8D05-15C56D5625FC}">
      <dsp:nvSpPr>
        <dsp:cNvPr id="0" name=""/>
        <dsp:cNvSpPr/>
      </dsp:nvSpPr>
      <dsp:spPr>
        <a:xfrm>
          <a:off x="477071" y="889"/>
          <a:ext cx="2238808" cy="22388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/>
            <a:t>For this I used color pencils, markers and a crayon. </a:t>
          </a:r>
          <a:endParaRPr lang="en-US" sz="1300" kern="1200"/>
        </a:p>
      </dsp:txBody>
      <dsp:txXfrm>
        <a:off x="804937" y="328755"/>
        <a:ext cx="1583076" cy="1583076"/>
      </dsp:txXfrm>
    </dsp:sp>
    <dsp:sp modelId="{B6472D3C-68BB-4962-A9E4-3E0897061E92}">
      <dsp:nvSpPr>
        <dsp:cNvPr id="0" name=""/>
        <dsp:cNvSpPr/>
      </dsp:nvSpPr>
      <dsp:spPr>
        <a:xfrm rot="10800000">
          <a:off x="1204684" y="2435593"/>
          <a:ext cx="783582" cy="41529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5975AB-2DE9-4963-909C-7111DE247036}">
      <dsp:nvSpPr>
        <dsp:cNvPr id="0" name=""/>
        <dsp:cNvSpPr/>
      </dsp:nvSpPr>
      <dsp:spPr>
        <a:xfrm>
          <a:off x="477071" y="3023280"/>
          <a:ext cx="2238808" cy="22388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/>
            <a:t>I start with the color pencils then a got the markers and start to draw some lines, I try to make some starts and at the end with a crayon I try to make some leaves.</a:t>
          </a:r>
          <a:endParaRPr lang="en-US" sz="1300" kern="1200"/>
        </a:p>
      </dsp:txBody>
      <dsp:txXfrm>
        <a:off x="804937" y="3351146"/>
        <a:ext cx="1583076" cy="15830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193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446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637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768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682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771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52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95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12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199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656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7393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15CDB-BE50-4818-9A08-AA06F0140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solidFill>
                  <a:srgbClr val="080808"/>
                </a:solidFill>
                <a:cs typeface="Calibri"/>
              </a:rPr>
              <a:t>Tonanzintl</a:t>
            </a:r>
            <a:r>
              <a:rPr lang="en-US" sz="2000" dirty="0">
                <a:solidFill>
                  <a:srgbClr val="080808"/>
                </a:solidFill>
                <a:cs typeface="Calibri"/>
              </a:rPr>
              <a:t> Huerta </a:t>
            </a:r>
            <a:endParaRPr lang="en-US" sz="2000" dirty="0">
              <a:solidFill>
                <a:srgbClr val="080808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C73C54-5A6F-4E7B-87FB-9C263660C0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080808"/>
                </a:solidFill>
                <a:cs typeface="Calibri Light"/>
              </a:rPr>
              <a:t>Mark Making</a:t>
            </a:r>
            <a:endParaRPr lang="en-US" sz="3600" dirty="0">
              <a:solidFill>
                <a:srgbClr val="080808"/>
              </a:solidFill>
            </a:endParaRPr>
          </a:p>
        </p:txBody>
      </p:sp>
      <p:sp>
        <p:nvSpPr>
          <p:cNvPr id="21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7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70F05-F720-A543-A1D1-7FF9BD637A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1000" y="612730"/>
            <a:ext cx="3099664" cy="55462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MX" dirty="0" err="1">
                <a:latin typeface="Times New Roman"/>
                <a:cs typeface="Times New Roman"/>
              </a:rPr>
              <a:t>To</a:t>
            </a:r>
            <a:r>
              <a:rPr lang="es-MX" dirty="0">
                <a:latin typeface="Times New Roman"/>
                <a:cs typeface="Times New Roman"/>
              </a:rPr>
              <a:t> </a:t>
            </a:r>
            <a:r>
              <a:rPr lang="es-MX" dirty="0" err="1">
                <a:latin typeface="Times New Roman"/>
                <a:cs typeface="Times New Roman"/>
              </a:rPr>
              <a:t>make</a:t>
            </a:r>
            <a:r>
              <a:rPr lang="es-MX" dirty="0">
                <a:latin typeface="Times New Roman"/>
                <a:cs typeface="Times New Roman"/>
              </a:rPr>
              <a:t> </a:t>
            </a:r>
            <a:r>
              <a:rPr lang="es-MX" dirty="0" err="1">
                <a:latin typeface="Times New Roman"/>
                <a:cs typeface="Times New Roman"/>
              </a:rPr>
              <a:t>it</a:t>
            </a:r>
            <a:r>
              <a:rPr lang="es-MX" dirty="0">
                <a:latin typeface="Times New Roman"/>
                <a:cs typeface="Times New Roman"/>
              </a:rPr>
              <a:t> I use </a:t>
            </a:r>
            <a:r>
              <a:rPr lang="es-MX" dirty="0" err="1">
                <a:latin typeface="Times New Roman"/>
                <a:cs typeface="Times New Roman"/>
              </a:rPr>
              <a:t>some</a:t>
            </a:r>
            <a:r>
              <a:rPr lang="es-MX" dirty="0">
                <a:latin typeface="Times New Roman"/>
                <a:cs typeface="Times New Roman"/>
              </a:rPr>
              <a:t> </a:t>
            </a:r>
            <a:r>
              <a:rPr lang="es-MX" dirty="0" err="1">
                <a:latin typeface="Times New Roman"/>
                <a:cs typeface="Times New Roman"/>
              </a:rPr>
              <a:t>stickers</a:t>
            </a:r>
            <a:r>
              <a:rPr lang="es-MX" dirty="0">
                <a:latin typeface="Times New Roman"/>
                <a:cs typeface="Times New Roman"/>
              </a:rPr>
              <a:t>, </a:t>
            </a:r>
            <a:r>
              <a:rPr lang="es-MX" dirty="0" err="1">
                <a:latin typeface="Times New Roman"/>
                <a:cs typeface="Times New Roman"/>
              </a:rPr>
              <a:t>glue</a:t>
            </a:r>
            <a:r>
              <a:rPr lang="es-MX" dirty="0">
                <a:latin typeface="Times New Roman"/>
                <a:cs typeface="Times New Roman"/>
              </a:rPr>
              <a:t>, </a:t>
            </a:r>
            <a:r>
              <a:rPr lang="en-US" i="0" u="none" strike="noStrike" dirty="0">
                <a:effectLst/>
                <a:latin typeface="Times New Roman"/>
                <a:cs typeface="Times New Roman"/>
              </a:rPr>
              <a:t>Decorative</a:t>
            </a:r>
            <a:r>
              <a:rPr lang="en-US" b="1" i="0" u="none" strike="noStrike" dirty="0">
                <a:effectLst/>
                <a:latin typeface="Times New Roman"/>
                <a:cs typeface="Times New Roman"/>
              </a:rPr>
              <a:t> </a:t>
            </a:r>
            <a:r>
              <a:rPr lang="en-US" i="0" u="none" strike="noStrike" dirty="0">
                <a:effectLst/>
                <a:latin typeface="Times New Roman"/>
                <a:cs typeface="Times New Roman"/>
              </a:rPr>
              <a:t>Scissors</a:t>
            </a:r>
            <a:r>
              <a:rPr lang="es-MX" dirty="0">
                <a:latin typeface="Times New Roman"/>
                <a:cs typeface="Times New Roman"/>
              </a:rPr>
              <a:t>, and </a:t>
            </a:r>
            <a:r>
              <a:rPr lang="es-MX" dirty="0" err="1">
                <a:latin typeface="Times New Roman"/>
                <a:cs typeface="Times New Roman"/>
              </a:rPr>
              <a:t>some</a:t>
            </a:r>
            <a:r>
              <a:rPr lang="es-MX" dirty="0">
                <a:latin typeface="Times New Roman"/>
                <a:cs typeface="Times New Roman"/>
              </a:rPr>
              <a:t> </a:t>
            </a:r>
            <a:r>
              <a:rPr lang="es-MX" dirty="0" err="1">
                <a:latin typeface="Times New Roman"/>
                <a:cs typeface="Times New Roman"/>
              </a:rPr>
              <a:t>construction</a:t>
            </a:r>
            <a:r>
              <a:rPr lang="es-MX" dirty="0">
                <a:latin typeface="Times New Roman"/>
                <a:cs typeface="Times New Roman"/>
              </a:rPr>
              <a:t> </a:t>
            </a:r>
            <a:r>
              <a:rPr lang="es-MX" dirty="0" err="1">
                <a:latin typeface="Times New Roman"/>
                <a:cs typeface="Times New Roman"/>
              </a:rPr>
              <a:t>paper</a:t>
            </a:r>
            <a:r>
              <a:rPr lang="es-MX" dirty="0">
                <a:latin typeface="Times New Roman"/>
                <a:cs typeface="Times New Roman"/>
              </a:rPr>
              <a:t>.</a:t>
            </a:r>
            <a:endParaRPr lang="en-US" b="1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s-MX" dirty="0">
                <a:latin typeface="Times New Roman"/>
                <a:cs typeface="Times New Roman"/>
              </a:rPr>
              <a:t> </a:t>
            </a:r>
            <a:r>
              <a:rPr lang="es-MX" dirty="0" err="1">
                <a:latin typeface="Times New Roman"/>
                <a:cs typeface="Times New Roman"/>
              </a:rPr>
              <a:t>First</a:t>
            </a:r>
            <a:r>
              <a:rPr lang="es-MX" dirty="0">
                <a:latin typeface="Times New Roman"/>
                <a:cs typeface="Times New Roman"/>
              </a:rPr>
              <a:t> I </a:t>
            </a:r>
            <a:r>
              <a:rPr lang="es-MX" dirty="0" err="1">
                <a:latin typeface="Times New Roman"/>
                <a:cs typeface="Times New Roman"/>
              </a:rPr>
              <a:t>started</a:t>
            </a:r>
            <a:r>
              <a:rPr lang="es-MX" dirty="0">
                <a:latin typeface="Times New Roman"/>
                <a:cs typeface="Times New Roman"/>
              </a:rPr>
              <a:t> </a:t>
            </a:r>
            <a:r>
              <a:rPr lang="es-MX" dirty="0" err="1">
                <a:latin typeface="Times New Roman"/>
                <a:cs typeface="Times New Roman"/>
              </a:rPr>
              <a:t>by</a:t>
            </a:r>
            <a:r>
              <a:rPr lang="es-MX" dirty="0">
                <a:latin typeface="Times New Roman"/>
                <a:cs typeface="Times New Roman"/>
              </a:rPr>
              <a:t> </a:t>
            </a:r>
            <a:r>
              <a:rPr lang="es-MX" dirty="0" err="1">
                <a:latin typeface="Times New Roman"/>
                <a:cs typeface="Times New Roman"/>
              </a:rPr>
              <a:t>cutting</a:t>
            </a:r>
            <a:r>
              <a:rPr lang="es-MX" dirty="0">
                <a:latin typeface="Times New Roman"/>
                <a:cs typeface="Times New Roman"/>
              </a:rPr>
              <a:t> </a:t>
            </a:r>
            <a:r>
              <a:rPr lang="es-MX" dirty="0" err="1">
                <a:latin typeface="Times New Roman"/>
                <a:cs typeface="Times New Roman"/>
              </a:rPr>
              <a:t>the</a:t>
            </a:r>
            <a:r>
              <a:rPr lang="es-MX" dirty="0">
                <a:latin typeface="Times New Roman"/>
                <a:cs typeface="Times New Roman"/>
              </a:rPr>
              <a:t> </a:t>
            </a:r>
            <a:r>
              <a:rPr lang="es-MX" dirty="0" err="1">
                <a:latin typeface="Times New Roman"/>
                <a:cs typeface="Times New Roman"/>
              </a:rPr>
              <a:t>construction</a:t>
            </a:r>
            <a:r>
              <a:rPr lang="es-MX" dirty="0">
                <a:latin typeface="Times New Roman"/>
                <a:cs typeface="Times New Roman"/>
              </a:rPr>
              <a:t> </a:t>
            </a:r>
            <a:r>
              <a:rPr lang="es-MX" dirty="0" err="1">
                <a:latin typeface="Times New Roman"/>
                <a:cs typeface="Times New Roman"/>
              </a:rPr>
              <a:t>paper</a:t>
            </a:r>
            <a:r>
              <a:rPr lang="es-MX" dirty="0">
                <a:latin typeface="Times New Roman"/>
                <a:cs typeface="Times New Roman"/>
              </a:rPr>
              <a:t> in </a:t>
            </a:r>
            <a:r>
              <a:rPr lang="es-MX" dirty="0" err="1">
                <a:latin typeface="Times New Roman"/>
                <a:cs typeface="Times New Roman"/>
              </a:rPr>
              <a:t>different</a:t>
            </a:r>
            <a:r>
              <a:rPr lang="es-MX" dirty="0">
                <a:latin typeface="Times New Roman"/>
                <a:cs typeface="Times New Roman"/>
              </a:rPr>
              <a:t> </a:t>
            </a:r>
            <a:r>
              <a:rPr lang="es-MX" dirty="0" err="1">
                <a:latin typeface="Times New Roman"/>
                <a:cs typeface="Times New Roman"/>
              </a:rPr>
              <a:t>shapes</a:t>
            </a:r>
            <a:r>
              <a:rPr lang="es-MX" dirty="0">
                <a:latin typeface="Times New Roman"/>
                <a:cs typeface="Times New Roman"/>
              </a:rPr>
              <a:t> And I </a:t>
            </a:r>
            <a:r>
              <a:rPr lang="es-MX" dirty="0" err="1">
                <a:latin typeface="Times New Roman"/>
                <a:cs typeface="Times New Roman"/>
              </a:rPr>
              <a:t>glued</a:t>
            </a:r>
            <a:r>
              <a:rPr lang="es-MX" dirty="0">
                <a:latin typeface="Times New Roman"/>
                <a:cs typeface="Times New Roman"/>
              </a:rPr>
              <a:t> </a:t>
            </a:r>
            <a:r>
              <a:rPr lang="es-MX" dirty="0" err="1">
                <a:latin typeface="Times New Roman"/>
                <a:cs typeface="Times New Roman"/>
              </a:rPr>
              <a:t>them</a:t>
            </a:r>
            <a:r>
              <a:rPr lang="es-MX" dirty="0">
                <a:latin typeface="Times New Roman"/>
                <a:cs typeface="Times New Roman"/>
              </a:rPr>
              <a:t> </a:t>
            </a:r>
            <a:r>
              <a:rPr lang="es-MX" dirty="0" err="1">
                <a:latin typeface="Times New Roman"/>
                <a:cs typeface="Times New Roman"/>
              </a:rPr>
              <a:t>randomly</a:t>
            </a:r>
            <a:r>
              <a:rPr lang="es-MX" dirty="0">
                <a:latin typeface="Times New Roman"/>
                <a:cs typeface="Times New Roman"/>
              </a:rPr>
              <a:t>. </a:t>
            </a:r>
            <a:endParaRPr lang="en-US" b="1" i="0" u="none" strike="noStrike" dirty="0">
              <a:effectLst/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ED7E9D1-316F-4744-882A-1DBBAF9C7A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01861" y="533122"/>
            <a:ext cx="7611373" cy="5743021"/>
          </a:xfrm>
        </p:spPr>
      </p:pic>
    </p:spTree>
    <p:extLst>
      <p:ext uri="{BB962C8B-B14F-4D97-AF65-F5344CB8AC3E}">
        <p14:creationId xmlns:p14="http://schemas.microsoft.com/office/powerpoint/2010/main" val="381029584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988850B2-DFD8-4333-9BF1-A999D6ECB9F8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332438" y="991219"/>
          <a:ext cx="3386873" cy="5141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5">
            <a:extLst>
              <a:ext uri="{FF2B5EF4-FFF2-40B4-BE49-F238E27FC236}">
                <a16:creationId xmlns:a16="http://schemas.microsoft.com/office/drawing/2014/main" id="{6DEC9462-48A5-EF4B-9AEF-30C4CC166D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638669" y="406540"/>
            <a:ext cx="7773484" cy="6048893"/>
          </a:xfrm>
        </p:spPr>
      </p:pic>
    </p:spTree>
    <p:extLst>
      <p:ext uri="{BB962C8B-B14F-4D97-AF65-F5344CB8AC3E}">
        <p14:creationId xmlns:p14="http://schemas.microsoft.com/office/powerpoint/2010/main" val="50148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3">
            <a:extLst>
              <a:ext uri="{FF2B5EF4-FFF2-40B4-BE49-F238E27FC236}">
                <a16:creationId xmlns:a16="http://schemas.microsoft.com/office/drawing/2014/main" id="{6E293174-5857-9E49-82F4-9837DD10C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481" y="750194"/>
            <a:ext cx="8544349" cy="5417692"/>
          </a:xfrm>
          <a:prstGeom prst="rect">
            <a:avLst/>
          </a:prstGeom>
        </p:spPr>
      </p:pic>
      <p:graphicFrame>
        <p:nvGraphicFramePr>
          <p:cNvPr id="16" name="TextBox 13">
            <a:extLst>
              <a:ext uri="{FF2B5EF4-FFF2-40B4-BE49-F238E27FC236}">
                <a16:creationId xmlns:a16="http://schemas.microsoft.com/office/drawing/2014/main" id="{D56103D6-E542-4E5F-887B-03CE370972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6727454"/>
              </p:ext>
            </p:extLst>
          </p:nvPr>
        </p:nvGraphicFramePr>
        <p:xfrm>
          <a:off x="373810" y="694921"/>
          <a:ext cx="3192952" cy="5262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7705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Mark Making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TONANZINTL.HUERTA001@stu.bmcc.cuny.edu</dc:creator>
  <cp:lastModifiedBy>TONANZINTL.HUERTA001@stu.bmcc.cuny.edu</cp:lastModifiedBy>
  <cp:revision>53</cp:revision>
  <dcterms:created xsi:type="dcterms:W3CDTF">2021-10-30T21:06:34Z</dcterms:created>
  <dcterms:modified xsi:type="dcterms:W3CDTF">2021-10-31T15:07:43Z</dcterms:modified>
</cp:coreProperties>
</file>