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1"/>
  </p:sldMasterIdLst>
  <p:notesMasterIdLst>
    <p:notesMasterId r:id="rId19"/>
  </p:notesMasterIdLst>
  <p:sldIdLst>
    <p:sldId id="256" r:id="rId2"/>
    <p:sldId id="257" r:id="rId3"/>
    <p:sldId id="274" r:id="rId4"/>
    <p:sldId id="258" r:id="rId5"/>
    <p:sldId id="268" r:id="rId6"/>
    <p:sldId id="263" r:id="rId7"/>
    <p:sldId id="271" r:id="rId8"/>
    <p:sldId id="272" r:id="rId9"/>
    <p:sldId id="273" r:id="rId10"/>
    <p:sldId id="262" r:id="rId11"/>
    <p:sldId id="270" r:id="rId12"/>
    <p:sldId id="269" r:id="rId13"/>
    <p:sldId id="264" r:id="rId14"/>
    <p:sldId id="265" r:id="rId15"/>
    <p:sldId id="261" r:id="rId16"/>
    <p:sldId id="260" r:id="rId17"/>
    <p:sldId id="259" r:id="rId18"/>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varScale="1">
        <p:scale>
          <a:sx n="121" d="100"/>
          <a:sy n="121" d="100"/>
        </p:scale>
        <p:origin x="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4BAFF1-F8B7-3F4A-8D0A-B37A91DCEEA5}" type="datetimeFigureOut">
              <a:rPr lang="en-US" smtClean="0"/>
              <a:t>1/2/21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D38434-8EDB-974A-A687-4903D804995A}" type="slidenum">
              <a:rPr lang="en-US" smtClean="0"/>
              <a:t>‹#›</a:t>
            </a:fld>
            <a:endParaRPr lang="en-US"/>
          </a:p>
        </p:txBody>
      </p:sp>
    </p:spTree>
    <p:extLst>
      <p:ext uri="{BB962C8B-B14F-4D97-AF65-F5344CB8AC3E}">
        <p14:creationId xmlns:p14="http://schemas.microsoft.com/office/powerpoint/2010/main" val="3328771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D38434-8EDB-974A-A687-4903D804995A}" type="slidenum">
              <a:rPr lang="en-US" smtClean="0"/>
              <a:t>17</a:t>
            </a:fld>
            <a:endParaRPr lang="en-US"/>
          </a:p>
        </p:txBody>
      </p:sp>
    </p:spTree>
    <p:extLst>
      <p:ext uri="{BB962C8B-B14F-4D97-AF65-F5344CB8AC3E}">
        <p14:creationId xmlns:p14="http://schemas.microsoft.com/office/powerpoint/2010/main" val="1961768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246A44D5-A5D9-4618-A640-7B7F8F25AA07}"/>
              </a:ext>
            </a:extLst>
          </p:cNvPr>
          <p:cNvSpPr>
            <a:spLocks noGrp="1"/>
          </p:cNvSpPr>
          <p:nvPr>
            <p:ph type="dt" sz="half" idx="10"/>
          </p:nvPr>
        </p:nvSpPr>
        <p:spPr/>
        <p:txBody>
          <a:bodyPr/>
          <a:lstStyle>
            <a:lvl1pPr>
              <a:defRPr/>
            </a:lvl1pPr>
          </a:lstStyle>
          <a:p>
            <a:fld id="{90186254-D012-4FAA-8943-F9BD29F2B985}" type="datetime1">
              <a:rPr lang="en-US" altLang="en-US"/>
              <a:pPr/>
              <a:t>1/1/21</a:t>
            </a:fld>
            <a:endParaRPr lang="en-US" altLang="en-US"/>
          </a:p>
        </p:txBody>
      </p:sp>
      <p:sp>
        <p:nvSpPr>
          <p:cNvPr id="5" name="Footer Placeholder 4">
            <a:extLst>
              <a:ext uri="{FF2B5EF4-FFF2-40B4-BE49-F238E27FC236}">
                <a16:creationId xmlns:a16="http://schemas.microsoft.com/office/drawing/2014/main" id="{B828F55C-567A-40CC-8145-98BCD8A893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1E134E5-2CEE-4837-A6D4-2C035779B01C}"/>
              </a:ext>
            </a:extLst>
          </p:cNvPr>
          <p:cNvSpPr>
            <a:spLocks noGrp="1"/>
          </p:cNvSpPr>
          <p:nvPr>
            <p:ph type="sldNum" sz="quarter" idx="12"/>
          </p:nvPr>
        </p:nvSpPr>
        <p:spPr/>
        <p:txBody>
          <a:bodyPr/>
          <a:lstStyle>
            <a:lvl1pPr>
              <a:defRPr/>
            </a:lvl1pPr>
          </a:lstStyle>
          <a:p>
            <a:fld id="{CF451F57-E8FC-45C2-8023-4B26E82F7779}" type="slidenum">
              <a:rPr lang="en-US" altLang="en-US"/>
              <a:pPr/>
              <a:t>‹#›</a:t>
            </a:fld>
            <a:endParaRPr lang="en-US" altLang="en-US">
              <a:solidFill>
                <a:schemeClr val="tx2"/>
              </a:solidFill>
            </a:endParaRPr>
          </a:p>
        </p:txBody>
      </p:sp>
    </p:spTree>
    <p:extLst>
      <p:ext uri="{BB962C8B-B14F-4D97-AF65-F5344CB8AC3E}">
        <p14:creationId xmlns:p14="http://schemas.microsoft.com/office/powerpoint/2010/main" val="3593660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846316-CD3A-4410-ADF5-86FF8F9C5164}"/>
              </a:ext>
            </a:extLst>
          </p:cNvPr>
          <p:cNvSpPr>
            <a:spLocks noGrp="1"/>
          </p:cNvSpPr>
          <p:nvPr>
            <p:ph type="dt" sz="half" idx="10"/>
          </p:nvPr>
        </p:nvSpPr>
        <p:spPr/>
        <p:txBody>
          <a:bodyPr/>
          <a:lstStyle>
            <a:lvl1pPr>
              <a:defRPr/>
            </a:lvl1pPr>
          </a:lstStyle>
          <a:p>
            <a:fld id="{5208C1D4-0147-4FE4-984D-83B429C08AED}" type="datetime1">
              <a:rPr lang="en-US" altLang="en-US"/>
              <a:pPr/>
              <a:t>1/1/21</a:t>
            </a:fld>
            <a:endParaRPr lang="en-US" altLang="en-US"/>
          </a:p>
        </p:txBody>
      </p:sp>
      <p:sp>
        <p:nvSpPr>
          <p:cNvPr id="5" name="Footer Placeholder 4">
            <a:extLst>
              <a:ext uri="{FF2B5EF4-FFF2-40B4-BE49-F238E27FC236}">
                <a16:creationId xmlns:a16="http://schemas.microsoft.com/office/drawing/2014/main" id="{F38B1C7D-30B9-451B-AAD1-FEE968B9A6D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30B5DDB-0451-4F25-8067-F8592CE22BF2}"/>
              </a:ext>
            </a:extLst>
          </p:cNvPr>
          <p:cNvSpPr>
            <a:spLocks noGrp="1"/>
          </p:cNvSpPr>
          <p:nvPr>
            <p:ph type="sldNum" sz="quarter" idx="12"/>
          </p:nvPr>
        </p:nvSpPr>
        <p:spPr/>
        <p:txBody>
          <a:bodyPr/>
          <a:lstStyle>
            <a:lvl1pPr>
              <a:defRPr/>
            </a:lvl1pPr>
          </a:lstStyle>
          <a:p>
            <a:fld id="{67B1B5CD-A93D-4D09-88FB-1D922335603A}" type="slidenum">
              <a:rPr lang="en-US" altLang="en-US"/>
              <a:pPr/>
              <a:t>‹#›</a:t>
            </a:fld>
            <a:endParaRPr lang="en-US" altLang="en-US"/>
          </a:p>
        </p:txBody>
      </p:sp>
    </p:spTree>
    <p:extLst>
      <p:ext uri="{BB962C8B-B14F-4D97-AF65-F5344CB8AC3E}">
        <p14:creationId xmlns:p14="http://schemas.microsoft.com/office/powerpoint/2010/main" val="24361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38AF7E-5D05-4854-8180-C0B2153D28B6}"/>
              </a:ext>
            </a:extLst>
          </p:cNvPr>
          <p:cNvSpPr>
            <a:spLocks noGrp="1"/>
          </p:cNvSpPr>
          <p:nvPr>
            <p:ph type="dt" sz="half" idx="10"/>
          </p:nvPr>
        </p:nvSpPr>
        <p:spPr/>
        <p:txBody>
          <a:bodyPr/>
          <a:lstStyle>
            <a:lvl1pPr>
              <a:defRPr/>
            </a:lvl1pPr>
          </a:lstStyle>
          <a:p>
            <a:fld id="{9EB2909E-00F4-443B-A5AB-1B6230601E0F}" type="datetime1">
              <a:rPr lang="en-US" altLang="en-US"/>
              <a:pPr/>
              <a:t>1/1/21</a:t>
            </a:fld>
            <a:endParaRPr lang="en-US" altLang="en-US"/>
          </a:p>
        </p:txBody>
      </p:sp>
      <p:sp>
        <p:nvSpPr>
          <p:cNvPr id="5" name="Footer Placeholder 4">
            <a:extLst>
              <a:ext uri="{FF2B5EF4-FFF2-40B4-BE49-F238E27FC236}">
                <a16:creationId xmlns:a16="http://schemas.microsoft.com/office/drawing/2014/main" id="{90BD5F81-2796-447B-8FFA-1BCCB104DB4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ACDEB63-C3EA-45CA-9BA2-7570DCAD0FD1}"/>
              </a:ext>
            </a:extLst>
          </p:cNvPr>
          <p:cNvSpPr>
            <a:spLocks noGrp="1"/>
          </p:cNvSpPr>
          <p:nvPr>
            <p:ph type="sldNum" sz="quarter" idx="12"/>
          </p:nvPr>
        </p:nvSpPr>
        <p:spPr/>
        <p:txBody>
          <a:bodyPr/>
          <a:lstStyle>
            <a:lvl1pPr algn="ctr">
              <a:defRPr/>
            </a:lvl1pPr>
          </a:lstStyle>
          <a:p>
            <a:fld id="{9622AA19-163A-4AA8-A693-C4C8A1FEABB6}" type="slidenum">
              <a:rPr lang="en-US" altLang="en-US"/>
              <a:pPr/>
              <a:t>‹#›</a:t>
            </a:fld>
            <a:endParaRPr lang="en-US" altLang="en-US" sz="2400">
              <a:solidFill>
                <a:srgbClr val="FFFFFF"/>
              </a:solidFill>
            </a:endParaRPr>
          </a:p>
        </p:txBody>
      </p:sp>
    </p:spTree>
    <p:extLst>
      <p:ext uri="{BB962C8B-B14F-4D97-AF65-F5344CB8AC3E}">
        <p14:creationId xmlns:p14="http://schemas.microsoft.com/office/powerpoint/2010/main" val="4163527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B0CD511-3AB8-4A5A-8101-D917544C6F5A}"/>
              </a:ext>
            </a:extLst>
          </p:cNvPr>
          <p:cNvSpPr>
            <a:spLocks noGrp="1"/>
          </p:cNvSpPr>
          <p:nvPr>
            <p:ph type="dt" sz="half" idx="10"/>
          </p:nvPr>
        </p:nvSpPr>
        <p:spPr/>
        <p:txBody>
          <a:bodyPr/>
          <a:lstStyle>
            <a:lvl1pPr>
              <a:defRPr/>
            </a:lvl1pPr>
          </a:lstStyle>
          <a:p>
            <a:fld id="{A930E27D-D2E8-492F-A100-D89B14FE145A}" type="datetime1">
              <a:rPr lang="en-US" altLang="en-US"/>
              <a:pPr/>
              <a:t>1/1/21</a:t>
            </a:fld>
            <a:endParaRPr lang="en-US" altLang="en-US"/>
          </a:p>
        </p:txBody>
      </p:sp>
      <p:sp>
        <p:nvSpPr>
          <p:cNvPr id="6" name="Footer Placeholder 4">
            <a:extLst>
              <a:ext uri="{FF2B5EF4-FFF2-40B4-BE49-F238E27FC236}">
                <a16:creationId xmlns:a16="http://schemas.microsoft.com/office/drawing/2014/main" id="{FEC1C96D-2FEA-40F3-A49E-CC2B28E2DC7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5BC1A9B-23B1-49C0-BBA8-4602B679D2F1}"/>
              </a:ext>
            </a:extLst>
          </p:cNvPr>
          <p:cNvSpPr>
            <a:spLocks noGrp="1"/>
          </p:cNvSpPr>
          <p:nvPr>
            <p:ph type="sldNum" sz="quarter" idx="12"/>
          </p:nvPr>
        </p:nvSpPr>
        <p:spPr/>
        <p:txBody>
          <a:bodyPr/>
          <a:lstStyle>
            <a:lvl1pPr>
              <a:defRPr/>
            </a:lvl1pPr>
          </a:lstStyle>
          <a:p>
            <a:fld id="{BCE04556-7B1E-44CB-9D8B-2F63B4B7629C}" type="slidenum">
              <a:rPr lang="en-US" altLang="en-US"/>
              <a:pPr/>
              <a:t>‹#›</a:t>
            </a:fld>
            <a:endParaRPr lang="en-US" altLang="en-US"/>
          </a:p>
        </p:txBody>
      </p:sp>
    </p:spTree>
    <p:extLst>
      <p:ext uri="{BB962C8B-B14F-4D97-AF65-F5344CB8AC3E}">
        <p14:creationId xmlns:p14="http://schemas.microsoft.com/office/powerpoint/2010/main" val="645892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F2A38D2-673A-4250-8684-936212EE0111}"/>
              </a:ext>
            </a:extLst>
          </p:cNvPr>
          <p:cNvSpPr>
            <a:spLocks noGrp="1"/>
          </p:cNvSpPr>
          <p:nvPr>
            <p:ph type="dt" sz="half" idx="10"/>
          </p:nvPr>
        </p:nvSpPr>
        <p:spPr/>
        <p:txBody>
          <a:bodyPr/>
          <a:lstStyle>
            <a:lvl1pPr>
              <a:defRPr/>
            </a:lvl1pPr>
          </a:lstStyle>
          <a:p>
            <a:fld id="{DC0F3EB4-558C-4E7A-88A0-B0980D8289EE}" type="datetime1">
              <a:rPr lang="en-US" altLang="en-US"/>
              <a:pPr/>
              <a:t>1/1/21</a:t>
            </a:fld>
            <a:endParaRPr lang="en-US" altLang="en-US"/>
          </a:p>
        </p:txBody>
      </p:sp>
      <p:sp>
        <p:nvSpPr>
          <p:cNvPr id="8" name="Footer Placeholder 4">
            <a:extLst>
              <a:ext uri="{FF2B5EF4-FFF2-40B4-BE49-F238E27FC236}">
                <a16:creationId xmlns:a16="http://schemas.microsoft.com/office/drawing/2014/main" id="{C203D7DE-2675-4C4E-8DAB-A61C8819C62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76335F6-ABDC-4D79-9E74-463F2EBCF8BC}"/>
              </a:ext>
            </a:extLst>
          </p:cNvPr>
          <p:cNvSpPr>
            <a:spLocks noGrp="1"/>
          </p:cNvSpPr>
          <p:nvPr>
            <p:ph type="sldNum" sz="quarter" idx="12"/>
          </p:nvPr>
        </p:nvSpPr>
        <p:spPr/>
        <p:txBody>
          <a:bodyPr/>
          <a:lstStyle>
            <a:lvl1pPr>
              <a:defRPr/>
            </a:lvl1pPr>
          </a:lstStyle>
          <a:p>
            <a:fld id="{651D718D-3DC1-40D7-BAD8-1CB28796FAFB}" type="slidenum">
              <a:rPr lang="en-US" altLang="en-US"/>
              <a:pPr/>
              <a:t>‹#›</a:t>
            </a:fld>
            <a:endParaRPr lang="en-US" altLang="en-US"/>
          </a:p>
        </p:txBody>
      </p:sp>
    </p:spTree>
    <p:extLst>
      <p:ext uri="{BB962C8B-B14F-4D97-AF65-F5344CB8AC3E}">
        <p14:creationId xmlns:p14="http://schemas.microsoft.com/office/powerpoint/2010/main" val="3322969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6F9108F-7EAD-43E5-9270-4507CFB459D5}"/>
              </a:ext>
            </a:extLst>
          </p:cNvPr>
          <p:cNvSpPr>
            <a:spLocks noGrp="1"/>
          </p:cNvSpPr>
          <p:nvPr>
            <p:ph type="dt" sz="half" idx="10"/>
          </p:nvPr>
        </p:nvSpPr>
        <p:spPr/>
        <p:txBody>
          <a:bodyPr/>
          <a:lstStyle>
            <a:lvl1pPr>
              <a:defRPr/>
            </a:lvl1pPr>
          </a:lstStyle>
          <a:p>
            <a:fld id="{8C238991-57D5-4B92-B90B-07D54304BFEF}" type="datetime1">
              <a:rPr lang="en-US" altLang="en-US"/>
              <a:pPr/>
              <a:t>1/1/21</a:t>
            </a:fld>
            <a:endParaRPr lang="en-US" altLang="en-US"/>
          </a:p>
        </p:txBody>
      </p:sp>
      <p:sp>
        <p:nvSpPr>
          <p:cNvPr id="4" name="Footer Placeholder 4">
            <a:extLst>
              <a:ext uri="{FF2B5EF4-FFF2-40B4-BE49-F238E27FC236}">
                <a16:creationId xmlns:a16="http://schemas.microsoft.com/office/drawing/2014/main" id="{A6E97358-8B7D-48D9-BE93-7622E22DADF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E1E2FBE-E946-4C5F-976D-472E19B423D6}"/>
              </a:ext>
            </a:extLst>
          </p:cNvPr>
          <p:cNvSpPr>
            <a:spLocks noGrp="1"/>
          </p:cNvSpPr>
          <p:nvPr>
            <p:ph type="sldNum" sz="quarter" idx="12"/>
          </p:nvPr>
        </p:nvSpPr>
        <p:spPr/>
        <p:txBody>
          <a:bodyPr/>
          <a:lstStyle>
            <a:lvl1pPr>
              <a:defRPr/>
            </a:lvl1pPr>
          </a:lstStyle>
          <a:p>
            <a:fld id="{9671CE54-D284-478C-8C83-2F44BA273DDA}" type="slidenum">
              <a:rPr lang="en-US" altLang="en-US"/>
              <a:pPr/>
              <a:t>‹#›</a:t>
            </a:fld>
            <a:endParaRPr lang="en-US" altLang="en-US"/>
          </a:p>
        </p:txBody>
      </p:sp>
    </p:spTree>
    <p:extLst>
      <p:ext uri="{BB962C8B-B14F-4D97-AF65-F5344CB8AC3E}">
        <p14:creationId xmlns:p14="http://schemas.microsoft.com/office/powerpoint/2010/main" val="810222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2A02D53-30CB-4F6E-89EC-953B75CBCB73}"/>
              </a:ext>
            </a:extLst>
          </p:cNvPr>
          <p:cNvSpPr>
            <a:spLocks noGrp="1"/>
          </p:cNvSpPr>
          <p:nvPr>
            <p:ph type="dt" sz="half" idx="10"/>
          </p:nvPr>
        </p:nvSpPr>
        <p:spPr/>
        <p:txBody>
          <a:bodyPr/>
          <a:lstStyle>
            <a:lvl1pPr>
              <a:defRPr/>
            </a:lvl1pPr>
          </a:lstStyle>
          <a:p>
            <a:fld id="{D4A63440-2313-4F0F-B474-1BC41344135C}" type="datetime1">
              <a:rPr lang="en-US" altLang="en-US"/>
              <a:pPr/>
              <a:t>1/1/21</a:t>
            </a:fld>
            <a:endParaRPr lang="en-US" altLang="en-US"/>
          </a:p>
        </p:txBody>
      </p:sp>
      <p:sp>
        <p:nvSpPr>
          <p:cNvPr id="3" name="Footer Placeholder 4">
            <a:extLst>
              <a:ext uri="{FF2B5EF4-FFF2-40B4-BE49-F238E27FC236}">
                <a16:creationId xmlns:a16="http://schemas.microsoft.com/office/drawing/2014/main" id="{B2DBE029-4F43-4966-8F1A-5FA546B27F3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D585BFE-9C4C-4451-89CD-5CC99320E3E4}"/>
              </a:ext>
            </a:extLst>
          </p:cNvPr>
          <p:cNvSpPr>
            <a:spLocks noGrp="1"/>
          </p:cNvSpPr>
          <p:nvPr>
            <p:ph type="sldNum" sz="quarter" idx="12"/>
          </p:nvPr>
        </p:nvSpPr>
        <p:spPr/>
        <p:txBody>
          <a:bodyPr/>
          <a:lstStyle>
            <a:lvl1pPr>
              <a:defRPr/>
            </a:lvl1pPr>
          </a:lstStyle>
          <a:p>
            <a:fld id="{A241E464-8968-465F-B776-2B13E189660C}" type="slidenum">
              <a:rPr lang="en-US" altLang="en-US"/>
              <a:pPr/>
              <a:t>‹#›</a:t>
            </a:fld>
            <a:endParaRPr lang="en-US" altLang="en-US"/>
          </a:p>
        </p:txBody>
      </p:sp>
    </p:spTree>
    <p:extLst>
      <p:ext uri="{BB962C8B-B14F-4D97-AF65-F5344CB8AC3E}">
        <p14:creationId xmlns:p14="http://schemas.microsoft.com/office/powerpoint/2010/main" val="2555593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F1B685B-1F6D-473B-8A3B-17DAF570F752}"/>
              </a:ext>
            </a:extLst>
          </p:cNvPr>
          <p:cNvSpPr>
            <a:spLocks noGrp="1"/>
          </p:cNvSpPr>
          <p:nvPr>
            <p:ph type="dt" sz="half" idx="10"/>
          </p:nvPr>
        </p:nvSpPr>
        <p:spPr/>
        <p:txBody>
          <a:bodyPr/>
          <a:lstStyle>
            <a:lvl1pPr>
              <a:defRPr/>
            </a:lvl1pPr>
          </a:lstStyle>
          <a:p>
            <a:fld id="{5238E9B5-C8B3-4DC3-A3E2-AEF14CDCA093}" type="datetime1">
              <a:rPr lang="en-US" altLang="en-US"/>
              <a:pPr/>
              <a:t>1/1/21</a:t>
            </a:fld>
            <a:endParaRPr lang="en-US" altLang="en-US"/>
          </a:p>
        </p:txBody>
      </p:sp>
      <p:sp>
        <p:nvSpPr>
          <p:cNvPr id="6" name="Footer Placeholder 4">
            <a:extLst>
              <a:ext uri="{FF2B5EF4-FFF2-40B4-BE49-F238E27FC236}">
                <a16:creationId xmlns:a16="http://schemas.microsoft.com/office/drawing/2014/main" id="{264BBA05-C36B-4505-AC56-73C9E2FDA77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EC51B35-D19E-44AD-AC7F-FF4B54688FBD}"/>
              </a:ext>
            </a:extLst>
          </p:cNvPr>
          <p:cNvSpPr>
            <a:spLocks noGrp="1"/>
          </p:cNvSpPr>
          <p:nvPr>
            <p:ph type="sldNum" sz="quarter" idx="12"/>
          </p:nvPr>
        </p:nvSpPr>
        <p:spPr/>
        <p:txBody>
          <a:bodyPr/>
          <a:lstStyle>
            <a:lvl1pPr>
              <a:defRPr/>
            </a:lvl1pPr>
          </a:lstStyle>
          <a:p>
            <a:fld id="{CCB3958F-E556-4FDF-BFAB-AC56A651C974}" type="slidenum">
              <a:rPr lang="en-US" altLang="en-US"/>
              <a:pPr/>
              <a:t>‹#›</a:t>
            </a:fld>
            <a:endParaRPr lang="en-US" altLang="en-US"/>
          </a:p>
        </p:txBody>
      </p:sp>
    </p:spTree>
    <p:extLst>
      <p:ext uri="{BB962C8B-B14F-4D97-AF65-F5344CB8AC3E}">
        <p14:creationId xmlns:p14="http://schemas.microsoft.com/office/powerpoint/2010/main" val="412822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436BD5C-981B-4B19-AE96-D93CA1566C46}"/>
              </a:ext>
            </a:extLst>
          </p:cNvPr>
          <p:cNvSpPr>
            <a:spLocks noGrp="1"/>
          </p:cNvSpPr>
          <p:nvPr>
            <p:ph type="dt" sz="half" idx="10"/>
          </p:nvPr>
        </p:nvSpPr>
        <p:spPr/>
        <p:txBody>
          <a:bodyPr/>
          <a:lstStyle>
            <a:lvl1pPr>
              <a:defRPr/>
            </a:lvl1pPr>
          </a:lstStyle>
          <a:p>
            <a:fld id="{DD0075E6-9A2A-465D-9C62-AEAAA8A29AD2}" type="datetime1">
              <a:rPr lang="en-US" altLang="en-US"/>
              <a:pPr/>
              <a:t>1/1/21</a:t>
            </a:fld>
            <a:endParaRPr lang="en-US" altLang="en-US"/>
          </a:p>
        </p:txBody>
      </p:sp>
      <p:sp>
        <p:nvSpPr>
          <p:cNvPr id="6" name="Footer Placeholder 4">
            <a:extLst>
              <a:ext uri="{FF2B5EF4-FFF2-40B4-BE49-F238E27FC236}">
                <a16:creationId xmlns:a16="http://schemas.microsoft.com/office/drawing/2014/main" id="{94DE30D5-0D58-4A4F-879F-95617391529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1C65626-67B6-48F5-BEEC-9A29CAEE89A0}"/>
              </a:ext>
            </a:extLst>
          </p:cNvPr>
          <p:cNvSpPr>
            <a:spLocks noGrp="1"/>
          </p:cNvSpPr>
          <p:nvPr>
            <p:ph type="sldNum" sz="quarter" idx="12"/>
          </p:nvPr>
        </p:nvSpPr>
        <p:spPr/>
        <p:txBody>
          <a:bodyPr/>
          <a:lstStyle>
            <a:lvl1pPr>
              <a:defRPr/>
            </a:lvl1pPr>
          </a:lstStyle>
          <a:p>
            <a:fld id="{45FB0FC5-1FFB-4233-8DEB-5C7B405ACDAC}" type="slidenum">
              <a:rPr lang="en-US" altLang="en-US"/>
              <a:pPr/>
              <a:t>‹#›</a:t>
            </a:fld>
            <a:endParaRPr lang="en-US" altLang="en-US"/>
          </a:p>
        </p:txBody>
      </p:sp>
    </p:spTree>
    <p:extLst>
      <p:ext uri="{BB962C8B-B14F-4D97-AF65-F5344CB8AC3E}">
        <p14:creationId xmlns:p14="http://schemas.microsoft.com/office/powerpoint/2010/main" val="2651313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D028F-BFE3-46B3-94DA-D4167B804FBB}"/>
              </a:ext>
            </a:extLst>
          </p:cNvPr>
          <p:cNvSpPr>
            <a:spLocks noGrp="1"/>
          </p:cNvSpPr>
          <p:nvPr>
            <p:ph type="dt" sz="half" idx="10"/>
          </p:nvPr>
        </p:nvSpPr>
        <p:spPr/>
        <p:txBody>
          <a:bodyPr/>
          <a:lstStyle>
            <a:lvl1pPr>
              <a:defRPr/>
            </a:lvl1pPr>
          </a:lstStyle>
          <a:p>
            <a:fld id="{E3C56D35-06B5-4008-878D-E6E481FDDC14}" type="datetime1">
              <a:rPr lang="en-US" altLang="en-US"/>
              <a:pPr/>
              <a:t>1/1/21</a:t>
            </a:fld>
            <a:endParaRPr lang="en-US" altLang="en-US"/>
          </a:p>
        </p:txBody>
      </p:sp>
      <p:sp>
        <p:nvSpPr>
          <p:cNvPr id="5" name="Footer Placeholder 4">
            <a:extLst>
              <a:ext uri="{FF2B5EF4-FFF2-40B4-BE49-F238E27FC236}">
                <a16:creationId xmlns:a16="http://schemas.microsoft.com/office/drawing/2014/main" id="{861CB966-BCD6-4311-A803-2A751AAD178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407A306-062B-4D1F-AE7F-D9778992105F}"/>
              </a:ext>
            </a:extLst>
          </p:cNvPr>
          <p:cNvSpPr>
            <a:spLocks noGrp="1"/>
          </p:cNvSpPr>
          <p:nvPr>
            <p:ph type="sldNum" sz="quarter" idx="12"/>
          </p:nvPr>
        </p:nvSpPr>
        <p:spPr/>
        <p:txBody>
          <a:bodyPr/>
          <a:lstStyle>
            <a:lvl1pPr>
              <a:defRPr/>
            </a:lvl1pPr>
          </a:lstStyle>
          <a:p>
            <a:fld id="{715EE019-3289-41DB-B697-9FA829DDA612}" type="slidenum">
              <a:rPr lang="en-US" altLang="en-US"/>
              <a:pPr/>
              <a:t>‹#›</a:t>
            </a:fld>
            <a:endParaRPr lang="en-US" altLang="en-US"/>
          </a:p>
        </p:txBody>
      </p:sp>
    </p:spTree>
    <p:extLst>
      <p:ext uri="{BB962C8B-B14F-4D97-AF65-F5344CB8AC3E}">
        <p14:creationId xmlns:p14="http://schemas.microsoft.com/office/powerpoint/2010/main" val="2035342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3ADE20-6A81-4C0E-8E20-3C335CCC2B51}"/>
              </a:ext>
            </a:extLst>
          </p:cNvPr>
          <p:cNvSpPr>
            <a:spLocks noGrp="1"/>
          </p:cNvSpPr>
          <p:nvPr>
            <p:ph type="dt" sz="half" idx="10"/>
          </p:nvPr>
        </p:nvSpPr>
        <p:spPr/>
        <p:txBody>
          <a:bodyPr/>
          <a:lstStyle>
            <a:lvl1pPr>
              <a:defRPr/>
            </a:lvl1pPr>
          </a:lstStyle>
          <a:p>
            <a:fld id="{B9153BC6-0001-4452-A8B7-5F8B407410EE}" type="datetime1">
              <a:rPr lang="en-US" altLang="en-US"/>
              <a:pPr/>
              <a:t>1/1/21</a:t>
            </a:fld>
            <a:endParaRPr lang="en-US" altLang="en-US"/>
          </a:p>
        </p:txBody>
      </p:sp>
      <p:sp>
        <p:nvSpPr>
          <p:cNvPr id="5" name="Footer Placeholder 4">
            <a:extLst>
              <a:ext uri="{FF2B5EF4-FFF2-40B4-BE49-F238E27FC236}">
                <a16:creationId xmlns:a16="http://schemas.microsoft.com/office/drawing/2014/main" id="{CD893747-FE68-4D02-9340-0E0137ED89F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ED295C6-5F2D-43D1-89D3-A8950B4A420B}"/>
              </a:ext>
            </a:extLst>
          </p:cNvPr>
          <p:cNvSpPr>
            <a:spLocks noGrp="1"/>
          </p:cNvSpPr>
          <p:nvPr>
            <p:ph type="sldNum" sz="quarter" idx="12"/>
          </p:nvPr>
        </p:nvSpPr>
        <p:spPr/>
        <p:txBody>
          <a:bodyPr/>
          <a:lstStyle>
            <a:lvl1pPr>
              <a:defRPr/>
            </a:lvl1pPr>
          </a:lstStyle>
          <a:p>
            <a:fld id="{23C9FDDF-0012-43A9-9F39-777E046DC009}" type="slidenum">
              <a:rPr lang="en-US" altLang="en-US"/>
              <a:pPr/>
              <a:t>‹#›</a:t>
            </a:fld>
            <a:endParaRPr lang="en-US" altLang="en-US"/>
          </a:p>
        </p:txBody>
      </p:sp>
    </p:spTree>
    <p:extLst>
      <p:ext uri="{BB962C8B-B14F-4D97-AF65-F5344CB8AC3E}">
        <p14:creationId xmlns:p14="http://schemas.microsoft.com/office/powerpoint/2010/main" val="291347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0C54C"/>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45EF254-AFB2-4F60-8347-F4B769DD5C8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DF00CB9-BADC-4FEC-B616-CB19ED6C5D75}"/>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2421DDD-9D7F-429A-B06F-45E6BB3481AD}"/>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defRPr>
            </a:lvl1pPr>
          </a:lstStyle>
          <a:p>
            <a:fld id="{A1D9530D-0D88-44CA-8D49-0593E2CD0D1C}" type="datetime1">
              <a:rPr lang="en-US" altLang="en-US"/>
              <a:pPr/>
              <a:t>1/1/21</a:t>
            </a:fld>
            <a:endParaRPr lang="en-US" altLang="en-US"/>
          </a:p>
        </p:txBody>
      </p:sp>
      <p:sp>
        <p:nvSpPr>
          <p:cNvPr id="5" name="Footer Placeholder 4">
            <a:extLst>
              <a:ext uri="{FF2B5EF4-FFF2-40B4-BE49-F238E27FC236}">
                <a16:creationId xmlns:a16="http://schemas.microsoft.com/office/drawing/2014/main" id="{C2A15420-78C0-4687-A04A-2E3547BAB05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27D04025-4D10-4096-A3BB-8035CB69B8F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1B455E85-CF11-4C78-AB1A-B656E237051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56" r:id="rId2"/>
    <p:sldLayoutId id="214748386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7"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107" charset="0"/>
          <a:ea typeface="ＭＳ Ｐゴシック" pitchFamily="-107"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107" charset="0"/>
          <a:ea typeface="ＭＳ Ｐゴシック" pitchFamily="-107"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107" charset="0"/>
          <a:ea typeface="ＭＳ Ｐゴシック" pitchFamily="-107"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107" charset="0"/>
          <a:ea typeface="ＭＳ Ｐゴシック" pitchFamily="-107" charset="-128"/>
          <a:cs typeface="ＭＳ Ｐゴシック" charset="0"/>
        </a:defRPr>
      </a:lvl5pPr>
      <a:lvl6pPr marL="457200" algn="ctr" defTabSz="457200" rtl="0" fontAlgn="base">
        <a:spcBef>
          <a:spcPct val="0"/>
        </a:spcBef>
        <a:spcAft>
          <a:spcPct val="0"/>
        </a:spcAft>
        <a:defRPr sz="4400">
          <a:solidFill>
            <a:schemeClr val="tx1"/>
          </a:solidFill>
          <a:latin typeface="Calibri" pitchFamily="-107" charset="0"/>
          <a:ea typeface="ＭＳ Ｐゴシック" pitchFamily="-107" charset="-128"/>
        </a:defRPr>
      </a:lvl6pPr>
      <a:lvl7pPr marL="914400" algn="ctr" defTabSz="457200" rtl="0" fontAlgn="base">
        <a:spcBef>
          <a:spcPct val="0"/>
        </a:spcBef>
        <a:spcAft>
          <a:spcPct val="0"/>
        </a:spcAft>
        <a:defRPr sz="4400">
          <a:solidFill>
            <a:schemeClr val="tx1"/>
          </a:solidFill>
          <a:latin typeface="Calibri" pitchFamily="-107" charset="0"/>
          <a:ea typeface="ＭＳ Ｐゴシック" pitchFamily="-107" charset="-128"/>
        </a:defRPr>
      </a:lvl7pPr>
      <a:lvl8pPr marL="1371600" algn="ctr" defTabSz="457200" rtl="0" fontAlgn="base">
        <a:spcBef>
          <a:spcPct val="0"/>
        </a:spcBef>
        <a:spcAft>
          <a:spcPct val="0"/>
        </a:spcAft>
        <a:defRPr sz="4400">
          <a:solidFill>
            <a:schemeClr val="tx1"/>
          </a:solidFill>
          <a:latin typeface="Calibri" pitchFamily="-107" charset="0"/>
          <a:ea typeface="ＭＳ Ｐゴシック" pitchFamily="-107" charset="-128"/>
        </a:defRPr>
      </a:lvl8pPr>
      <a:lvl9pPr marL="1828800" algn="ctr" defTabSz="457200" rtl="0" fontAlgn="base">
        <a:spcBef>
          <a:spcPct val="0"/>
        </a:spcBef>
        <a:spcAft>
          <a:spcPct val="0"/>
        </a:spcAft>
        <a:defRPr sz="4400">
          <a:solidFill>
            <a:schemeClr val="tx1"/>
          </a:solidFill>
          <a:latin typeface="Calibri" pitchFamily="-107" charset="0"/>
          <a:ea typeface="ＭＳ Ｐゴシック" pitchFamily="-107"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107"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107"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107"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107"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10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72944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3" name="Title 1">
            <a:extLst>
              <a:ext uri="{FF2B5EF4-FFF2-40B4-BE49-F238E27FC236}">
                <a16:creationId xmlns:a16="http://schemas.microsoft.com/office/drawing/2014/main" id="{593D8017-87D5-44A3-B137-0E639B9DAE2E}"/>
              </a:ext>
            </a:extLst>
          </p:cNvPr>
          <p:cNvSpPr>
            <a:spLocks noGrp="1"/>
          </p:cNvSpPr>
          <p:nvPr>
            <p:ph type="ctrTitle"/>
          </p:nvPr>
        </p:nvSpPr>
        <p:spPr>
          <a:xfrm>
            <a:off x="488480" y="640081"/>
            <a:ext cx="2532887" cy="3681976"/>
          </a:xfrm>
          <a:noFill/>
        </p:spPr>
        <p:txBody>
          <a:bodyPr>
            <a:normAutofit/>
          </a:bodyPr>
          <a:lstStyle/>
          <a:p>
            <a:pPr algn="l" eaLnBrk="1" hangingPunct="1"/>
            <a:r>
              <a:rPr lang="en-US" altLang="en-US" sz="3800" b="1">
                <a:solidFill>
                  <a:schemeClr val="bg1"/>
                </a:solidFill>
                <a:ea typeface="ＭＳ Ｐゴシック" panose="020B0600070205080204" pitchFamily="34" charset="-128"/>
              </a:rPr>
              <a:t>Threes’ Classroom: </a:t>
            </a:r>
            <a:br>
              <a:rPr lang="en-US" altLang="en-US" sz="3800" b="1">
                <a:solidFill>
                  <a:schemeClr val="bg1"/>
                </a:solidFill>
                <a:ea typeface="ＭＳ Ｐゴシック" panose="020B0600070205080204" pitchFamily="34" charset="-128"/>
              </a:rPr>
            </a:br>
            <a:r>
              <a:rPr lang="en-US" altLang="en-US" sz="3800" b="1">
                <a:solidFill>
                  <a:schemeClr val="bg1"/>
                </a:solidFill>
                <a:ea typeface="ＭＳ Ｐゴシック" panose="020B0600070205080204" pitchFamily="34" charset="-128"/>
              </a:rPr>
              <a:t>Plants Study</a:t>
            </a:r>
          </a:p>
        </p:txBody>
      </p:sp>
      <p:pic>
        <p:nvPicPr>
          <p:cNvPr id="13315" name="Picture 4" descr="IMG_0961.JPG">
            <a:extLst>
              <a:ext uri="{FF2B5EF4-FFF2-40B4-BE49-F238E27FC236}">
                <a16:creationId xmlns:a16="http://schemas.microsoft.com/office/drawing/2014/main" id="{A8265390-D3BD-47F3-87D9-3A58D41B4D9A}"/>
              </a:ext>
            </a:extLst>
          </p:cNvPr>
          <p:cNvPicPr>
            <a:picLocks noChangeAspect="1"/>
          </p:cNvPicPr>
          <p:nvPr/>
        </p:nvPicPr>
        <p:blipFill rotWithShape="1">
          <a:blip r:embed="rId2">
            <a:extLst>
              <a:ext uri="{28A0092B-C50C-407E-A947-70E740481C1C}">
                <a14:useLocalDpi xmlns:a14="http://schemas.microsoft.com/office/drawing/2010/main" val="0"/>
              </a:ext>
            </a:extLst>
          </a:blip>
          <a:srcRect l="16116" r="22059"/>
          <a:stretch/>
        </p:blipFill>
        <p:spPr bwMode="auto">
          <a:xfrm>
            <a:off x="3490722" y="10"/>
            <a:ext cx="5653278"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751038EA-F94C-4215-9F5C-5F6083DE6ADB}"/>
              </a:ext>
            </a:extLst>
          </p:cNvPr>
          <p:cNvSpPr>
            <a:spLocks noGrp="1"/>
          </p:cNvSpPr>
          <p:nvPr>
            <p:ph type="title"/>
          </p:nvPr>
        </p:nvSpPr>
        <p:spPr>
          <a:xfrm>
            <a:off x="243681" y="355717"/>
            <a:ext cx="3607701" cy="1645501"/>
          </a:xfrm>
        </p:spPr>
        <p:txBody>
          <a:bodyPr>
            <a:normAutofit/>
          </a:bodyPr>
          <a:lstStyle/>
          <a:p>
            <a:pPr algn="l" eaLnBrk="1" hangingPunct="1"/>
            <a:r>
              <a:rPr lang="en-US" altLang="en-US" b="1" dirty="0">
                <a:ea typeface="ＭＳ Ｐゴシック" panose="020B0600070205080204" pitchFamily="34" charset="-128"/>
              </a:rPr>
              <a:t>Beginning Our Study</a:t>
            </a:r>
          </a:p>
        </p:txBody>
      </p:sp>
      <p:sp>
        <p:nvSpPr>
          <p:cNvPr id="14338" name="Content Placeholder 2">
            <a:extLst>
              <a:ext uri="{FF2B5EF4-FFF2-40B4-BE49-F238E27FC236}">
                <a16:creationId xmlns:a16="http://schemas.microsoft.com/office/drawing/2014/main" id="{34FC7772-F21E-4530-A9C8-3BD45DC60322}"/>
              </a:ext>
            </a:extLst>
          </p:cNvPr>
          <p:cNvSpPr>
            <a:spLocks noGrp="1"/>
          </p:cNvSpPr>
          <p:nvPr>
            <p:ph idx="1"/>
          </p:nvPr>
        </p:nvSpPr>
        <p:spPr>
          <a:xfrm>
            <a:off x="312657" y="2201626"/>
            <a:ext cx="3607701" cy="4419891"/>
          </a:xfrm>
        </p:spPr>
        <p:txBody>
          <a:bodyPr>
            <a:noAutofit/>
          </a:bodyPr>
          <a:lstStyle/>
          <a:p>
            <a:pPr marL="0" eaLnBrk="1" hangingPunct="1">
              <a:lnSpc>
                <a:spcPct val="90000"/>
              </a:lnSpc>
              <a:spcBef>
                <a:spcPts val="0"/>
              </a:spcBef>
              <a:spcAft>
                <a:spcPts val="1200"/>
              </a:spcAft>
              <a:buFont typeface="Arial" panose="020B0604020202020204" pitchFamily="34" charset="0"/>
              <a:buNone/>
            </a:pPr>
            <a:r>
              <a:rPr lang="en-US" altLang="en-US" sz="2000" dirty="0">
                <a:ea typeface="ＭＳ Ｐゴシック" panose="020B0600070205080204" pitchFamily="34" charset="-128"/>
              </a:rPr>
              <a:t>Early in the spring season one of the teachers brought a daffodil plant into the classroom.  </a:t>
            </a:r>
          </a:p>
          <a:p>
            <a:pPr marL="0" eaLnBrk="1" hangingPunct="1">
              <a:lnSpc>
                <a:spcPct val="90000"/>
              </a:lnSpc>
              <a:spcBef>
                <a:spcPts val="0"/>
              </a:spcBef>
              <a:spcAft>
                <a:spcPts val="1200"/>
              </a:spcAft>
              <a:buFont typeface="Arial" panose="020B0604020202020204" pitchFamily="34" charset="0"/>
              <a:buNone/>
            </a:pPr>
            <a:r>
              <a:rPr lang="en-US" altLang="en-US" sz="2000" dirty="0">
                <a:ea typeface="ＭＳ Ｐゴシック" panose="020B0600070205080204" pitchFamily="34" charset="-128"/>
              </a:rPr>
              <a:t>The students were immediately intrigued by it. The daffodil plant became the center piece at many of our meals. </a:t>
            </a:r>
          </a:p>
          <a:p>
            <a:pPr marL="0" eaLnBrk="1" hangingPunct="1">
              <a:lnSpc>
                <a:spcPct val="90000"/>
              </a:lnSpc>
              <a:spcBef>
                <a:spcPts val="0"/>
              </a:spcBef>
              <a:spcAft>
                <a:spcPts val="1200"/>
              </a:spcAft>
              <a:buFont typeface="Arial" panose="020B0604020202020204" pitchFamily="34" charset="0"/>
              <a:buNone/>
            </a:pPr>
            <a:r>
              <a:rPr lang="en-US" altLang="en-US" sz="2000" dirty="0">
                <a:ea typeface="ＭＳ Ｐゴシック" panose="020B0600070205080204" pitchFamily="34" charset="-128"/>
              </a:rPr>
              <a:t>Students had much to say! </a:t>
            </a:r>
          </a:p>
          <a:p>
            <a:pPr marL="0" indent="0" eaLnBrk="1" hangingPunct="1">
              <a:lnSpc>
                <a:spcPct val="90000"/>
              </a:lnSpc>
              <a:spcBef>
                <a:spcPts val="0"/>
              </a:spcBef>
              <a:buNone/>
            </a:pPr>
            <a:r>
              <a:rPr lang="en-US" altLang="en-US" sz="2000" dirty="0">
                <a:ea typeface="ＭＳ Ｐゴシック" panose="020B0600070205080204" pitchFamily="34" charset="-128"/>
              </a:rPr>
              <a:t>“What color will be the flowers be?”  “What kind of flower is it?”  “Is it growing taller?”  “Make sure you give it water!”  “Look its blooming!” </a:t>
            </a:r>
          </a:p>
          <a:p>
            <a:pPr eaLnBrk="1" hangingPunct="1">
              <a:lnSpc>
                <a:spcPct val="90000"/>
              </a:lnSpc>
              <a:buFont typeface="Arial" panose="020B0604020202020204" pitchFamily="34" charset="0"/>
              <a:buNone/>
            </a:pPr>
            <a:endParaRPr lang="en-US" altLang="en-US" sz="2000" dirty="0">
              <a:ea typeface="ＭＳ Ｐゴシック" panose="020B0600070205080204" pitchFamily="34" charset="-128"/>
            </a:endParaRPr>
          </a:p>
          <a:p>
            <a:pPr eaLnBrk="1" hangingPunct="1">
              <a:lnSpc>
                <a:spcPct val="90000"/>
              </a:lnSpc>
              <a:buFont typeface="Arial" panose="020B0604020202020204" pitchFamily="34" charset="0"/>
              <a:buNone/>
            </a:pPr>
            <a:endParaRPr lang="en-US" altLang="en-US" sz="2000" dirty="0">
              <a:ea typeface="ＭＳ Ｐゴシック" panose="020B0600070205080204" pitchFamily="34" charset="-128"/>
            </a:endParaRPr>
          </a:p>
          <a:p>
            <a:pPr eaLnBrk="1" hangingPunct="1">
              <a:lnSpc>
                <a:spcPct val="90000"/>
              </a:lnSpc>
              <a:buFont typeface="Arial" panose="020B0604020202020204" pitchFamily="34" charset="0"/>
              <a:buNone/>
            </a:pPr>
            <a:endParaRPr lang="en-US" altLang="en-US" sz="2000" dirty="0">
              <a:ea typeface="ＭＳ Ｐゴシック" panose="020B0600070205080204" pitchFamily="34" charset="-128"/>
            </a:endParaRPr>
          </a:p>
          <a:p>
            <a:pPr eaLnBrk="1" hangingPunct="1">
              <a:lnSpc>
                <a:spcPct val="90000"/>
              </a:lnSpc>
              <a:buFont typeface="Arial" panose="020B0604020202020204" pitchFamily="34" charset="0"/>
              <a:buNone/>
            </a:pPr>
            <a:endParaRPr lang="en-US" altLang="en-US" sz="2000" dirty="0">
              <a:ea typeface="ＭＳ Ｐゴシック" panose="020B0600070205080204" pitchFamily="34" charset="-128"/>
            </a:endParaRPr>
          </a:p>
          <a:p>
            <a:pPr eaLnBrk="1" hangingPunct="1">
              <a:lnSpc>
                <a:spcPct val="90000"/>
              </a:lnSpc>
              <a:buFont typeface="Arial" panose="020B0604020202020204" pitchFamily="34" charset="0"/>
              <a:buNone/>
            </a:pPr>
            <a:endParaRPr lang="en-US" altLang="en-US" sz="2000" dirty="0">
              <a:ea typeface="ＭＳ Ｐゴシック" panose="020B0600070205080204" pitchFamily="34" charset="-128"/>
            </a:endParaRPr>
          </a:p>
          <a:p>
            <a:pPr eaLnBrk="1" hangingPunct="1">
              <a:lnSpc>
                <a:spcPct val="90000"/>
              </a:lnSpc>
              <a:buFont typeface="Arial" panose="020B0604020202020204" pitchFamily="34" charset="0"/>
              <a:buNone/>
            </a:pPr>
            <a:endParaRPr lang="en-US" altLang="en-US" sz="2000" dirty="0">
              <a:ea typeface="ＭＳ Ｐゴシック" panose="020B0600070205080204" pitchFamily="34" charset="-128"/>
            </a:endParaRPr>
          </a:p>
          <a:p>
            <a:pPr eaLnBrk="1" hangingPunct="1">
              <a:lnSpc>
                <a:spcPct val="90000"/>
              </a:lnSpc>
              <a:buFont typeface="Arial" panose="020B0604020202020204" pitchFamily="34" charset="0"/>
              <a:buNone/>
            </a:pPr>
            <a:r>
              <a:rPr lang="en-US" altLang="en-US" sz="2000" dirty="0">
                <a:ea typeface="ＭＳ Ｐゴシック" panose="020B0600070205080204" pitchFamily="34" charset="-128"/>
              </a:rPr>
              <a:t>“What color will be the flowers be?”  “What kind of flower is it?”  “Is it growing taller?”  “Make sure you give it water!”  “Look its blooming!” </a:t>
            </a:r>
          </a:p>
        </p:txBody>
      </p:sp>
      <p:sp>
        <p:nvSpPr>
          <p:cNvPr id="74" name="Rectangle 73">
            <a:extLst>
              <a:ext uri="{FF2B5EF4-FFF2-40B4-BE49-F238E27FC236}">
                <a16:creationId xmlns:a16="http://schemas.microsoft.com/office/drawing/2014/main" id="{003713C1-2FB2-413B-BF91-3AE41726F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8243" y="3474720"/>
            <a:ext cx="4575685"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90795B4D-5022-4A7F-A01D-8D880B7CD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9688" y="0"/>
            <a:ext cx="4644311" cy="6858000"/>
          </a:xfrm>
          <a:prstGeom prst="rect">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AFD19018-DE7C-4796-ADF2-AD2EB0FC0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99" y="0"/>
            <a:ext cx="225171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339" name="Picture 3" descr="IMG_4465.jpg">
            <a:extLst>
              <a:ext uri="{FF2B5EF4-FFF2-40B4-BE49-F238E27FC236}">
                <a16:creationId xmlns:a16="http://schemas.microsoft.com/office/drawing/2014/main" id="{70433C4B-4853-4337-AD46-5013CA4DEC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815681" y="509483"/>
            <a:ext cx="1773237" cy="23643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Rectangle 79">
            <a:extLst>
              <a:ext uri="{FF2B5EF4-FFF2-40B4-BE49-F238E27FC236}">
                <a16:creationId xmlns:a16="http://schemas.microsoft.com/office/drawing/2014/main" id="{B1A0A2C2-4F85-44AF-8708-8DCA4B550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2218" y="0"/>
            <a:ext cx="2251710"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341" name="Picture 5" descr="IMG_4466.jpg">
            <a:extLst>
              <a:ext uri="{FF2B5EF4-FFF2-40B4-BE49-F238E27FC236}">
                <a16:creationId xmlns:a16="http://schemas.microsoft.com/office/drawing/2014/main" id="{731F55DE-AB66-4129-B8B1-424E3FFFE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127081" y="509482"/>
            <a:ext cx="1773238" cy="23643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IMG_4493.JPG">
            <a:extLst>
              <a:ext uri="{FF2B5EF4-FFF2-40B4-BE49-F238E27FC236}">
                <a16:creationId xmlns:a16="http://schemas.microsoft.com/office/drawing/2014/main" id="{91C6AFC7-96BD-4621-AABF-8B3711F743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51401" y="3796452"/>
            <a:ext cx="3413197" cy="25598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34933"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362" name="Title 1">
            <a:extLst>
              <a:ext uri="{FF2B5EF4-FFF2-40B4-BE49-F238E27FC236}">
                <a16:creationId xmlns:a16="http://schemas.microsoft.com/office/drawing/2014/main" id="{203E0FC7-B100-418F-B62F-16BF7AB4DEC7}"/>
              </a:ext>
            </a:extLst>
          </p:cNvPr>
          <p:cNvSpPr>
            <a:spLocks noGrp="1"/>
          </p:cNvSpPr>
          <p:nvPr>
            <p:ph type="title"/>
          </p:nvPr>
        </p:nvSpPr>
        <p:spPr>
          <a:xfrm>
            <a:off x="891051" y="381935"/>
            <a:ext cx="3006438" cy="5974414"/>
          </a:xfrm>
        </p:spPr>
        <p:txBody>
          <a:bodyPr anchor="ctr">
            <a:normAutofit/>
          </a:bodyPr>
          <a:lstStyle/>
          <a:p>
            <a:pPr eaLnBrk="1" hangingPunct="1"/>
            <a:r>
              <a:rPr lang="en-US" altLang="en-US" sz="5400" b="1">
                <a:solidFill>
                  <a:srgbClr val="FFFFFF"/>
                </a:solidFill>
                <a:ea typeface="ＭＳ Ｐゴシック" panose="020B0600070205080204" pitchFamily="34" charset="-128"/>
              </a:rPr>
              <a:t>Beginning Our Study</a:t>
            </a:r>
          </a:p>
        </p:txBody>
      </p:sp>
      <p:grpSp>
        <p:nvGrpSpPr>
          <p:cNvPr id="75" name="Group 74">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0420" y="554152"/>
            <a:ext cx="430632" cy="1075866"/>
            <a:chOff x="613892" y="554152"/>
            <a:chExt cx="574177" cy="1075866"/>
          </a:xfrm>
          <a:solidFill>
            <a:srgbClr val="FFFFFF"/>
          </a:solidFill>
        </p:grpSpPr>
        <p:sp>
          <p:nvSpPr>
            <p:cNvPr id="7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7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7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15361" name="Content Placeholder 2">
            <a:extLst>
              <a:ext uri="{FF2B5EF4-FFF2-40B4-BE49-F238E27FC236}">
                <a16:creationId xmlns:a16="http://schemas.microsoft.com/office/drawing/2014/main" id="{A253F52D-9111-4C3F-8712-99A945194A63}"/>
              </a:ext>
            </a:extLst>
          </p:cNvPr>
          <p:cNvSpPr>
            <a:spLocks noGrp="1"/>
          </p:cNvSpPr>
          <p:nvPr>
            <p:ph idx="1"/>
          </p:nvPr>
        </p:nvSpPr>
        <p:spPr>
          <a:xfrm>
            <a:off x="4722924" y="518400"/>
            <a:ext cx="3578706" cy="5837949"/>
          </a:xfrm>
        </p:spPr>
        <p:txBody>
          <a:bodyPr anchor="ctr">
            <a:normAutofit/>
          </a:bodyPr>
          <a:lstStyle/>
          <a:p>
            <a:pPr eaLnBrk="1" hangingPunct="1"/>
            <a:r>
              <a:rPr lang="en-US" altLang="en-US" sz="1700" dirty="0">
                <a:solidFill>
                  <a:schemeClr val="tx1">
                    <a:alpha val="80000"/>
                  </a:schemeClr>
                </a:solidFill>
                <a:ea typeface="ＭＳ Ｐゴシック" panose="020B0600070205080204" pitchFamily="34" charset="-128"/>
              </a:rPr>
              <a:t>When the students and teachers returned from spring break all were upset and concerned to find that the daffodil plant looked like it was beginning to die. Its leaves were turning brown and stalks drooped.  </a:t>
            </a:r>
            <a:br>
              <a:rPr lang="en-US" altLang="en-US" sz="1700" dirty="0">
                <a:solidFill>
                  <a:schemeClr val="tx1">
                    <a:alpha val="80000"/>
                  </a:schemeClr>
                </a:solidFill>
                <a:ea typeface="ＭＳ Ｐゴシック" panose="020B0600070205080204" pitchFamily="34" charset="-128"/>
              </a:rPr>
            </a:br>
            <a:endParaRPr lang="en-US" altLang="en-US" sz="1700" dirty="0">
              <a:solidFill>
                <a:schemeClr val="tx1">
                  <a:alpha val="80000"/>
                </a:schemeClr>
              </a:solidFill>
              <a:ea typeface="ＭＳ Ｐゴシック" panose="020B0600070205080204" pitchFamily="34" charset="-128"/>
            </a:endParaRPr>
          </a:p>
          <a:p>
            <a:pPr eaLnBrk="1" hangingPunct="1"/>
            <a:r>
              <a:rPr lang="en-US" altLang="en-US" sz="1700" dirty="0">
                <a:solidFill>
                  <a:schemeClr val="tx1">
                    <a:alpha val="80000"/>
                  </a:schemeClr>
                </a:solidFill>
                <a:ea typeface="ＭＳ Ｐゴシック" panose="020B0600070205080204" pitchFamily="34" charset="-128"/>
              </a:rPr>
              <a:t>As a class we discussed why this might have happened. We noticed that the plant was near the window therefore we concluded it must have been getting sunlight. Hmmm… What else do plants need to stay alive?</a:t>
            </a:r>
            <a:br>
              <a:rPr lang="en-US" altLang="en-US" sz="1700" dirty="0">
                <a:solidFill>
                  <a:schemeClr val="tx1">
                    <a:alpha val="80000"/>
                  </a:schemeClr>
                </a:solidFill>
                <a:ea typeface="ＭＳ Ｐゴシック" panose="020B0600070205080204" pitchFamily="34" charset="-128"/>
              </a:rPr>
            </a:br>
            <a:endParaRPr lang="en-US" altLang="en-US" sz="1700" dirty="0">
              <a:solidFill>
                <a:schemeClr val="tx1">
                  <a:alpha val="80000"/>
                </a:schemeClr>
              </a:solidFill>
              <a:ea typeface="ＭＳ Ｐゴシック" panose="020B0600070205080204" pitchFamily="34" charset="-128"/>
            </a:endParaRPr>
          </a:p>
          <a:p>
            <a:pPr eaLnBrk="1" hangingPunct="1"/>
            <a:r>
              <a:rPr lang="en-US" altLang="en-US" sz="1700" dirty="0">
                <a:solidFill>
                  <a:schemeClr val="tx1">
                    <a:alpha val="80000"/>
                  </a:schemeClr>
                </a:solidFill>
                <a:ea typeface="ＭＳ Ｐゴシック" panose="020B0600070205080204" pitchFamily="34" charset="-128"/>
              </a:rPr>
              <a:t>One of the students spoke up, “Water! Ms. </a:t>
            </a:r>
            <a:r>
              <a:rPr lang="en-US" altLang="en-US" sz="1700" dirty="0" err="1">
                <a:solidFill>
                  <a:schemeClr val="tx1">
                    <a:alpha val="80000"/>
                  </a:schemeClr>
                </a:solidFill>
                <a:ea typeface="ＭＳ Ｐゴシック" panose="020B0600070205080204" pitchFamily="34" charset="-128"/>
              </a:rPr>
              <a:t>Pettinicchi</a:t>
            </a:r>
            <a:r>
              <a:rPr lang="en-US" altLang="en-US" sz="1700" dirty="0">
                <a:solidFill>
                  <a:schemeClr val="tx1">
                    <a:alpha val="80000"/>
                  </a:schemeClr>
                </a:solidFill>
                <a:ea typeface="ＭＳ Ｐゴシック" panose="020B0600070205080204" pitchFamily="34" charset="-128"/>
              </a:rPr>
              <a:t>, did you water it?” </a:t>
            </a:r>
          </a:p>
        </p:txBody>
      </p:sp>
      <p:cxnSp>
        <p:nvCxnSpPr>
          <p:cNvPr id="80" name="Straight Connector 7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89621"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0C54C">
            <a:alpha val="13000"/>
          </a:srgbClr>
        </a:solidFill>
        <a:effectLst/>
      </p:bgPr>
    </p:bg>
    <p:spTree>
      <p:nvGrpSpPr>
        <p:cNvPr id="1" name=""/>
        <p:cNvGrpSpPr/>
        <p:nvPr/>
      </p:nvGrpSpPr>
      <p:grpSpPr>
        <a:xfrm>
          <a:off x="0" y="0"/>
          <a:ext cx="0" cy="0"/>
          <a:chOff x="0" y="0"/>
          <a:chExt cx="0" cy="0"/>
        </a:xfrm>
      </p:grpSpPr>
      <p:sp>
        <p:nvSpPr>
          <p:cNvPr id="16385" name="Content Placeholder 2">
            <a:extLst>
              <a:ext uri="{FF2B5EF4-FFF2-40B4-BE49-F238E27FC236}">
                <a16:creationId xmlns:a16="http://schemas.microsoft.com/office/drawing/2014/main" id="{74E9BCBB-D657-4D17-8578-4E3F11342141}"/>
              </a:ext>
            </a:extLst>
          </p:cNvPr>
          <p:cNvSpPr>
            <a:spLocks noGrp="1"/>
          </p:cNvSpPr>
          <p:nvPr>
            <p:ph idx="1"/>
          </p:nvPr>
        </p:nvSpPr>
        <p:spPr>
          <a:xfrm>
            <a:off x="0" y="949325"/>
            <a:ext cx="8907463" cy="1698625"/>
          </a:xfrm>
        </p:spPr>
        <p:txBody>
          <a:bodyPr/>
          <a:lstStyle/>
          <a:p>
            <a:pPr indent="0" eaLnBrk="1" hangingPunct="1">
              <a:lnSpc>
                <a:spcPct val="90000"/>
              </a:lnSpc>
              <a:buFont typeface="Arial" panose="020B0604020202020204" pitchFamily="34" charset="0"/>
              <a:buNone/>
            </a:pPr>
            <a:r>
              <a:rPr lang="en-US" altLang="en-US" sz="2400" dirty="0">
                <a:ea typeface="ＭＳ Ｐゴシック" panose="020B0600070205080204" pitchFamily="34" charset="-128"/>
              </a:rPr>
              <a:t>From the students’ interest in the daffodil plant teachers asked the students what they knew about plants.  From their ideas we planned many interdisciplinary experiences for the students to further explore plants.</a:t>
            </a:r>
          </a:p>
        </p:txBody>
      </p:sp>
      <p:sp>
        <p:nvSpPr>
          <p:cNvPr id="16386" name="Title 1">
            <a:extLst>
              <a:ext uri="{FF2B5EF4-FFF2-40B4-BE49-F238E27FC236}">
                <a16:creationId xmlns:a16="http://schemas.microsoft.com/office/drawing/2014/main" id="{8A29633D-60B8-4EF6-A8FF-D93E450B40F7}"/>
              </a:ext>
            </a:extLst>
          </p:cNvPr>
          <p:cNvSpPr>
            <a:spLocks noGrp="1"/>
          </p:cNvSpPr>
          <p:nvPr>
            <p:ph type="title"/>
          </p:nvPr>
        </p:nvSpPr>
        <p:spPr>
          <a:xfrm>
            <a:off x="457200" y="0"/>
            <a:ext cx="8229600" cy="1143000"/>
          </a:xfrm>
        </p:spPr>
        <p:txBody>
          <a:bodyPr/>
          <a:lstStyle/>
          <a:p>
            <a:pPr eaLnBrk="1" hangingPunct="1"/>
            <a:r>
              <a:rPr lang="en-US" altLang="en-US" sz="4800" b="1" dirty="0">
                <a:ea typeface="ＭＳ Ｐゴシック" panose="020B0600070205080204" pitchFamily="34" charset="-128"/>
              </a:rPr>
              <a:t>Beginning Our Study</a:t>
            </a:r>
          </a:p>
        </p:txBody>
      </p:sp>
      <p:pic>
        <p:nvPicPr>
          <p:cNvPr id="16387" name="Picture 4" descr="IMG_0975.JPG">
            <a:extLst>
              <a:ext uri="{FF2B5EF4-FFF2-40B4-BE49-F238E27FC236}">
                <a16:creationId xmlns:a16="http://schemas.microsoft.com/office/drawing/2014/main" id="{7E05BB1F-F935-420E-BFA2-5A44F09A05AB}"/>
              </a:ext>
            </a:extLst>
          </p:cNvPr>
          <p:cNvPicPr>
            <a:picLocks noChangeAspect="1"/>
          </p:cNvPicPr>
          <p:nvPr/>
        </p:nvPicPr>
        <p:blipFill>
          <a:blip r:embed="rId2">
            <a:extLst>
              <a:ext uri="{28A0092B-C50C-407E-A947-70E740481C1C}">
                <a14:useLocalDpi xmlns:a14="http://schemas.microsoft.com/office/drawing/2010/main" val="0"/>
              </a:ext>
            </a:extLst>
          </a:blip>
          <a:srcRect t="4005"/>
          <a:stretch>
            <a:fillRect/>
          </a:stretch>
        </p:blipFill>
        <p:spPr bwMode="auto">
          <a:xfrm>
            <a:off x="2311345" y="2566503"/>
            <a:ext cx="4110530" cy="295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Box 5">
            <a:extLst>
              <a:ext uri="{FF2B5EF4-FFF2-40B4-BE49-F238E27FC236}">
                <a16:creationId xmlns:a16="http://schemas.microsoft.com/office/drawing/2014/main" id="{D53F0069-9D3F-4289-8260-237AAE9940FE}"/>
              </a:ext>
            </a:extLst>
          </p:cNvPr>
          <p:cNvSpPr txBox="1">
            <a:spLocks noChangeArrowheads="1"/>
          </p:cNvSpPr>
          <p:nvPr/>
        </p:nvSpPr>
        <p:spPr bwMode="auto">
          <a:xfrm>
            <a:off x="211163" y="4452368"/>
            <a:ext cx="198897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1" dirty="0">
                <a:solidFill>
                  <a:srgbClr val="008000"/>
                </a:solidFill>
                <a:latin typeface="Calibri" panose="020F0502020204030204" pitchFamily="34" charset="0"/>
              </a:rPr>
              <a:t>We set up a garden center with dirt, shovels, stones, seeds, and other gardening tools. </a:t>
            </a:r>
          </a:p>
        </p:txBody>
      </p:sp>
      <p:sp>
        <p:nvSpPr>
          <p:cNvPr id="16389" name="TextBox 6">
            <a:extLst>
              <a:ext uri="{FF2B5EF4-FFF2-40B4-BE49-F238E27FC236}">
                <a16:creationId xmlns:a16="http://schemas.microsoft.com/office/drawing/2014/main" id="{507B51F6-8FC7-478E-B94F-A20CBB8DD560}"/>
              </a:ext>
            </a:extLst>
          </p:cNvPr>
          <p:cNvSpPr txBox="1">
            <a:spLocks noChangeArrowheads="1"/>
          </p:cNvSpPr>
          <p:nvPr/>
        </p:nvSpPr>
        <p:spPr bwMode="auto">
          <a:xfrm>
            <a:off x="325821" y="2647950"/>
            <a:ext cx="17631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1" dirty="0">
                <a:solidFill>
                  <a:srgbClr val="BE0204"/>
                </a:solidFill>
                <a:latin typeface="Calibri" panose="020F0502020204030204" pitchFamily="34" charset="0"/>
              </a:rPr>
              <a:t>We planted beanstalks and read </a:t>
            </a:r>
            <a:r>
              <a:rPr lang="en-US" altLang="en-US" sz="1800" b="1" i="1" dirty="0">
                <a:solidFill>
                  <a:srgbClr val="BE0204"/>
                </a:solidFill>
                <a:latin typeface="Calibri" panose="020F0502020204030204" pitchFamily="34" charset="0"/>
              </a:rPr>
              <a:t>Jack and the Beanstalk</a:t>
            </a:r>
          </a:p>
        </p:txBody>
      </p:sp>
      <p:sp>
        <p:nvSpPr>
          <p:cNvPr id="16390" name="TextBox 7">
            <a:extLst>
              <a:ext uri="{FF2B5EF4-FFF2-40B4-BE49-F238E27FC236}">
                <a16:creationId xmlns:a16="http://schemas.microsoft.com/office/drawing/2014/main" id="{801DA510-09C3-438B-B166-AC1F8A32B06C}"/>
              </a:ext>
            </a:extLst>
          </p:cNvPr>
          <p:cNvSpPr txBox="1">
            <a:spLocks noChangeArrowheads="1"/>
          </p:cNvSpPr>
          <p:nvPr/>
        </p:nvSpPr>
        <p:spPr bwMode="auto">
          <a:xfrm>
            <a:off x="6832656" y="3957558"/>
            <a:ext cx="221138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1" dirty="0">
                <a:solidFill>
                  <a:srgbClr val="5F0EAA"/>
                </a:solidFill>
                <a:latin typeface="Calibri" panose="020F0502020204030204" pitchFamily="34" charset="0"/>
              </a:rPr>
              <a:t>We planted a variety plants.  Students took care of them and observed and measured their growth.</a:t>
            </a:r>
          </a:p>
        </p:txBody>
      </p:sp>
      <p:sp>
        <p:nvSpPr>
          <p:cNvPr id="16391" name="TextBox 9">
            <a:extLst>
              <a:ext uri="{FF2B5EF4-FFF2-40B4-BE49-F238E27FC236}">
                <a16:creationId xmlns:a16="http://schemas.microsoft.com/office/drawing/2014/main" id="{9DC15829-DCCF-4332-8DA1-F1A670C18EBF}"/>
              </a:ext>
            </a:extLst>
          </p:cNvPr>
          <p:cNvSpPr txBox="1">
            <a:spLocks noChangeArrowheads="1"/>
          </p:cNvSpPr>
          <p:nvPr/>
        </p:nvSpPr>
        <p:spPr bwMode="auto">
          <a:xfrm>
            <a:off x="2944018" y="5745525"/>
            <a:ext cx="30194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1" dirty="0">
                <a:solidFill>
                  <a:srgbClr val="105CA4"/>
                </a:solidFill>
                <a:latin typeface="Calibri" panose="020F0502020204030204" pitchFamily="34" charset="0"/>
              </a:rPr>
              <a:t>We conducted an experiment to observe how plants “soak up water”</a:t>
            </a:r>
          </a:p>
        </p:txBody>
      </p:sp>
      <p:sp>
        <p:nvSpPr>
          <p:cNvPr id="16392" name="TextBox 10">
            <a:extLst>
              <a:ext uri="{FF2B5EF4-FFF2-40B4-BE49-F238E27FC236}">
                <a16:creationId xmlns:a16="http://schemas.microsoft.com/office/drawing/2014/main" id="{8BF6C838-2678-478D-9397-A81D409469D6}"/>
              </a:ext>
            </a:extLst>
          </p:cNvPr>
          <p:cNvSpPr txBox="1">
            <a:spLocks noChangeArrowheads="1"/>
          </p:cNvSpPr>
          <p:nvPr/>
        </p:nvSpPr>
        <p:spPr bwMode="auto">
          <a:xfrm>
            <a:off x="6832656" y="2304891"/>
            <a:ext cx="17684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1" dirty="0">
                <a:solidFill>
                  <a:srgbClr val="854303"/>
                </a:solidFill>
                <a:latin typeface="Calibri" panose="020F0502020204030204" pitchFamily="34" charset="0"/>
              </a:rPr>
              <a:t>We used our bodies to act out the growing cycle of seed to plant.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410" name="Title 1">
            <a:extLst>
              <a:ext uri="{FF2B5EF4-FFF2-40B4-BE49-F238E27FC236}">
                <a16:creationId xmlns:a16="http://schemas.microsoft.com/office/drawing/2014/main" id="{973715AE-E10C-4259-93DD-9195BC6CBC43}"/>
              </a:ext>
            </a:extLst>
          </p:cNvPr>
          <p:cNvSpPr>
            <a:spLocks noGrp="1"/>
          </p:cNvSpPr>
          <p:nvPr>
            <p:ph type="title"/>
          </p:nvPr>
        </p:nvSpPr>
        <p:spPr>
          <a:xfrm>
            <a:off x="242462" y="262053"/>
            <a:ext cx="4623828" cy="809997"/>
          </a:xfrm>
        </p:spPr>
        <p:txBody>
          <a:bodyPr anchor="b">
            <a:noAutofit/>
          </a:bodyPr>
          <a:lstStyle/>
          <a:p>
            <a:pPr algn="l" eaLnBrk="1" hangingPunct="1"/>
            <a:r>
              <a:rPr lang="en-US" altLang="en-US" sz="4000" b="1" dirty="0">
                <a:solidFill>
                  <a:schemeClr val="bg1"/>
                </a:solidFill>
                <a:ea typeface="ＭＳ Ｐゴシック" panose="020B0600070205080204" pitchFamily="34" charset="-128"/>
              </a:rPr>
              <a:t>Beginning Our Study</a:t>
            </a:r>
          </a:p>
        </p:txBody>
      </p:sp>
      <p:cxnSp>
        <p:nvCxnSpPr>
          <p:cNvPr id="74" name="Straight Connector 7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3904" y="1749756"/>
            <a:ext cx="35387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409" name="Content Placeholder 2">
            <a:extLst>
              <a:ext uri="{FF2B5EF4-FFF2-40B4-BE49-F238E27FC236}">
                <a16:creationId xmlns:a16="http://schemas.microsoft.com/office/drawing/2014/main" id="{6D6635F9-661D-4A80-AF6A-90FCD95D0B74}"/>
              </a:ext>
            </a:extLst>
          </p:cNvPr>
          <p:cNvSpPr>
            <a:spLocks noGrp="1"/>
          </p:cNvSpPr>
          <p:nvPr>
            <p:ph idx="1"/>
          </p:nvPr>
        </p:nvSpPr>
        <p:spPr>
          <a:xfrm>
            <a:off x="242462" y="1909192"/>
            <a:ext cx="4813014" cy="3647710"/>
          </a:xfrm>
        </p:spPr>
        <p:txBody>
          <a:bodyPr>
            <a:noAutofit/>
          </a:bodyPr>
          <a:lstStyle/>
          <a:p>
            <a:pPr marL="0" indent="0" eaLnBrk="1" hangingPunct="1">
              <a:lnSpc>
                <a:spcPct val="90000"/>
              </a:lnSpc>
              <a:spcBef>
                <a:spcPts val="0"/>
              </a:spcBef>
              <a:spcAft>
                <a:spcPts val="2400"/>
              </a:spcAft>
              <a:buFont typeface="Arial" panose="020B0604020202020204" pitchFamily="34" charset="0"/>
              <a:buNone/>
            </a:pPr>
            <a:r>
              <a:rPr lang="en-US" altLang="en-US" sz="2000" dirty="0">
                <a:solidFill>
                  <a:schemeClr val="bg1"/>
                </a:solidFill>
                <a:ea typeface="ＭＳ Ｐゴシック" panose="020B0600070205080204" pitchFamily="34" charset="-128"/>
              </a:rPr>
              <a:t>We began by asking students to differentiate between things that are and are not plants.</a:t>
            </a:r>
          </a:p>
          <a:p>
            <a:pPr marL="0" indent="0" eaLnBrk="1" hangingPunct="1">
              <a:lnSpc>
                <a:spcPct val="90000"/>
              </a:lnSpc>
              <a:spcBef>
                <a:spcPts val="0"/>
              </a:spcBef>
              <a:spcAft>
                <a:spcPts val="2400"/>
              </a:spcAft>
              <a:buFont typeface="Arial" panose="020B0604020202020204" pitchFamily="34" charset="0"/>
              <a:buNone/>
            </a:pPr>
            <a:r>
              <a:rPr lang="en-US" altLang="en-US" sz="2000" dirty="0">
                <a:solidFill>
                  <a:schemeClr val="bg1"/>
                </a:solidFill>
                <a:ea typeface="ＭＳ Ｐゴシック" panose="020B0600070205080204" pitchFamily="34" charset="-128"/>
              </a:rPr>
              <a:t>Students sorted pictures of various items into a group of “plants” and “not plants” and talked about why they chose the group they did. </a:t>
            </a:r>
          </a:p>
          <a:p>
            <a:pPr marL="0" indent="0" eaLnBrk="1" hangingPunct="1">
              <a:lnSpc>
                <a:spcPct val="90000"/>
              </a:lnSpc>
              <a:spcBef>
                <a:spcPts val="0"/>
              </a:spcBef>
              <a:spcAft>
                <a:spcPts val="2400"/>
              </a:spcAft>
              <a:buFont typeface="Arial" panose="020B0604020202020204" pitchFamily="34" charset="0"/>
              <a:buNone/>
            </a:pPr>
            <a:r>
              <a:rPr lang="en-US" altLang="en-US" sz="2000" dirty="0">
                <a:solidFill>
                  <a:schemeClr val="bg1"/>
                </a:solidFill>
                <a:ea typeface="ＭＳ Ｐゴシック" panose="020B0600070205080204" pitchFamily="34" charset="-128"/>
              </a:rPr>
              <a:t>Students were particularly interested in talking about fruits and vegetables and if they grew on a tree or on the ground.	</a:t>
            </a:r>
          </a:p>
        </p:txBody>
      </p:sp>
      <p:cxnSp>
        <p:nvCxnSpPr>
          <p:cNvPr id="76" name="Straight Connector 7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5520" y="5707672"/>
            <a:ext cx="353549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7411" name="Picture 6" descr="IMG_0010.jpg">
            <a:extLst>
              <a:ext uri="{FF2B5EF4-FFF2-40B4-BE49-F238E27FC236}">
                <a16:creationId xmlns:a16="http://schemas.microsoft.com/office/drawing/2014/main" id="{B949E5CC-08CA-45E2-A964-0B1AC14187BA}"/>
              </a:ext>
            </a:extLst>
          </p:cNvPr>
          <p:cNvPicPr>
            <a:picLocks noChangeAspect="1"/>
          </p:cNvPicPr>
          <p:nvPr/>
        </p:nvPicPr>
        <p:blipFill rotWithShape="1">
          <a:blip r:embed="rId2">
            <a:extLst>
              <a:ext uri="{28A0092B-C50C-407E-A947-70E740481C1C}">
                <a14:useLocalDpi xmlns:a14="http://schemas.microsoft.com/office/drawing/2010/main" val="0"/>
              </a:ext>
            </a:extLst>
          </a:blip>
          <a:srcRect l="2042" r="15331"/>
          <a:stretch/>
        </p:blipFill>
        <p:spPr bwMode="auto">
          <a:xfrm>
            <a:off x="5370786" y="567569"/>
            <a:ext cx="3342290" cy="539338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34" name="Title 1">
            <a:extLst>
              <a:ext uri="{FF2B5EF4-FFF2-40B4-BE49-F238E27FC236}">
                <a16:creationId xmlns:a16="http://schemas.microsoft.com/office/drawing/2014/main" id="{566A5CB5-162E-4385-86A1-65082C327572}"/>
              </a:ext>
            </a:extLst>
          </p:cNvPr>
          <p:cNvSpPr>
            <a:spLocks noGrp="1"/>
          </p:cNvSpPr>
          <p:nvPr>
            <p:ph type="title"/>
          </p:nvPr>
        </p:nvSpPr>
        <p:spPr>
          <a:xfrm>
            <a:off x="252248" y="4985230"/>
            <a:ext cx="2552699" cy="1173700"/>
          </a:xfrm>
        </p:spPr>
        <p:txBody>
          <a:bodyPr anchor="t">
            <a:normAutofit/>
          </a:bodyPr>
          <a:lstStyle/>
          <a:p>
            <a:pPr algn="l" eaLnBrk="1" hangingPunct="1"/>
            <a:r>
              <a:rPr lang="en-US" altLang="en-US" sz="4800" dirty="0">
                <a:solidFill>
                  <a:schemeClr val="bg1"/>
                </a:solidFill>
                <a:latin typeface="+mn-lt"/>
                <a:ea typeface="ＭＳ Ｐゴシック" panose="020B0600070205080204" pitchFamily="34" charset="-128"/>
              </a:rPr>
              <a:t>Science</a:t>
            </a:r>
          </a:p>
        </p:txBody>
      </p:sp>
      <p:pic>
        <p:nvPicPr>
          <p:cNvPr id="18436" name="Picture 5" descr="DSCF0149.JPG">
            <a:extLst>
              <a:ext uri="{FF2B5EF4-FFF2-40B4-BE49-F238E27FC236}">
                <a16:creationId xmlns:a16="http://schemas.microsoft.com/office/drawing/2014/main" id="{470080A7-A81C-4712-9550-F0200D721311}"/>
              </a:ext>
            </a:extLst>
          </p:cNvPr>
          <p:cNvPicPr>
            <a:picLocks noChangeAspect="1"/>
          </p:cNvPicPr>
          <p:nvPr/>
        </p:nvPicPr>
        <p:blipFill rotWithShape="1">
          <a:blip r:embed="rId2">
            <a:extLst>
              <a:ext uri="{28A0092B-C50C-407E-A947-70E740481C1C}">
                <a14:useLocalDpi xmlns:a14="http://schemas.microsoft.com/office/drawing/2010/main" val="0"/>
              </a:ext>
            </a:extLst>
          </a:blip>
          <a:srcRect l="13805" r="28567" b="-2"/>
          <a:stretch/>
        </p:blipFill>
        <p:spPr bwMode="auto">
          <a:xfrm>
            <a:off x="3000376" y="51762"/>
            <a:ext cx="3000355"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4" descr="IMG_0025.JPG">
            <a:extLst>
              <a:ext uri="{FF2B5EF4-FFF2-40B4-BE49-F238E27FC236}">
                <a16:creationId xmlns:a16="http://schemas.microsoft.com/office/drawing/2014/main" id="{78A5E399-87BC-489E-B7F0-B68787DBE05E}"/>
              </a:ext>
            </a:extLst>
          </p:cNvPr>
          <p:cNvPicPr>
            <a:picLocks noChangeAspect="1"/>
          </p:cNvPicPr>
          <p:nvPr/>
        </p:nvPicPr>
        <p:blipFill rotWithShape="1">
          <a:blip r:embed="rId3">
            <a:extLst>
              <a:ext uri="{28A0092B-C50C-407E-A947-70E740481C1C}">
                <a14:useLocalDpi xmlns:a14="http://schemas.microsoft.com/office/drawing/2010/main" val="0"/>
              </a:ext>
            </a:extLst>
          </a:blip>
          <a:srcRect l="27869" r="17246" b="-2"/>
          <a:stretch/>
        </p:blipFill>
        <p:spPr bwMode="auto">
          <a:xfrm>
            <a:off x="-52552" y="29057"/>
            <a:ext cx="2857499"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descr="DSCF0151.JPG">
            <a:extLst>
              <a:ext uri="{FF2B5EF4-FFF2-40B4-BE49-F238E27FC236}">
                <a16:creationId xmlns:a16="http://schemas.microsoft.com/office/drawing/2014/main" id="{68FAAE8D-414F-40B0-96A4-7BDD664CA21F}"/>
              </a:ext>
            </a:extLst>
          </p:cNvPr>
          <p:cNvPicPr>
            <a:picLocks noChangeAspect="1"/>
          </p:cNvPicPr>
          <p:nvPr/>
        </p:nvPicPr>
        <p:blipFill rotWithShape="1">
          <a:blip r:embed="rId4">
            <a:extLst>
              <a:ext uri="{28A0092B-C50C-407E-A947-70E740481C1C}">
                <a14:useLocalDpi xmlns:a14="http://schemas.microsoft.com/office/drawing/2010/main" val="0"/>
              </a:ext>
            </a:extLst>
          </a:blip>
          <a:srcRect r="197"/>
          <a:stretch/>
        </p:blipFill>
        <p:spPr bwMode="auto">
          <a:xfrm>
            <a:off x="6143625" y="-1"/>
            <a:ext cx="3000375"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6" name="Group 75">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9144000" cy="757168"/>
            <a:chOff x="0" y="2959818"/>
            <a:chExt cx="12192000" cy="757168"/>
          </a:xfrm>
        </p:grpSpPr>
        <p:sp>
          <p:nvSpPr>
            <p:cNvPr id="77" name="Freeform: Shape 76">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8433" name="Content Placeholder 2">
            <a:extLst>
              <a:ext uri="{FF2B5EF4-FFF2-40B4-BE49-F238E27FC236}">
                <a16:creationId xmlns:a16="http://schemas.microsoft.com/office/drawing/2014/main" id="{14D7131B-D5AC-4A67-BAC7-1F677F7F24F1}"/>
              </a:ext>
            </a:extLst>
          </p:cNvPr>
          <p:cNvSpPr>
            <a:spLocks noGrp="1"/>
          </p:cNvSpPr>
          <p:nvPr>
            <p:ph idx="1"/>
          </p:nvPr>
        </p:nvSpPr>
        <p:spPr>
          <a:xfrm>
            <a:off x="2490952" y="4766267"/>
            <a:ext cx="6400800" cy="1676574"/>
          </a:xfrm>
        </p:spPr>
        <p:txBody>
          <a:bodyPr>
            <a:noAutofit/>
          </a:bodyPr>
          <a:lstStyle/>
          <a:p>
            <a:pPr marL="0" indent="0" eaLnBrk="1" hangingPunct="1">
              <a:lnSpc>
                <a:spcPct val="90000"/>
              </a:lnSpc>
              <a:spcBef>
                <a:spcPts val="1800"/>
              </a:spcBef>
              <a:buFont typeface="Arial" panose="020B0604020202020204" pitchFamily="34" charset="0"/>
              <a:buNone/>
            </a:pPr>
            <a:r>
              <a:rPr lang="en-US" altLang="en-US" sz="2000" dirty="0">
                <a:solidFill>
                  <a:schemeClr val="bg1">
                    <a:alpha val="80000"/>
                  </a:schemeClr>
                </a:solidFill>
                <a:ea typeface="ＭＳ Ｐゴシック" panose="020B0600070205080204" pitchFamily="34" charset="-128"/>
              </a:rPr>
              <a:t>Science naturally became a big focus area for us during our plant study.  </a:t>
            </a:r>
          </a:p>
          <a:p>
            <a:pPr marL="0" indent="0" eaLnBrk="1" hangingPunct="1">
              <a:lnSpc>
                <a:spcPct val="90000"/>
              </a:lnSpc>
              <a:spcBef>
                <a:spcPts val="1800"/>
              </a:spcBef>
              <a:buFont typeface="Arial" panose="020B0604020202020204" pitchFamily="34" charset="0"/>
              <a:buNone/>
            </a:pPr>
            <a:r>
              <a:rPr lang="en-US" altLang="en-US" sz="2000" dirty="0">
                <a:solidFill>
                  <a:schemeClr val="bg1">
                    <a:alpha val="80000"/>
                  </a:schemeClr>
                </a:solidFill>
                <a:ea typeface="ＭＳ Ｐゴシック" panose="020B0600070205080204" pitchFamily="34" charset="-128"/>
              </a:rPr>
              <a:t>We used our bodies to act out the growing cycle from seed to plant and then planted a variety of seeds to observe how a plant grows.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19461" name="TextBox 7">
            <a:extLst>
              <a:ext uri="{FF2B5EF4-FFF2-40B4-BE49-F238E27FC236}">
                <a16:creationId xmlns:a16="http://schemas.microsoft.com/office/drawing/2014/main" id="{29DE9900-C5BF-490D-9D5F-C2342E07A487}"/>
              </a:ext>
            </a:extLst>
          </p:cNvPr>
          <p:cNvSpPr txBox="1">
            <a:spLocks noChangeArrowheads="1"/>
          </p:cNvSpPr>
          <p:nvPr/>
        </p:nvSpPr>
        <p:spPr bwMode="auto">
          <a:xfrm>
            <a:off x="241738" y="430924"/>
            <a:ext cx="3645779" cy="547589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90000"/>
              </a:lnSpc>
              <a:spcAft>
                <a:spcPts val="1800"/>
              </a:spcAft>
            </a:pPr>
            <a:r>
              <a:rPr lang="en-US" altLang="en-US" sz="2000" dirty="0">
                <a:solidFill>
                  <a:schemeClr val="bg1"/>
                </a:solidFill>
                <a:latin typeface="+mn-lt"/>
                <a:ea typeface="+mn-ea"/>
              </a:rPr>
              <a:t>Students recycled milk cartons, decorated them, and then used them as planters for cat grass seed.  </a:t>
            </a:r>
          </a:p>
          <a:p>
            <a:pPr defTabSz="914400" eaLnBrk="1" hangingPunct="1">
              <a:lnSpc>
                <a:spcPct val="90000"/>
              </a:lnSpc>
              <a:spcAft>
                <a:spcPts val="1800"/>
              </a:spcAft>
            </a:pPr>
            <a:r>
              <a:rPr lang="en-US" altLang="en-US" sz="2000" dirty="0">
                <a:solidFill>
                  <a:schemeClr val="bg1"/>
                </a:solidFill>
                <a:latin typeface="+mn-lt"/>
                <a:ea typeface="+mn-ea"/>
              </a:rPr>
              <a:t>They talked about what their cat grass seeds would need in order to grow.  </a:t>
            </a:r>
          </a:p>
          <a:p>
            <a:pPr defTabSz="914400" eaLnBrk="1" hangingPunct="1">
              <a:lnSpc>
                <a:spcPct val="90000"/>
              </a:lnSpc>
              <a:spcAft>
                <a:spcPts val="1800"/>
              </a:spcAft>
            </a:pPr>
            <a:r>
              <a:rPr lang="en-US" altLang="en-US" sz="2000" dirty="0">
                <a:solidFill>
                  <a:schemeClr val="bg1"/>
                </a:solidFill>
                <a:latin typeface="+mn-lt"/>
                <a:ea typeface="+mn-ea"/>
              </a:rPr>
              <a:t>We learned a new word for dirt – SOIL!  </a:t>
            </a:r>
          </a:p>
          <a:p>
            <a:pPr defTabSz="914400" eaLnBrk="1" hangingPunct="1">
              <a:lnSpc>
                <a:spcPct val="90000"/>
              </a:lnSpc>
              <a:spcAft>
                <a:spcPts val="1800"/>
              </a:spcAft>
            </a:pPr>
            <a:r>
              <a:rPr lang="en-US" altLang="en-US" sz="2000" dirty="0">
                <a:solidFill>
                  <a:schemeClr val="bg1"/>
                </a:solidFill>
                <a:latin typeface="+mn-lt"/>
                <a:ea typeface="+mn-ea"/>
              </a:rPr>
              <a:t>And the students selected a sunny spot near a window so their plants would get plenty of sun.  </a:t>
            </a:r>
          </a:p>
          <a:p>
            <a:pPr defTabSz="914400" eaLnBrk="1" hangingPunct="1">
              <a:lnSpc>
                <a:spcPct val="90000"/>
              </a:lnSpc>
              <a:spcAft>
                <a:spcPts val="1800"/>
              </a:spcAft>
            </a:pPr>
            <a:r>
              <a:rPr lang="en-US" altLang="en-US" sz="2000" dirty="0">
                <a:solidFill>
                  <a:schemeClr val="bg1"/>
                </a:solidFill>
                <a:latin typeface="+mn-lt"/>
                <a:ea typeface="+mn-ea"/>
              </a:rPr>
              <a:t>They observed when their seeds began to sprout, and teachers recorded the dates. </a:t>
            </a:r>
          </a:p>
        </p:txBody>
      </p:sp>
      <p:pic>
        <p:nvPicPr>
          <p:cNvPr id="19459" name="Picture 5" descr="DSCF0122.JPG">
            <a:extLst>
              <a:ext uri="{FF2B5EF4-FFF2-40B4-BE49-F238E27FC236}">
                <a16:creationId xmlns:a16="http://schemas.microsoft.com/office/drawing/2014/main" id="{82C3143E-C8D8-4D76-87A7-1105A77EA679}"/>
              </a:ext>
            </a:extLst>
          </p:cNvPr>
          <p:cNvPicPr>
            <a:picLocks noChangeAspect="1"/>
          </p:cNvPicPr>
          <p:nvPr/>
        </p:nvPicPr>
        <p:blipFill rotWithShape="1">
          <a:blip r:embed="rId2">
            <a:extLst>
              <a:ext uri="{28A0092B-C50C-407E-A947-70E740481C1C}">
                <a14:useLocalDpi xmlns:a14="http://schemas.microsoft.com/office/drawing/2010/main" val="0"/>
              </a:ext>
            </a:extLst>
          </a:blip>
          <a:srcRect l="203" r="41823" b="-4"/>
          <a:stretch/>
        </p:blipFill>
        <p:spPr bwMode="auto">
          <a:xfrm>
            <a:off x="4374000" y="10"/>
            <a:ext cx="2388045" cy="30895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6" descr="DSCF0186.JPG">
            <a:extLst>
              <a:ext uri="{FF2B5EF4-FFF2-40B4-BE49-F238E27FC236}">
                <a16:creationId xmlns:a16="http://schemas.microsoft.com/office/drawing/2014/main" id="{6FB8D020-0C6B-4463-8F2F-827C777FEA84}"/>
              </a:ext>
            </a:extLst>
          </p:cNvPr>
          <p:cNvPicPr>
            <a:picLocks noChangeAspect="1"/>
          </p:cNvPicPr>
          <p:nvPr/>
        </p:nvPicPr>
        <p:blipFill rotWithShape="1">
          <a:blip r:embed="rId3">
            <a:extLst>
              <a:ext uri="{28A0092B-C50C-407E-A947-70E740481C1C}">
                <a14:useLocalDpi xmlns:a14="http://schemas.microsoft.com/office/drawing/2010/main" val="0"/>
              </a:ext>
            </a:extLst>
          </a:blip>
          <a:srcRect l="22190" r="19837" b="-5"/>
          <a:stretch/>
        </p:blipFill>
        <p:spPr bwMode="auto">
          <a:xfrm>
            <a:off x="6755955" y="3"/>
            <a:ext cx="2388046" cy="30895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7" name="Picture 3" descr="DSCF0132.JPG">
            <a:extLst>
              <a:ext uri="{FF2B5EF4-FFF2-40B4-BE49-F238E27FC236}">
                <a16:creationId xmlns:a16="http://schemas.microsoft.com/office/drawing/2014/main" id="{0A4C2FF1-7D3A-4B6D-8F32-5F4C17BD5C25}"/>
              </a:ext>
            </a:extLst>
          </p:cNvPr>
          <p:cNvPicPr>
            <a:picLocks noChangeAspect="1"/>
          </p:cNvPicPr>
          <p:nvPr/>
        </p:nvPicPr>
        <p:blipFill rotWithShape="1">
          <a:blip r:embed="rId4">
            <a:extLst>
              <a:ext uri="{28A0092B-C50C-407E-A947-70E740481C1C}">
                <a14:useLocalDpi xmlns:a14="http://schemas.microsoft.com/office/drawing/2010/main" val="0"/>
              </a:ext>
            </a:extLst>
          </a:blip>
          <a:srcRect l="42857" r="9617" b="4"/>
          <a:stretch/>
        </p:blipFill>
        <p:spPr bwMode="auto">
          <a:xfrm>
            <a:off x="6755955" y="3089540"/>
            <a:ext cx="2388045" cy="37684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Picture 4" descr="DSCF0131.JPG">
            <a:extLst>
              <a:ext uri="{FF2B5EF4-FFF2-40B4-BE49-F238E27FC236}">
                <a16:creationId xmlns:a16="http://schemas.microsoft.com/office/drawing/2014/main" id="{FF5C9410-7D22-41B1-94B7-EB107E18613A}"/>
              </a:ext>
            </a:extLst>
          </p:cNvPr>
          <p:cNvPicPr>
            <a:picLocks noChangeAspect="1"/>
          </p:cNvPicPr>
          <p:nvPr/>
        </p:nvPicPr>
        <p:blipFill rotWithShape="1">
          <a:blip r:embed="rId5">
            <a:extLst>
              <a:ext uri="{28A0092B-C50C-407E-A947-70E740481C1C}">
                <a14:useLocalDpi xmlns:a14="http://schemas.microsoft.com/office/drawing/2010/main" val="0"/>
              </a:ext>
            </a:extLst>
          </a:blip>
          <a:srcRect l="23482" r="29148" b="-2"/>
          <a:stretch/>
        </p:blipFill>
        <p:spPr bwMode="auto">
          <a:xfrm>
            <a:off x="4374000" y="3077010"/>
            <a:ext cx="2388040" cy="3780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6" name="Straight Connector 75">
            <a:extLst>
              <a:ext uri="{FF2B5EF4-FFF2-40B4-BE49-F238E27FC236}">
                <a16:creationId xmlns:a16="http://schemas.microsoft.com/office/drawing/2014/main" id="{69F8E77D-EF61-4552-BF91-E9050C9B9C5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55961"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67F2066-0253-4771-A5F6-68111E1FE8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374000" y="3077010"/>
            <a:ext cx="477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483" name="Picture 9" descr="IMG_0960.JPG">
            <a:extLst>
              <a:ext uri="{FF2B5EF4-FFF2-40B4-BE49-F238E27FC236}">
                <a16:creationId xmlns:a16="http://schemas.microsoft.com/office/drawing/2014/main" id="{787D0332-C5B0-4A26-A815-CC2140428558}"/>
              </a:ext>
            </a:extLst>
          </p:cNvPr>
          <p:cNvPicPr>
            <a:picLocks noChangeAspect="1"/>
          </p:cNvPicPr>
          <p:nvPr/>
        </p:nvPicPr>
        <p:blipFill rotWithShape="1">
          <a:blip r:embed="rId2">
            <a:extLst>
              <a:ext uri="{28A0092B-C50C-407E-A947-70E740481C1C}">
                <a14:useLocalDpi xmlns:a14="http://schemas.microsoft.com/office/drawing/2010/main" val="0"/>
              </a:ext>
            </a:extLst>
          </a:blip>
          <a:srcRect l="21268" r="21104" b="-2"/>
          <a:stretch/>
        </p:blipFill>
        <p:spPr bwMode="auto">
          <a:xfrm>
            <a:off x="20" y="10"/>
            <a:ext cx="3000355"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 name="Picture 4" descr="IMG_4531.jpg">
            <a:extLst>
              <a:ext uri="{FF2B5EF4-FFF2-40B4-BE49-F238E27FC236}">
                <a16:creationId xmlns:a16="http://schemas.microsoft.com/office/drawing/2014/main" id="{563786DF-0ED8-4413-BDBA-242277D2092A}"/>
              </a:ext>
            </a:extLst>
          </p:cNvPr>
          <p:cNvPicPr>
            <a:picLocks noChangeAspect="1"/>
          </p:cNvPicPr>
          <p:nvPr/>
        </p:nvPicPr>
        <p:blipFill rotWithShape="1">
          <a:blip r:embed="rId3">
            <a:extLst>
              <a:ext uri="{28A0092B-C50C-407E-A947-70E740481C1C}">
                <a14:useLocalDpi xmlns:a14="http://schemas.microsoft.com/office/drawing/2010/main" val="0"/>
              </a:ext>
            </a:extLst>
          </a:blip>
          <a:srcRect r="2428" b="-2"/>
          <a:stretch/>
        </p:blipFill>
        <p:spPr bwMode="auto">
          <a:xfrm>
            <a:off x="3143251" y="10"/>
            <a:ext cx="2857499"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2" name="Picture 6" descr="DSCF0167.JPG">
            <a:extLst>
              <a:ext uri="{FF2B5EF4-FFF2-40B4-BE49-F238E27FC236}">
                <a16:creationId xmlns:a16="http://schemas.microsoft.com/office/drawing/2014/main" id="{072A8A62-6A5F-4958-8B55-326863031932}"/>
              </a:ext>
            </a:extLst>
          </p:cNvPr>
          <p:cNvPicPr>
            <a:picLocks noChangeAspect="1"/>
          </p:cNvPicPr>
          <p:nvPr/>
        </p:nvPicPr>
        <p:blipFill rotWithShape="1">
          <a:blip r:embed="rId4">
            <a:extLst>
              <a:ext uri="{28A0092B-C50C-407E-A947-70E740481C1C}">
                <a14:useLocalDpi xmlns:a14="http://schemas.microsoft.com/office/drawing/2010/main" val="0"/>
              </a:ext>
            </a:extLst>
          </a:blip>
          <a:srcRect l="16053" r="27806" b="-3"/>
          <a:stretch/>
        </p:blipFill>
        <p:spPr bwMode="auto">
          <a:xfrm>
            <a:off x="6143625" y="-1"/>
            <a:ext cx="3000375"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5" name="Group 74">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9144000" cy="757168"/>
            <a:chOff x="0" y="2959818"/>
            <a:chExt cx="12192000" cy="757168"/>
          </a:xfrm>
        </p:grpSpPr>
        <p:sp>
          <p:nvSpPr>
            <p:cNvPr id="76" name="Freeform: Shape 75">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0484" name="TextBox 10">
            <a:extLst>
              <a:ext uri="{FF2B5EF4-FFF2-40B4-BE49-F238E27FC236}">
                <a16:creationId xmlns:a16="http://schemas.microsoft.com/office/drawing/2014/main" id="{1632EB3D-E705-41A4-9E66-6E90D51F4642}"/>
              </a:ext>
            </a:extLst>
          </p:cNvPr>
          <p:cNvSpPr txBox="1">
            <a:spLocks noChangeArrowheads="1"/>
          </p:cNvSpPr>
          <p:nvPr/>
        </p:nvSpPr>
        <p:spPr bwMode="auto">
          <a:xfrm>
            <a:off x="504498" y="4766267"/>
            <a:ext cx="8208578" cy="147687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90000"/>
              </a:lnSpc>
              <a:spcAft>
                <a:spcPts val="600"/>
              </a:spcAft>
            </a:pPr>
            <a:r>
              <a:rPr lang="en-US" altLang="en-US" sz="2000" dirty="0">
                <a:solidFill>
                  <a:schemeClr val="bg1">
                    <a:alpha val="80000"/>
                  </a:schemeClr>
                </a:solidFill>
                <a:latin typeface="+mn-lt"/>
                <a:ea typeface="+mn-ea"/>
              </a:rPr>
              <a:t>Our classroom discovery area became a place for students to observe plants growing, use rulers to measure the plants’ heights, and use magnifying glasses to observe other natural things such as seeds, rocks, branches, and shells up close.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21506" name="TextBox 11">
            <a:extLst>
              <a:ext uri="{FF2B5EF4-FFF2-40B4-BE49-F238E27FC236}">
                <a16:creationId xmlns:a16="http://schemas.microsoft.com/office/drawing/2014/main" id="{62C1C679-FEB3-4C2F-8117-7E7A784286AB}"/>
              </a:ext>
            </a:extLst>
          </p:cNvPr>
          <p:cNvSpPr txBox="1">
            <a:spLocks noChangeArrowheads="1"/>
          </p:cNvSpPr>
          <p:nvPr/>
        </p:nvSpPr>
        <p:spPr bwMode="auto">
          <a:xfrm>
            <a:off x="291662" y="90039"/>
            <a:ext cx="3388600" cy="15325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90000"/>
              </a:lnSpc>
              <a:spcAft>
                <a:spcPts val="600"/>
              </a:spcAft>
            </a:pPr>
            <a:r>
              <a:rPr lang="en-US" altLang="en-US" sz="4400" b="1" kern="1200" dirty="0">
                <a:solidFill>
                  <a:schemeClr val="bg1"/>
                </a:solidFill>
                <a:latin typeface="+mj-lt"/>
                <a:ea typeface="+mj-ea"/>
                <a:cs typeface="+mj-cs"/>
              </a:rPr>
              <a:t>Where does the water go?</a:t>
            </a:r>
          </a:p>
        </p:txBody>
      </p:sp>
      <p:sp>
        <p:nvSpPr>
          <p:cNvPr id="21507" name="TextBox 12">
            <a:extLst>
              <a:ext uri="{FF2B5EF4-FFF2-40B4-BE49-F238E27FC236}">
                <a16:creationId xmlns:a16="http://schemas.microsoft.com/office/drawing/2014/main" id="{75A63831-E051-421E-8E1F-B552936663F9}"/>
              </a:ext>
            </a:extLst>
          </p:cNvPr>
          <p:cNvSpPr txBox="1">
            <a:spLocks noChangeArrowheads="1"/>
          </p:cNvSpPr>
          <p:nvPr/>
        </p:nvSpPr>
        <p:spPr bwMode="auto">
          <a:xfrm>
            <a:off x="291661" y="1860784"/>
            <a:ext cx="3639207" cy="44979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90000"/>
              </a:lnSpc>
              <a:spcAft>
                <a:spcPts val="1800"/>
              </a:spcAft>
            </a:pPr>
            <a:r>
              <a:rPr lang="en-US" altLang="en-US" sz="2000" dirty="0">
                <a:solidFill>
                  <a:schemeClr val="bg1"/>
                </a:solidFill>
                <a:latin typeface="+mn-lt"/>
                <a:ea typeface="+mn-ea"/>
              </a:rPr>
              <a:t>Students were talking about how the roots of a plant “drink” the water.   But we wondered where it went from there.  </a:t>
            </a:r>
          </a:p>
          <a:p>
            <a:pPr defTabSz="914400" eaLnBrk="1" hangingPunct="1">
              <a:lnSpc>
                <a:spcPct val="90000"/>
              </a:lnSpc>
              <a:spcAft>
                <a:spcPts val="1800"/>
              </a:spcAft>
            </a:pPr>
            <a:r>
              <a:rPr lang="en-US" altLang="en-US" sz="2000" dirty="0">
                <a:solidFill>
                  <a:schemeClr val="bg1"/>
                </a:solidFill>
                <a:latin typeface="+mn-lt"/>
                <a:ea typeface="+mn-ea"/>
              </a:rPr>
              <a:t>Teachers helped students set up an experiment.  We took two different types of plants, daisies and celery, and placed them in cups with colored water.  </a:t>
            </a:r>
          </a:p>
          <a:p>
            <a:pPr defTabSz="914400" eaLnBrk="1" hangingPunct="1">
              <a:lnSpc>
                <a:spcPct val="90000"/>
              </a:lnSpc>
              <a:spcAft>
                <a:spcPts val="1800"/>
              </a:spcAft>
            </a:pPr>
            <a:r>
              <a:rPr lang="en-US" altLang="en-US" sz="2000" dirty="0">
                <a:solidFill>
                  <a:schemeClr val="bg1"/>
                </a:solidFill>
                <a:latin typeface="+mn-lt"/>
                <a:ea typeface="+mn-ea"/>
              </a:rPr>
              <a:t>Students observed how the colored water traveled up the stem of the celery and daisy to their leaves and petals. </a:t>
            </a:r>
          </a:p>
        </p:txBody>
      </p:sp>
      <p:pic>
        <p:nvPicPr>
          <p:cNvPr id="21505" name="Picture 7" descr="IMG_0958.jpg">
            <a:extLst>
              <a:ext uri="{FF2B5EF4-FFF2-40B4-BE49-F238E27FC236}">
                <a16:creationId xmlns:a16="http://schemas.microsoft.com/office/drawing/2014/main" id="{AC4B7CB7-75B3-4685-B31A-F03D3A237832}"/>
              </a:ext>
            </a:extLst>
          </p:cNvPr>
          <p:cNvPicPr>
            <a:picLocks noChangeAspect="1"/>
          </p:cNvPicPr>
          <p:nvPr/>
        </p:nvPicPr>
        <p:blipFill rotWithShape="1">
          <a:blip r:embed="rId2">
            <a:extLst>
              <a:ext uri="{28A0092B-C50C-407E-A947-70E740481C1C}">
                <a14:useLocalDpi xmlns:a14="http://schemas.microsoft.com/office/drawing/2010/main" val="0"/>
              </a:ext>
            </a:extLst>
          </a:blip>
          <a:srcRect r="-2" b="2967"/>
          <a:stretch/>
        </p:blipFill>
        <p:spPr bwMode="auto">
          <a:xfrm>
            <a:off x="4374000" y="10"/>
            <a:ext cx="2388045" cy="30895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4" descr="IMG_4861.jpg">
            <a:extLst>
              <a:ext uri="{FF2B5EF4-FFF2-40B4-BE49-F238E27FC236}">
                <a16:creationId xmlns:a16="http://schemas.microsoft.com/office/drawing/2014/main" id="{D36DD26B-A2BD-4951-BF52-08F53B07293F}"/>
              </a:ext>
            </a:extLst>
          </p:cNvPr>
          <p:cNvPicPr>
            <a:picLocks noChangeAspect="1"/>
          </p:cNvPicPr>
          <p:nvPr/>
        </p:nvPicPr>
        <p:blipFill rotWithShape="1">
          <a:blip r:embed="rId3">
            <a:extLst>
              <a:ext uri="{28A0092B-C50C-407E-A947-70E740481C1C}">
                <a14:useLocalDpi xmlns:a14="http://schemas.microsoft.com/office/drawing/2010/main" val="0"/>
              </a:ext>
            </a:extLst>
          </a:blip>
          <a:srcRect r="-2" b="2967"/>
          <a:stretch/>
        </p:blipFill>
        <p:spPr bwMode="auto">
          <a:xfrm>
            <a:off x="6755955" y="3"/>
            <a:ext cx="2388046" cy="30895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13" descr="IMG_4875.jpg">
            <a:extLst>
              <a:ext uri="{FF2B5EF4-FFF2-40B4-BE49-F238E27FC236}">
                <a16:creationId xmlns:a16="http://schemas.microsoft.com/office/drawing/2014/main" id="{0839727F-EF14-403B-8985-2267C48E5513}"/>
              </a:ext>
            </a:extLst>
          </p:cNvPr>
          <p:cNvPicPr>
            <a:picLocks noChangeAspect="1"/>
          </p:cNvPicPr>
          <p:nvPr/>
        </p:nvPicPr>
        <p:blipFill rotWithShape="1">
          <a:blip r:embed="rId4">
            <a:extLst>
              <a:ext uri="{28A0092B-C50C-407E-A947-70E740481C1C}">
                <a14:useLocalDpi xmlns:a14="http://schemas.microsoft.com/office/drawing/2010/main" val="0"/>
              </a:ext>
            </a:extLst>
          </a:blip>
          <a:srcRect l="7421" r="8086" b="-2"/>
          <a:stretch/>
        </p:blipFill>
        <p:spPr bwMode="auto">
          <a:xfrm>
            <a:off x="6755955" y="3089540"/>
            <a:ext cx="2388045" cy="37684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5" descr="IMG_4874.jpg">
            <a:extLst>
              <a:ext uri="{FF2B5EF4-FFF2-40B4-BE49-F238E27FC236}">
                <a16:creationId xmlns:a16="http://schemas.microsoft.com/office/drawing/2014/main" id="{73A44C5C-4A54-4DE5-8398-B5B186F98CE2}"/>
              </a:ext>
            </a:extLst>
          </p:cNvPr>
          <p:cNvPicPr>
            <a:picLocks noChangeAspect="1"/>
          </p:cNvPicPr>
          <p:nvPr/>
        </p:nvPicPr>
        <p:blipFill rotWithShape="1">
          <a:blip r:embed="rId5">
            <a:extLst>
              <a:ext uri="{28A0092B-C50C-407E-A947-70E740481C1C}">
                <a14:useLocalDpi xmlns:a14="http://schemas.microsoft.com/office/drawing/2010/main" val="0"/>
              </a:ext>
            </a:extLst>
          </a:blip>
          <a:srcRect r="15784" b="-5"/>
          <a:stretch/>
        </p:blipFill>
        <p:spPr bwMode="auto">
          <a:xfrm>
            <a:off x="4374000" y="3077010"/>
            <a:ext cx="2388040" cy="3780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7" name="Straight Connector 76">
            <a:extLst>
              <a:ext uri="{FF2B5EF4-FFF2-40B4-BE49-F238E27FC236}">
                <a16:creationId xmlns:a16="http://schemas.microsoft.com/office/drawing/2014/main" id="{69F8E77D-EF61-4552-BF91-E9050C9B9C5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55961"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67F2066-0253-4771-A5F6-68111E1FE8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374000" y="3077010"/>
            <a:ext cx="477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0C54C">
            <a:alpha val="27000"/>
          </a:srgbClr>
        </a:solidFill>
        <a:effectLst/>
      </p:bgPr>
    </p:bg>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7D79EEBC-1C25-45E1-A3C2-F4127FA7BBB5}"/>
              </a:ext>
            </a:extLst>
          </p:cNvPr>
          <p:cNvSpPr>
            <a:spLocks noGrp="1"/>
          </p:cNvSpPr>
          <p:nvPr>
            <p:ph type="title"/>
          </p:nvPr>
        </p:nvSpPr>
        <p:spPr>
          <a:xfrm>
            <a:off x="3163614" y="60326"/>
            <a:ext cx="1923393" cy="1143000"/>
          </a:xfrm>
        </p:spPr>
        <p:txBody>
          <a:bodyPr/>
          <a:lstStyle/>
          <a:p>
            <a:pPr algn="l" eaLnBrk="1" hangingPunct="1"/>
            <a:r>
              <a:rPr lang="en-US" altLang="en-US" sz="4800" b="1" dirty="0">
                <a:ea typeface="ＭＳ Ｐゴシック" panose="020B0600070205080204" pitchFamily="34" charset="-128"/>
              </a:rPr>
              <a:t>Math</a:t>
            </a:r>
          </a:p>
        </p:txBody>
      </p:sp>
      <p:pic>
        <p:nvPicPr>
          <p:cNvPr id="22530" name="Picture 4" descr="IMG_0964.jpg">
            <a:extLst>
              <a:ext uri="{FF2B5EF4-FFF2-40B4-BE49-F238E27FC236}">
                <a16:creationId xmlns:a16="http://schemas.microsoft.com/office/drawing/2014/main" id="{F4AA9D2D-F676-490D-AA70-556CB7772D5B}"/>
              </a:ext>
            </a:extLst>
          </p:cNvPr>
          <p:cNvPicPr>
            <a:picLocks noChangeAspect="1"/>
          </p:cNvPicPr>
          <p:nvPr/>
        </p:nvPicPr>
        <p:blipFill>
          <a:blip r:embed="rId2">
            <a:extLst>
              <a:ext uri="{28A0092B-C50C-407E-A947-70E740481C1C}">
                <a14:useLocalDpi xmlns:a14="http://schemas.microsoft.com/office/drawing/2010/main" val="0"/>
              </a:ext>
            </a:extLst>
          </a:blip>
          <a:srcRect l="8208" r="6609"/>
          <a:stretch>
            <a:fillRect/>
          </a:stretch>
        </p:blipFill>
        <p:spPr bwMode="auto">
          <a:xfrm>
            <a:off x="511175" y="549275"/>
            <a:ext cx="2442232" cy="3821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5" descr="IMG_0965.JPG">
            <a:extLst>
              <a:ext uri="{FF2B5EF4-FFF2-40B4-BE49-F238E27FC236}">
                <a16:creationId xmlns:a16="http://schemas.microsoft.com/office/drawing/2014/main" id="{7A1BB926-A3B6-47F7-9C21-91B240925289}"/>
              </a:ext>
            </a:extLst>
          </p:cNvPr>
          <p:cNvPicPr>
            <a:picLocks noChangeAspect="1"/>
          </p:cNvPicPr>
          <p:nvPr/>
        </p:nvPicPr>
        <p:blipFill>
          <a:blip r:embed="rId3">
            <a:extLst>
              <a:ext uri="{28A0092B-C50C-407E-A947-70E740481C1C}">
                <a14:useLocalDpi xmlns:a14="http://schemas.microsoft.com/office/drawing/2010/main" val="0"/>
              </a:ext>
            </a:extLst>
          </a:blip>
          <a:srcRect t="17577" b="12608"/>
          <a:stretch>
            <a:fillRect/>
          </a:stretch>
        </p:blipFill>
        <p:spPr bwMode="auto">
          <a:xfrm>
            <a:off x="4980863" y="4371173"/>
            <a:ext cx="3651962" cy="191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8">
            <a:extLst>
              <a:ext uri="{FF2B5EF4-FFF2-40B4-BE49-F238E27FC236}">
                <a16:creationId xmlns:a16="http://schemas.microsoft.com/office/drawing/2014/main" id="{69B95FF4-E4F0-476E-A98A-B914DEF5D1AE}"/>
              </a:ext>
            </a:extLst>
          </p:cNvPr>
          <p:cNvSpPr txBox="1">
            <a:spLocks noChangeArrowheads="1"/>
          </p:cNvSpPr>
          <p:nvPr/>
        </p:nvSpPr>
        <p:spPr bwMode="auto">
          <a:xfrm>
            <a:off x="314326" y="4544210"/>
            <a:ext cx="41243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libri" panose="020F0502020204030204" pitchFamily="34" charset="0"/>
              </a:rPr>
              <a:t>Students voted on which flower they preferred and then we connected the numeral on the graph to how many names were listed for each flower.  </a:t>
            </a:r>
          </a:p>
          <a:p>
            <a:pPr eaLnBrk="1" hangingPunct="1"/>
            <a:r>
              <a:rPr lang="en-US" altLang="en-US" sz="2000" dirty="0">
                <a:latin typeface="Calibri" panose="020F0502020204030204" pitchFamily="34" charset="0"/>
              </a:rPr>
              <a:t>“Most of us prefer roses!”  </a:t>
            </a:r>
          </a:p>
          <a:p>
            <a:pPr eaLnBrk="1" hangingPunct="1"/>
            <a:r>
              <a:rPr lang="en-US" altLang="en-US" sz="2000" dirty="0">
                <a:latin typeface="Calibri" panose="020F0502020204030204" pitchFamily="34" charset="0"/>
              </a:rPr>
              <a:t>“Only three like daffodils.”</a:t>
            </a:r>
          </a:p>
        </p:txBody>
      </p:sp>
      <p:sp>
        <p:nvSpPr>
          <p:cNvPr id="22533" name="TextBox 9">
            <a:extLst>
              <a:ext uri="{FF2B5EF4-FFF2-40B4-BE49-F238E27FC236}">
                <a16:creationId xmlns:a16="http://schemas.microsoft.com/office/drawing/2014/main" id="{88F1F051-60E8-4995-B1F1-14CC16E693AE}"/>
              </a:ext>
            </a:extLst>
          </p:cNvPr>
          <p:cNvSpPr txBox="1">
            <a:spLocks noChangeArrowheads="1"/>
          </p:cNvSpPr>
          <p:nvPr/>
        </p:nvSpPr>
        <p:spPr bwMode="auto">
          <a:xfrm>
            <a:off x="3163614" y="1203326"/>
            <a:ext cx="573864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libri" panose="020F0502020204030204" pitchFamily="34" charset="0"/>
              </a:rPr>
              <a:t>We focused a lot on </a:t>
            </a:r>
            <a:r>
              <a:rPr lang="en-US" altLang="en-US" sz="2000" dirty="0" err="1">
                <a:latin typeface="Calibri" panose="020F0502020204030204" pitchFamily="34" charset="0"/>
              </a:rPr>
              <a:t>subsitizing</a:t>
            </a:r>
            <a:r>
              <a:rPr lang="en-US" altLang="en-US" sz="2000" dirty="0">
                <a:latin typeface="Calibri" panose="020F0502020204030204" pitchFamily="34" charset="0"/>
              </a:rPr>
              <a:t>  (counting without counting): </a:t>
            </a:r>
          </a:p>
          <a:p>
            <a:pPr eaLnBrk="1" hangingPunct="1"/>
            <a:r>
              <a:rPr lang="en-US" altLang="en-US" sz="2000" dirty="0">
                <a:latin typeface="Calibri" panose="020F0502020204030204" pitchFamily="34" charset="0"/>
              </a:rPr>
              <a:t>“Without counting, tell me how many petals are on this flower.”</a:t>
            </a:r>
          </a:p>
          <a:p>
            <a:pPr eaLnBrk="1" hangingPunct="1"/>
            <a:r>
              <a:rPr lang="en-US" altLang="en-US" sz="2000" dirty="0">
                <a:latin typeface="Calibri" panose="020F0502020204030204" pitchFamily="34" charset="0"/>
              </a:rPr>
              <a:t>“Four!”</a:t>
            </a:r>
          </a:p>
          <a:p>
            <a:pPr eaLnBrk="1" hangingPunct="1"/>
            <a:endParaRPr lang="en-US" altLang="en-US" sz="2000" dirty="0">
              <a:latin typeface="Calibri" panose="020F0502020204030204" pitchFamily="34" charset="0"/>
            </a:endParaRPr>
          </a:p>
          <a:p>
            <a:pPr eaLnBrk="1" hangingPunct="1"/>
            <a:r>
              <a:rPr lang="en-US" altLang="en-US" sz="2000" dirty="0">
                <a:latin typeface="Calibri" panose="020F0502020204030204" pitchFamily="34" charset="0"/>
              </a:rPr>
              <a:t>This became a fun game for us to transition between different activities throughout the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1EE70AE2-832E-4D1F-A983-946F2217D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3" name="Title 1">
            <a:extLst>
              <a:ext uri="{FF2B5EF4-FFF2-40B4-BE49-F238E27FC236}">
                <a16:creationId xmlns:a16="http://schemas.microsoft.com/office/drawing/2014/main" id="{CA4073C2-FF85-491B-9563-069A591C7CBA}"/>
              </a:ext>
            </a:extLst>
          </p:cNvPr>
          <p:cNvSpPr>
            <a:spLocks noGrp="1"/>
          </p:cNvSpPr>
          <p:nvPr>
            <p:ph type="title"/>
          </p:nvPr>
        </p:nvSpPr>
        <p:spPr>
          <a:xfrm>
            <a:off x="3710152" y="241149"/>
            <a:ext cx="4605336" cy="950327"/>
          </a:xfrm>
        </p:spPr>
        <p:txBody>
          <a:bodyPr vert="horz" lIns="91440" tIns="45720" rIns="91440" bIns="45720" rtlCol="0" anchor="t">
            <a:normAutofit/>
          </a:bodyPr>
          <a:lstStyle/>
          <a:p>
            <a:pPr algn="l" defTabSz="914400" eaLnBrk="1" hangingPunct="1">
              <a:lnSpc>
                <a:spcPct val="90000"/>
              </a:lnSpc>
            </a:pPr>
            <a:r>
              <a:rPr lang="en-US" altLang="en-US" sz="4800" b="1" kern="1200" dirty="0">
                <a:solidFill>
                  <a:schemeClr val="bg1"/>
                </a:solidFill>
                <a:latin typeface="+mj-lt"/>
                <a:ea typeface="+mj-ea"/>
                <a:cs typeface="+mj-cs"/>
              </a:rPr>
              <a:t>Math</a:t>
            </a:r>
          </a:p>
        </p:txBody>
      </p:sp>
      <p:pic>
        <p:nvPicPr>
          <p:cNvPr id="23555" name="Picture 7" descr="IMG_0983.JPG">
            <a:extLst>
              <a:ext uri="{FF2B5EF4-FFF2-40B4-BE49-F238E27FC236}">
                <a16:creationId xmlns:a16="http://schemas.microsoft.com/office/drawing/2014/main" id="{B41DB399-D9AD-4C73-9785-AC89ACF34309}"/>
              </a:ext>
            </a:extLst>
          </p:cNvPr>
          <p:cNvPicPr>
            <a:picLocks noChangeAspect="1"/>
          </p:cNvPicPr>
          <p:nvPr/>
        </p:nvPicPr>
        <p:blipFill rotWithShape="1">
          <a:blip r:embed="rId2">
            <a:extLst>
              <a:ext uri="{28A0092B-C50C-407E-A947-70E740481C1C}">
                <a14:useLocalDpi xmlns:a14="http://schemas.microsoft.com/office/drawing/2010/main" val="0"/>
              </a:ext>
            </a:extLst>
          </a:blip>
          <a:srcRect t="5347" r="1" b="21653"/>
          <a:stretch/>
        </p:blipFill>
        <p:spPr bwMode="auto">
          <a:xfrm>
            <a:off x="-5856" y="1"/>
            <a:ext cx="3425059" cy="3333749"/>
          </a:xfrm>
          <a:custGeom>
            <a:avLst/>
            <a:gdLst/>
            <a:ahLst/>
            <a:cxnLst/>
            <a:rect l="l" t="t" r="r" b="b"/>
            <a:pathLst>
              <a:path w="4566747" h="3333749">
                <a:moveTo>
                  <a:pt x="3726625" y="1508457"/>
                </a:moveTo>
                <a:lnTo>
                  <a:pt x="3698531" y="1596213"/>
                </a:lnTo>
                <a:cubicBezTo>
                  <a:pt x="3696054" y="1604978"/>
                  <a:pt x="3697579" y="1615836"/>
                  <a:pt x="3700436" y="1624980"/>
                </a:cubicBezTo>
                <a:cubicBezTo>
                  <a:pt x="3710152" y="1656223"/>
                  <a:pt x="3734537" y="1676036"/>
                  <a:pt x="3757017" y="1697753"/>
                </a:cubicBezTo>
                <a:cubicBezTo>
                  <a:pt x="3766924" y="1707279"/>
                  <a:pt x="3773972" y="1720423"/>
                  <a:pt x="3779686" y="1733188"/>
                </a:cubicBezTo>
                <a:cubicBezTo>
                  <a:pt x="3794357" y="1766335"/>
                  <a:pt x="3807501" y="1800246"/>
                  <a:pt x="3821407" y="1833775"/>
                </a:cubicBezTo>
                <a:cubicBezTo>
                  <a:pt x="3822741" y="1837013"/>
                  <a:pt x="3826170" y="1839679"/>
                  <a:pt x="3829028" y="1842158"/>
                </a:cubicBezTo>
                <a:cubicBezTo>
                  <a:pt x="3859129" y="1866922"/>
                  <a:pt x="3889418" y="1891497"/>
                  <a:pt x="3919519" y="1916454"/>
                </a:cubicBezTo>
                <a:cubicBezTo>
                  <a:pt x="3925233" y="1921216"/>
                  <a:pt x="3929425" y="1928076"/>
                  <a:pt x="3934949" y="1933219"/>
                </a:cubicBezTo>
                <a:cubicBezTo>
                  <a:pt x="3942569" y="1940459"/>
                  <a:pt x="3949810" y="1949603"/>
                  <a:pt x="3958954" y="1953413"/>
                </a:cubicBezTo>
                <a:cubicBezTo>
                  <a:pt x="3987719" y="1965224"/>
                  <a:pt x="4000103" y="1987894"/>
                  <a:pt x="4005437" y="2016469"/>
                </a:cubicBezTo>
                <a:cubicBezTo>
                  <a:pt x="4010390" y="2042570"/>
                  <a:pt x="4014582" y="2068669"/>
                  <a:pt x="4020296" y="2094578"/>
                </a:cubicBezTo>
                <a:cubicBezTo>
                  <a:pt x="4027154" y="2126201"/>
                  <a:pt x="4034584" y="2157636"/>
                  <a:pt x="4042967" y="2188879"/>
                </a:cubicBezTo>
                <a:cubicBezTo>
                  <a:pt x="4046587" y="2202404"/>
                  <a:pt x="4050777" y="2216692"/>
                  <a:pt x="4058207" y="2228314"/>
                </a:cubicBezTo>
                <a:cubicBezTo>
                  <a:pt x="4078782" y="2260890"/>
                  <a:pt x="4092688" y="2295753"/>
                  <a:pt x="4087164" y="2334044"/>
                </a:cubicBezTo>
                <a:cubicBezTo>
                  <a:pt x="4082782" y="2364715"/>
                  <a:pt x="4094022" y="2390434"/>
                  <a:pt x="4111549" y="2409485"/>
                </a:cubicBezTo>
                <a:cubicBezTo>
                  <a:pt x="4119503" y="2418154"/>
                  <a:pt x="4125016" y="2426976"/>
                  <a:pt x="4128650" y="2435912"/>
                </a:cubicBezTo>
                <a:lnTo>
                  <a:pt x="4134481" y="2463017"/>
                </a:lnTo>
                <a:lnTo>
                  <a:pt x="4134480" y="2463032"/>
                </a:lnTo>
                <a:lnTo>
                  <a:pt x="4125839" y="2518261"/>
                </a:lnTo>
                <a:lnTo>
                  <a:pt x="4125838" y="2518263"/>
                </a:lnTo>
                <a:cubicBezTo>
                  <a:pt x="4123171" y="2527789"/>
                  <a:pt x="4122027" y="2536457"/>
                  <a:pt x="4122194" y="2545005"/>
                </a:cubicBezTo>
                <a:lnTo>
                  <a:pt x="4122194" y="2545006"/>
                </a:lnTo>
                <a:cubicBezTo>
                  <a:pt x="4122360" y="2553555"/>
                  <a:pt x="4123837" y="2561985"/>
                  <a:pt x="4126408" y="2571034"/>
                </a:cubicBezTo>
                <a:cubicBezTo>
                  <a:pt x="4138410" y="2612945"/>
                  <a:pt x="4170987" y="2640950"/>
                  <a:pt x="4199562" y="2668001"/>
                </a:cubicBezTo>
                <a:cubicBezTo>
                  <a:pt x="4223947" y="2691054"/>
                  <a:pt x="4237663" y="2716963"/>
                  <a:pt x="4247952" y="2745348"/>
                </a:cubicBezTo>
                <a:lnTo>
                  <a:pt x="4247953" y="2745351"/>
                </a:lnTo>
                <a:lnTo>
                  <a:pt x="4253873" y="2778005"/>
                </a:lnTo>
                <a:lnTo>
                  <a:pt x="4253453" y="2785439"/>
                </a:lnTo>
                <a:lnTo>
                  <a:pt x="4243374" y="2811779"/>
                </a:lnTo>
                <a:lnTo>
                  <a:pt x="4243370" y="2811786"/>
                </a:lnTo>
                <a:lnTo>
                  <a:pt x="4243372" y="2811786"/>
                </a:lnTo>
                <a:lnTo>
                  <a:pt x="4243374" y="2811779"/>
                </a:lnTo>
                <a:lnTo>
                  <a:pt x="4253024" y="2793022"/>
                </a:lnTo>
                <a:lnTo>
                  <a:pt x="4253453" y="2785439"/>
                </a:lnTo>
                <a:lnTo>
                  <a:pt x="4254653" y="2782304"/>
                </a:lnTo>
                <a:lnTo>
                  <a:pt x="4253873" y="2778005"/>
                </a:lnTo>
                <a:lnTo>
                  <a:pt x="4254283" y="2770756"/>
                </a:lnTo>
                <a:lnTo>
                  <a:pt x="4247953" y="2745351"/>
                </a:lnTo>
                <a:lnTo>
                  <a:pt x="4247952" y="2745347"/>
                </a:lnTo>
                <a:cubicBezTo>
                  <a:pt x="4237663" y="2716962"/>
                  <a:pt x="4223947" y="2691053"/>
                  <a:pt x="4199562" y="2668000"/>
                </a:cubicBezTo>
                <a:cubicBezTo>
                  <a:pt x="4170987" y="2640949"/>
                  <a:pt x="4138410" y="2612944"/>
                  <a:pt x="4126408" y="2571033"/>
                </a:cubicBezTo>
                <a:lnTo>
                  <a:pt x="4122194" y="2545006"/>
                </a:lnTo>
                <a:lnTo>
                  <a:pt x="4125838" y="2518264"/>
                </a:lnTo>
                <a:lnTo>
                  <a:pt x="4125839" y="2518261"/>
                </a:lnTo>
                <a:lnTo>
                  <a:pt x="4132419" y="2490550"/>
                </a:lnTo>
                <a:lnTo>
                  <a:pt x="4134480" y="2463032"/>
                </a:lnTo>
                <a:lnTo>
                  <a:pt x="4134482" y="2463018"/>
                </a:lnTo>
                <a:lnTo>
                  <a:pt x="4134481" y="2463017"/>
                </a:lnTo>
                <a:lnTo>
                  <a:pt x="4134482" y="2463017"/>
                </a:lnTo>
                <a:cubicBezTo>
                  <a:pt x="4133600" y="2444776"/>
                  <a:pt x="4127457" y="2426821"/>
                  <a:pt x="4111549" y="2409484"/>
                </a:cubicBezTo>
                <a:cubicBezTo>
                  <a:pt x="4094022" y="2390433"/>
                  <a:pt x="4082782" y="2364714"/>
                  <a:pt x="4087164" y="2334043"/>
                </a:cubicBezTo>
                <a:cubicBezTo>
                  <a:pt x="4092688" y="2295752"/>
                  <a:pt x="4078782" y="2260889"/>
                  <a:pt x="4058207" y="2228313"/>
                </a:cubicBezTo>
                <a:cubicBezTo>
                  <a:pt x="4050777" y="2216691"/>
                  <a:pt x="4046587" y="2202403"/>
                  <a:pt x="4042967" y="2188878"/>
                </a:cubicBezTo>
                <a:cubicBezTo>
                  <a:pt x="4034584" y="2157635"/>
                  <a:pt x="4027154" y="2126200"/>
                  <a:pt x="4020296" y="2094577"/>
                </a:cubicBezTo>
                <a:cubicBezTo>
                  <a:pt x="4014582" y="2068668"/>
                  <a:pt x="4010390" y="2042569"/>
                  <a:pt x="4005437" y="2016468"/>
                </a:cubicBezTo>
                <a:cubicBezTo>
                  <a:pt x="4000103" y="1987893"/>
                  <a:pt x="3987719" y="1965223"/>
                  <a:pt x="3958954" y="1953412"/>
                </a:cubicBezTo>
                <a:cubicBezTo>
                  <a:pt x="3949810" y="1949602"/>
                  <a:pt x="3942569" y="1940458"/>
                  <a:pt x="3934949" y="1933218"/>
                </a:cubicBezTo>
                <a:cubicBezTo>
                  <a:pt x="3929425" y="1928075"/>
                  <a:pt x="3925233" y="1921215"/>
                  <a:pt x="3919519" y="1916453"/>
                </a:cubicBezTo>
                <a:cubicBezTo>
                  <a:pt x="3889418" y="1891496"/>
                  <a:pt x="3859129" y="1866921"/>
                  <a:pt x="3829028" y="1842157"/>
                </a:cubicBezTo>
                <a:cubicBezTo>
                  <a:pt x="3826170" y="1839678"/>
                  <a:pt x="3822741" y="1837012"/>
                  <a:pt x="3821407" y="1833774"/>
                </a:cubicBezTo>
                <a:cubicBezTo>
                  <a:pt x="3807501" y="1800245"/>
                  <a:pt x="3794358" y="1766334"/>
                  <a:pt x="3779686" y="1733187"/>
                </a:cubicBezTo>
                <a:cubicBezTo>
                  <a:pt x="3773972" y="1720422"/>
                  <a:pt x="3766924" y="1707278"/>
                  <a:pt x="3757018" y="1697752"/>
                </a:cubicBezTo>
                <a:cubicBezTo>
                  <a:pt x="3734538" y="1676035"/>
                  <a:pt x="3710152" y="1656222"/>
                  <a:pt x="3700436" y="1624979"/>
                </a:cubicBezTo>
                <a:cubicBezTo>
                  <a:pt x="3697580" y="1615835"/>
                  <a:pt x="3696055" y="1604977"/>
                  <a:pt x="3698532" y="1596212"/>
                </a:cubicBezTo>
                <a:close/>
                <a:moveTo>
                  <a:pt x="3745230" y="1459072"/>
                </a:moveTo>
                <a:lnTo>
                  <a:pt x="3745229" y="1459073"/>
                </a:lnTo>
                <a:lnTo>
                  <a:pt x="3736012" y="1481571"/>
                </a:lnTo>
                <a:close/>
                <a:moveTo>
                  <a:pt x="3764423" y="1268757"/>
                </a:moveTo>
                <a:cubicBezTo>
                  <a:pt x="3764875" y="1275401"/>
                  <a:pt x="3766447" y="1281688"/>
                  <a:pt x="3769590" y="1286069"/>
                </a:cubicBezTo>
                <a:cubicBezTo>
                  <a:pt x="3784163" y="1306929"/>
                  <a:pt x="3790403" y="1328552"/>
                  <a:pt x="3791927" y="1350627"/>
                </a:cubicBezTo>
                <a:lnTo>
                  <a:pt x="3786333" y="1413839"/>
                </a:lnTo>
                <a:lnTo>
                  <a:pt x="3791928" y="1350626"/>
                </a:lnTo>
                <a:cubicBezTo>
                  <a:pt x="3790403" y="1328551"/>
                  <a:pt x="3784164" y="1306929"/>
                  <a:pt x="3769590" y="1286068"/>
                </a:cubicBezTo>
                <a:close/>
                <a:moveTo>
                  <a:pt x="3706152" y="773034"/>
                </a:moveTo>
                <a:lnTo>
                  <a:pt x="3706152" y="773035"/>
                </a:lnTo>
                <a:cubicBezTo>
                  <a:pt x="3708438" y="800276"/>
                  <a:pt x="3711676" y="827329"/>
                  <a:pt x="3714152" y="854379"/>
                </a:cubicBezTo>
                <a:cubicBezTo>
                  <a:pt x="3716438" y="878956"/>
                  <a:pt x="3717200" y="903722"/>
                  <a:pt x="3745205" y="915343"/>
                </a:cubicBezTo>
                <a:cubicBezTo>
                  <a:pt x="3749587" y="917059"/>
                  <a:pt x="3752825" y="922773"/>
                  <a:pt x="3755683" y="927155"/>
                </a:cubicBezTo>
                <a:cubicBezTo>
                  <a:pt x="3799691" y="994785"/>
                  <a:pt x="3798547" y="1030980"/>
                  <a:pt x="3752063" y="1097087"/>
                </a:cubicBezTo>
                <a:cubicBezTo>
                  <a:pt x="3747301" y="1103945"/>
                  <a:pt x="3743871" y="1118613"/>
                  <a:pt x="3747681" y="1123185"/>
                </a:cubicBezTo>
                <a:cubicBezTo>
                  <a:pt x="3763493" y="1142617"/>
                  <a:pt x="3770542" y="1162953"/>
                  <a:pt x="3772400" y="1184028"/>
                </a:cubicBezTo>
                <a:cubicBezTo>
                  <a:pt x="3770542" y="1162953"/>
                  <a:pt x="3763494" y="1142616"/>
                  <a:pt x="3747682" y="1123184"/>
                </a:cubicBezTo>
                <a:cubicBezTo>
                  <a:pt x="3743872" y="1118612"/>
                  <a:pt x="3747302" y="1103944"/>
                  <a:pt x="3752064" y="1097086"/>
                </a:cubicBezTo>
                <a:cubicBezTo>
                  <a:pt x="3798548" y="1030979"/>
                  <a:pt x="3799692" y="994784"/>
                  <a:pt x="3755684" y="927154"/>
                </a:cubicBezTo>
                <a:cubicBezTo>
                  <a:pt x="3752826" y="922772"/>
                  <a:pt x="3749588" y="917058"/>
                  <a:pt x="3745206" y="915342"/>
                </a:cubicBezTo>
                <a:cubicBezTo>
                  <a:pt x="3717200" y="903721"/>
                  <a:pt x="3716438" y="878955"/>
                  <a:pt x="3714152" y="854378"/>
                </a:cubicBezTo>
                <a:close/>
                <a:moveTo>
                  <a:pt x="3761553" y="517850"/>
                </a:moveTo>
                <a:lnTo>
                  <a:pt x="3752635" y="556047"/>
                </a:lnTo>
                <a:cubicBezTo>
                  <a:pt x="3750539" y="564048"/>
                  <a:pt x="3745015" y="572622"/>
                  <a:pt x="3746157" y="580050"/>
                </a:cubicBezTo>
                <a:cubicBezTo>
                  <a:pt x="3749491" y="601578"/>
                  <a:pt x="3747062" y="622200"/>
                  <a:pt x="3742776" y="642537"/>
                </a:cubicBezTo>
                <a:lnTo>
                  <a:pt x="3730253" y="694927"/>
                </a:lnTo>
                <a:lnTo>
                  <a:pt x="3742777" y="642536"/>
                </a:lnTo>
                <a:cubicBezTo>
                  <a:pt x="3747063" y="622200"/>
                  <a:pt x="3749492" y="601577"/>
                  <a:pt x="3746158" y="580049"/>
                </a:cubicBezTo>
                <a:cubicBezTo>
                  <a:pt x="3745016" y="572621"/>
                  <a:pt x="3750540" y="564047"/>
                  <a:pt x="3752636" y="556046"/>
                </a:cubicBezTo>
                <a:close/>
                <a:moveTo>
                  <a:pt x="3760066" y="313532"/>
                </a:moveTo>
                <a:lnTo>
                  <a:pt x="3760065" y="313533"/>
                </a:lnTo>
                <a:cubicBezTo>
                  <a:pt x="3755873" y="316389"/>
                  <a:pt x="3758159" y="330298"/>
                  <a:pt x="3759493" y="338870"/>
                </a:cubicBezTo>
                <a:lnTo>
                  <a:pt x="3759499" y="338898"/>
                </a:lnTo>
                <a:lnTo>
                  <a:pt x="3769400" y="395639"/>
                </a:lnTo>
                <a:lnTo>
                  <a:pt x="3765590" y="367327"/>
                </a:lnTo>
                <a:lnTo>
                  <a:pt x="3759499" y="338898"/>
                </a:lnTo>
                <a:lnTo>
                  <a:pt x="3759494" y="338869"/>
                </a:lnTo>
                <a:cubicBezTo>
                  <a:pt x="3758827" y="334583"/>
                  <a:pt x="3757922" y="328963"/>
                  <a:pt x="3757708" y="324057"/>
                </a:cubicBezTo>
                <a:close/>
                <a:moveTo>
                  <a:pt x="3782393" y="281567"/>
                </a:moveTo>
                <a:lnTo>
                  <a:pt x="3777498" y="295414"/>
                </a:lnTo>
                <a:lnTo>
                  <a:pt x="3777499" y="295414"/>
                </a:lnTo>
                <a:close/>
                <a:moveTo>
                  <a:pt x="3769073" y="24485"/>
                </a:moveTo>
                <a:lnTo>
                  <a:pt x="3766810" y="74128"/>
                </a:lnTo>
                <a:cubicBezTo>
                  <a:pt x="3767733" y="91491"/>
                  <a:pt x="3770043" y="108702"/>
                  <a:pt x="3772734" y="125860"/>
                </a:cubicBezTo>
                <a:lnTo>
                  <a:pt x="3777129" y="153387"/>
                </a:lnTo>
                <a:lnTo>
                  <a:pt x="3785402" y="228943"/>
                </a:lnTo>
                <a:lnTo>
                  <a:pt x="3780943" y="177270"/>
                </a:lnTo>
                <a:lnTo>
                  <a:pt x="3777129" y="153387"/>
                </a:lnTo>
                <a:lnTo>
                  <a:pt x="3776930" y="151568"/>
                </a:lnTo>
                <a:cubicBezTo>
                  <a:pt x="3772700" y="125875"/>
                  <a:pt x="3768195" y="100173"/>
                  <a:pt x="3766811" y="74128"/>
                </a:cubicBezTo>
                <a:close/>
                <a:moveTo>
                  <a:pt x="3766492" y="0"/>
                </a:moveTo>
                <a:lnTo>
                  <a:pt x="3769210" y="21485"/>
                </a:lnTo>
                <a:lnTo>
                  <a:pt x="3766492" y="0"/>
                </a:lnTo>
                <a:lnTo>
                  <a:pt x="4230600" y="0"/>
                </a:lnTo>
                <a:lnTo>
                  <a:pt x="4229473" y="2816"/>
                </a:lnTo>
                <a:cubicBezTo>
                  <a:pt x="4221091" y="21485"/>
                  <a:pt x="4218423" y="43011"/>
                  <a:pt x="4215374" y="63586"/>
                </a:cubicBezTo>
                <a:cubicBezTo>
                  <a:pt x="4209850" y="101307"/>
                  <a:pt x="4206420" y="139218"/>
                  <a:pt x="4201468" y="176938"/>
                </a:cubicBezTo>
                <a:cubicBezTo>
                  <a:pt x="4200324" y="184940"/>
                  <a:pt x="4198230" y="194084"/>
                  <a:pt x="4193466" y="200181"/>
                </a:cubicBezTo>
                <a:cubicBezTo>
                  <a:pt x="4161461" y="241900"/>
                  <a:pt x="4152508" y="292578"/>
                  <a:pt x="4155554" y="340773"/>
                </a:cubicBezTo>
                <a:cubicBezTo>
                  <a:pt x="4157843" y="378685"/>
                  <a:pt x="4159557" y="415834"/>
                  <a:pt x="4156319" y="453363"/>
                </a:cubicBezTo>
                <a:cubicBezTo>
                  <a:pt x="4156127" y="456221"/>
                  <a:pt x="4156509" y="460031"/>
                  <a:pt x="4158033" y="462125"/>
                </a:cubicBezTo>
                <a:cubicBezTo>
                  <a:pt x="4168129" y="475080"/>
                  <a:pt x="4168891" y="488606"/>
                  <a:pt x="4170605" y="505181"/>
                </a:cubicBezTo>
                <a:cubicBezTo>
                  <a:pt x="4173083" y="528614"/>
                  <a:pt x="4171367" y="550140"/>
                  <a:pt x="4167177" y="571859"/>
                </a:cubicBezTo>
                <a:cubicBezTo>
                  <a:pt x="4164129" y="587671"/>
                  <a:pt x="4157843" y="603672"/>
                  <a:pt x="4149840" y="617771"/>
                </a:cubicBezTo>
                <a:cubicBezTo>
                  <a:pt x="4138600" y="637391"/>
                  <a:pt x="4134220" y="656254"/>
                  <a:pt x="4149078" y="674922"/>
                </a:cubicBezTo>
                <a:cubicBezTo>
                  <a:pt x="4164891" y="695115"/>
                  <a:pt x="4159367" y="717976"/>
                  <a:pt x="4159937" y="740267"/>
                </a:cubicBezTo>
                <a:cubicBezTo>
                  <a:pt x="4160129" y="749981"/>
                  <a:pt x="4159747" y="760269"/>
                  <a:pt x="4162223" y="769604"/>
                </a:cubicBezTo>
                <a:cubicBezTo>
                  <a:pt x="4169273" y="796654"/>
                  <a:pt x="4179941" y="822755"/>
                  <a:pt x="4184703" y="850188"/>
                </a:cubicBezTo>
                <a:cubicBezTo>
                  <a:pt x="4187370" y="865429"/>
                  <a:pt x="4182607" y="882383"/>
                  <a:pt x="4179179" y="898197"/>
                </a:cubicBezTo>
                <a:cubicBezTo>
                  <a:pt x="4175559" y="914199"/>
                  <a:pt x="4170035" y="930010"/>
                  <a:pt x="4164319" y="945443"/>
                </a:cubicBezTo>
                <a:cubicBezTo>
                  <a:pt x="4160509" y="955919"/>
                  <a:pt x="4156889" y="967349"/>
                  <a:pt x="4150030" y="975732"/>
                </a:cubicBezTo>
                <a:cubicBezTo>
                  <a:pt x="4134410" y="994784"/>
                  <a:pt x="4131742" y="1014405"/>
                  <a:pt x="4139934" y="1036886"/>
                </a:cubicBezTo>
                <a:cubicBezTo>
                  <a:pt x="4141268" y="1040314"/>
                  <a:pt x="4141268" y="1044314"/>
                  <a:pt x="4141458" y="1048124"/>
                </a:cubicBezTo>
                <a:cubicBezTo>
                  <a:pt x="4145458" y="1109090"/>
                  <a:pt x="4147936" y="1170050"/>
                  <a:pt x="4154032" y="1230632"/>
                </a:cubicBezTo>
                <a:cubicBezTo>
                  <a:pt x="4156509" y="1255205"/>
                  <a:pt x="4167367" y="1278828"/>
                  <a:pt x="4174225" y="1303023"/>
                </a:cubicBezTo>
                <a:cubicBezTo>
                  <a:pt x="4175559" y="1307977"/>
                  <a:pt x="4177655" y="1313503"/>
                  <a:pt x="4176701" y="1318455"/>
                </a:cubicBezTo>
                <a:cubicBezTo>
                  <a:pt x="4167177" y="1372367"/>
                  <a:pt x="4181083" y="1422853"/>
                  <a:pt x="4199372" y="1472574"/>
                </a:cubicBezTo>
                <a:cubicBezTo>
                  <a:pt x="4201279" y="1477716"/>
                  <a:pt x="4200706" y="1484003"/>
                  <a:pt x="4200324" y="1489719"/>
                </a:cubicBezTo>
                <a:cubicBezTo>
                  <a:pt x="4198992" y="1505723"/>
                  <a:pt x="4192324" y="1523058"/>
                  <a:pt x="4196324" y="1537536"/>
                </a:cubicBezTo>
                <a:cubicBezTo>
                  <a:pt x="4207374" y="1576018"/>
                  <a:pt x="4220709" y="1614119"/>
                  <a:pt x="4237473" y="1650316"/>
                </a:cubicBezTo>
                <a:cubicBezTo>
                  <a:pt x="4254428" y="1687085"/>
                  <a:pt x="4268716" y="1721184"/>
                  <a:pt x="4251572" y="1763286"/>
                </a:cubicBezTo>
                <a:cubicBezTo>
                  <a:pt x="4244331" y="1781193"/>
                  <a:pt x="4249477" y="1804815"/>
                  <a:pt x="4251380" y="1825392"/>
                </a:cubicBezTo>
                <a:cubicBezTo>
                  <a:pt x="4252904" y="1840440"/>
                  <a:pt x="4261479" y="1854919"/>
                  <a:pt x="4261479" y="1869779"/>
                </a:cubicBezTo>
                <a:cubicBezTo>
                  <a:pt x="4261479" y="1909407"/>
                  <a:pt x="4271574" y="1944648"/>
                  <a:pt x="4292149" y="1978939"/>
                </a:cubicBezTo>
                <a:cubicBezTo>
                  <a:pt x="4300149" y="1992278"/>
                  <a:pt x="4294815" y="2013042"/>
                  <a:pt x="4296911" y="2030377"/>
                </a:cubicBezTo>
                <a:cubicBezTo>
                  <a:pt x="4299387" y="2048667"/>
                  <a:pt x="4301673" y="2067524"/>
                  <a:pt x="4307200" y="2085053"/>
                </a:cubicBezTo>
                <a:cubicBezTo>
                  <a:pt x="4321679" y="2130392"/>
                  <a:pt x="4338061" y="2175162"/>
                  <a:pt x="4353301" y="2220311"/>
                </a:cubicBezTo>
                <a:cubicBezTo>
                  <a:pt x="4365876" y="2257458"/>
                  <a:pt x="4355969" y="2294038"/>
                  <a:pt x="4350635" y="2330805"/>
                </a:cubicBezTo>
                <a:cubicBezTo>
                  <a:pt x="4347205" y="2353858"/>
                  <a:pt x="4339013" y="2375382"/>
                  <a:pt x="4351205" y="2401291"/>
                </a:cubicBezTo>
                <a:cubicBezTo>
                  <a:pt x="4362828" y="2426058"/>
                  <a:pt x="4360159" y="2457491"/>
                  <a:pt x="4366446" y="2485306"/>
                </a:cubicBezTo>
                <a:cubicBezTo>
                  <a:pt x="4371780" y="2508741"/>
                  <a:pt x="4380354" y="2531408"/>
                  <a:pt x="4388736" y="2554078"/>
                </a:cubicBezTo>
                <a:cubicBezTo>
                  <a:pt x="4400167" y="2584941"/>
                  <a:pt x="4412167" y="2615420"/>
                  <a:pt x="4406453" y="2649142"/>
                </a:cubicBezTo>
                <a:cubicBezTo>
                  <a:pt x="4399976" y="2687435"/>
                  <a:pt x="4424359" y="2713722"/>
                  <a:pt x="4440554" y="2743825"/>
                </a:cubicBezTo>
                <a:cubicBezTo>
                  <a:pt x="4451602" y="2764589"/>
                  <a:pt x="4459795" y="2787258"/>
                  <a:pt x="4466653" y="2809929"/>
                </a:cubicBezTo>
                <a:cubicBezTo>
                  <a:pt x="4475608" y="2840218"/>
                  <a:pt x="4480941" y="2871461"/>
                  <a:pt x="4489704" y="2901942"/>
                </a:cubicBezTo>
                <a:cubicBezTo>
                  <a:pt x="4502848" y="2948046"/>
                  <a:pt x="4513136" y="2994721"/>
                  <a:pt x="4505896" y="3042727"/>
                </a:cubicBezTo>
                <a:cubicBezTo>
                  <a:pt x="4502658" y="3064826"/>
                  <a:pt x="4502848" y="3085402"/>
                  <a:pt x="4507612" y="3107499"/>
                </a:cubicBezTo>
                <a:cubicBezTo>
                  <a:pt x="4515422" y="3143694"/>
                  <a:pt x="4516375" y="3180843"/>
                  <a:pt x="4545521" y="3209992"/>
                </a:cubicBezTo>
                <a:cubicBezTo>
                  <a:pt x="4555810" y="3220279"/>
                  <a:pt x="4558476" y="3238757"/>
                  <a:pt x="4563810" y="3253808"/>
                </a:cubicBezTo>
                <a:cubicBezTo>
                  <a:pt x="4570098" y="3271144"/>
                  <a:pt x="4566858" y="3283907"/>
                  <a:pt x="4548570" y="3293243"/>
                </a:cubicBezTo>
                <a:cubicBezTo>
                  <a:pt x="4540379" y="3297433"/>
                  <a:pt x="4532377" y="3309436"/>
                  <a:pt x="4531043" y="3318770"/>
                </a:cubicBezTo>
                <a:lnTo>
                  <a:pt x="4531438" y="3333749"/>
                </a:lnTo>
                <a:lnTo>
                  <a:pt x="4144407" y="3333749"/>
                </a:lnTo>
                <a:lnTo>
                  <a:pt x="4145031" y="3329060"/>
                </a:lnTo>
                <a:cubicBezTo>
                  <a:pt x="4154413" y="3276480"/>
                  <a:pt x="4167749" y="3224567"/>
                  <a:pt x="4180703" y="3172654"/>
                </a:cubicBezTo>
                <a:cubicBezTo>
                  <a:pt x="4188705" y="3140649"/>
                  <a:pt x="4192943" y="3109025"/>
                  <a:pt x="4193158" y="3077401"/>
                </a:cubicBezTo>
                <a:lnTo>
                  <a:pt x="4193158" y="3077400"/>
                </a:lnTo>
                <a:cubicBezTo>
                  <a:pt x="4193372" y="3045776"/>
                  <a:pt x="4189562" y="3014152"/>
                  <a:pt x="4181465" y="2982147"/>
                </a:cubicBezTo>
                <a:lnTo>
                  <a:pt x="4177881" y="2947862"/>
                </a:lnTo>
                <a:lnTo>
                  <a:pt x="4177882" y="2947858"/>
                </a:lnTo>
                <a:lnTo>
                  <a:pt x="4185787" y="2903549"/>
                </a:lnTo>
                <a:lnTo>
                  <a:pt x="4202421" y="2848793"/>
                </a:lnTo>
                <a:cubicBezTo>
                  <a:pt x="4203753" y="2844316"/>
                  <a:pt x="4207039" y="2839982"/>
                  <a:pt x="4211111" y="2836172"/>
                </a:cubicBezTo>
                <a:lnTo>
                  <a:pt x="4211111" y="2836171"/>
                </a:lnTo>
                <a:lnTo>
                  <a:pt x="4202421" y="2848792"/>
                </a:lnTo>
                <a:cubicBezTo>
                  <a:pt x="4197420" y="2865009"/>
                  <a:pt x="4191562" y="2881306"/>
                  <a:pt x="4186816" y="2897784"/>
                </a:cubicBezTo>
                <a:lnTo>
                  <a:pt x="4185787" y="2903549"/>
                </a:lnTo>
                <a:lnTo>
                  <a:pt x="4182513" y="2914327"/>
                </a:lnTo>
                <a:lnTo>
                  <a:pt x="4177882" y="2947858"/>
                </a:lnTo>
                <a:lnTo>
                  <a:pt x="4177881" y="2947861"/>
                </a:lnTo>
                <a:lnTo>
                  <a:pt x="4177881" y="2947862"/>
                </a:lnTo>
                <a:cubicBezTo>
                  <a:pt x="4177512" y="2959156"/>
                  <a:pt x="4178512" y="2970575"/>
                  <a:pt x="4181465" y="2982148"/>
                </a:cubicBezTo>
                <a:lnTo>
                  <a:pt x="4193158" y="3077401"/>
                </a:lnTo>
                <a:lnTo>
                  <a:pt x="4180703" y="3172653"/>
                </a:lnTo>
                <a:cubicBezTo>
                  <a:pt x="4167749" y="3224566"/>
                  <a:pt x="4154413" y="3276479"/>
                  <a:pt x="4145031" y="3329059"/>
                </a:cubicBezTo>
                <a:lnTo>
                  <a:pt x="4144407" y="3333749"/>
                </a:lnTo>
                <a:lnTo>
                  <a:pt x="0" y="3333749"/>
                </a:lnTo>
                <a:lnTo>
                  <a:pt x="0" y="1"/>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6" descr="IMG_0978.jpg">
            <a:extLst>
              <a:ext uri="{FF2B5EF4-FFF2-40B4-BE49-F238E27FC236}">
                <a16:creationId xmlns:a16="http://schemas.microsoft.com/office/drawing/2014/main" id="{83E53BBB-9990-4CF6-B66D-D4D904008B7C}"/>
              </a:ext>
            </a:extLst>
          </p:cNvPr>
          <p:cNvPicPr>
            <a:picLocks noChangeAspect="1"/>
          </p:cNvPicPr>
          <p:nvPr/>
        </p:nvPicPr>
        <p:blipFill rotWithShape="1">
          <a:blip r:embed="rId3">
            <a:extLst>
              <a:ext uri="{28A0092B-C50C-407E-A947-70E740481C1C}">
                <a14:useLocalDpi xmlns:a14="http://schemas.microsoft.com/office/drawing/2010/main" val="0"/>
              </a:ext>
            </a:extLst>
          </a:blip>
          <a:srcRect l="5683" r="17171" b="-4"/>
          <a:stretch/>
        </p:blipFill>
        <p:spPr bwMode="auto">
          <a:xfrm>
            <a:off x="-5865" y="3524252"/>
            <a:ext cx="3429001" cy="3333748"/>
          </a:xfrm>
          <a:custGeom>
            <a:avLst/>
            <a:gdLst/>
            <a:ahLst/>
            <a:cxnLst/>
            <a:rect l="l" t="t" r="r" b="b"/>
            <a:pathLst>
              <a:path w="4572002" h="3333748">
                <a:moveTo>
                  <a:pt x="4246239" y="3218303"/>
                </a:moveTo>
                <a:lnTo>
                  <a:pt x="4265716" y="3287810"/>
                </a:lnTo>
                <a:lnTo>
                  <a:pt x="4260942" y="3252548"/>
                </a:lnTo>
                <a:close/>
                <a:moveTo>
                  <a:pt x="4247000" y="3138292"/>
                </a:moveTo>
                <a:lnTo>
                  <a:pt x="4235549" y="3158775"/>
                </a:lnTo>
                <a:lnTo>
                  <a:pt x="4232403" y="3178724"/>
                </a:lnTo>
                <a:lnTo>
                  <a:pt x="4232403" y="3178725"/>
                </a:lnTo>
                <a:cubicBezTo>
                  <a:pt x="4232807" y="3191917"/>
                  <a:pt x="4237951" y="3204967"/>
                  <a:pt x="4246239" y="3218301"/>
                </a:cubicBezTo>
                <a:lnTo>
                  <a:pt x="4246239" y="3218300"/>
                </a:lnTo>
                <a:lnTo>
                  <a:pt x="4232403" y="3178724"/>
                </a:lnTo>
                <a:close/>
                <a:moveTo>
                  <a:pt x="4214994" y="3040368"/>
                </a:moveTo>
                <a:lnTo>
                  <a:pt x="4214994" y="3040369"/>
                </a:lnTo>
                <a:cubicBezTo>
                  <a:pt x="4225281" y="3051227"/>
                  <a:pt x="4231378" y="3057895"/>
                  <a:pt x="4237473" y="3064374"/>
                </a:cubicBezTo>
                <a:lnTo>
                  <a:pt x="4254095" y="3100973"/>
                </a:lnTo>
                <a:lnTo>
                  <a:pt x="4247001" y="3138289"/>
                </a:lnTo>
                <a:lnTo>
                  <a:pt x="4247000" y="3138289"/>
                </a:lnTo>
                <a:lnTo>
                  <a:pt x="4247000" y="3138290"/>
                </a:lnTo>
                <a:lnTo>
                  <a:pt x="4247001" y="3138289"/>
                </a:lnTo>
                <a:lnTo>
                  <a:pt x="4254085" y="3121300"/>
                </a:lnTo>
                <a:lnTo>
                  <a:pt x="4254095" y="3100973"/>
                </a:lnTo>
                <a:lnTo>
                  <a:pt x="4254095" y="3100972"/>
                </a:lnTo>
                <a:cubicBezTo>
                  <a:pt x="4251999" y="3087090"/>
                  <a:pt x="4245951" y="3073326"/>
                  <a:pt x="4237473" y="3064373"/>
                </a:cubicBezTo>
                <a:close/>
                <a:moveTo>
                  <a:pt x="4295315" y="2914729"/>
                </a:moveTo>
                <a:lnTo>
                  <a:pt x="4275384" y="2939588"/>
                </a:lnTo>
                <a:lnTo>
                  <a:pt x="4275382" y="2939597"/>
                </a:lnTo>
                <a:lnTo>
                  <a:pt x="4261588" y="2988760"/>
                </a:lnTo>
                <a:lnTo>
                  <a:pt x="4242781" y="3021942"/>
                </a:lnTo>
                <a:lnTo>
                  <a:pt x="4242781" y="3021943"/>
                </a:lnTo>
                <a:lnTo>
                  <a:pt x="4259119" y="2997552"/>
                </a:lnTo>
                <a:lnTo>
                  <a:pt x="4261588" y="2988760"/>
                </a:lnTo>
                <a:lnTo>
                  <a:pt x="4264397" y="2983800"/>
                </a:lnTo>
                <a:lnTo>
                  <a:pt x="4275382" y="2939597"/>
                </a:lnTo>
                <a:lnTo>
                  <a:pt x="4275384" y="2939589"/>
                </a:lnTo>
                <a:cubicBezTo>
                  <a:pt x="4278336" y="2927398"/>
                  <a:pt x="4285814" y="2919825"/>
                  <a:pt x="4295315" y="2914729"/>
                </a:cubicBezTo>
                <a:close/>
                <a:moveTo>
                  <a:pt x="4381314" y="2840517"/>
                </a:moveTo>
                <a:lnTo>
                  <a:pt x="4380007" y="2863658"/>
                </a:lnTo>
                <a:lnTo>
                  <a:pt x="4377352" y="2869133"/>
                </a:lnTo>
                <a:lnTo>
                  <a:pt x="4370589" y="2883080"/>
                </a:lnTo>
                <a:lnTo>
                  <a:pt x="4370589" y="2883081"/>
                </a:lnTo>
                <a:lnTo>
                  <a:pt x="4377352" y="2869133"/>
                </a:lnTo>
                <a:lnTo>
                  <a:pt x="4380009" y="2863658"/>
                </a:lnTo>
                <a:close/>
                <a:moveTo>
                  <a:pt x="4142220" y="697139"/>
                </a:moveTo>
                <a:lnTo>
                  <a:pt x="4142220" y="697140"/>
                </a:lnTo>
                <a:cubicBezTo>
                  <a:pt x="4142982" y="707809"/>
                  <a:pt x="4143172" y="719621"/>
                  <a:pt x="4147936" y="728763"/>
                </a:cubicBezTo>
                <a:cubicBezTo>
                  <a:pt x="4160129" y="753150"/>
                  <a:pt x="4175749" y="775819"/>
                  <a:pt x="4187752" y="800394"/>
                </a:cubicBezTo>
                <a:lnTo>
                  <a:pt x="4196706" y="839639"/>
                </a:lnTo>
                <a:lnTo>
                  <a:pt x="4195944" y="957752"/>
                </a:lnTo>
                <a:cubicBezTo>
                  <a:pt x="4193276" y="1022524"/>
                  <a:pt x="4192704" y="1088248"/>
                  <a:pt x="4135934" y="1134922"/>
                </a:cubicBezTo>
                <a:cubicBezTo>
                  <a:pt x="4131362" y="1138734"/>
                  <a:pt x="4128694" y="1146924"/>
                  <a:pt x="4127932" y="1153403"/>
                </a:cubicBezTo>
                <a:cubicBezTo>
                  <a:pt x="4124313" y="1183312"/>
                  <a:pt x="4123931" y="1213983"/>
                  <a:pt x="4118025" y="1243512"/>
                </a:cubicBezTo>
                <a:cubicBezTo>
                  <a:pt x="4115644" y="1255323"/>
                  <a:pt x="4114835" y="1266134"/>
                  <a:pt x="4116716" y="1276231"/>
                </a:cubicBezTo>
                <a:lnTo>
                  <a:pt x="4116716" y="1276232"/>
                </a:lnTo>
                <a:cubicBezTo>
                  <a:pt x="4118597" y="1286329"/>
                  <a:pt x="4123170" y="1295712"/>
                  <a:pt x="4131552" y="1304665"/>
                </a:cubicBezTo>
                <a:lnTo>
                  <a:pt x="4153733" y="1339092"/>
                </a:lnTo>
                <a:lnTo>
                  <a:pt x="4161262" y="1365023"/>
                </a:lnTo>
                <a:lnTo>
                  <a:pt x="4159557" y="1387916"/>
                </a:lnTo>
                <a:cubicBezTo>
                  <a:pt x="4157842" y="1395726"/>
                  <a:pt x="4157485" y="1402870"/>
                  <a:pt x="4158155" y="1409553"/>
                </a:cubicBezTo>
                <a:lnTo>
                  <a:pt x="4158155" y="1409554"/>
                </a:lnTo>
                <a:lnTo>
                  <a:pt x="4158157" y="1409558"/>
                </a:lnTo>
                <a:lnTo>
                  <a:pt x="4162914" y="1428421"/>
                </a:lnTo>
                <a:lnTo>
                  <a:pt x="4165707" y="1433202"/>
                </a:lnTo>
                <a:lnTo>
                  <a:pt x="4166985" y="1437204"/>
                </a:lnTo>
                <a:cubicBezTo>
                  <a:pt x="4171496" y="1445845"/>
                  <a:pt x="4177202" y="1454141"/>
                  <a:pt x="4182989" y="1462786"/>
                </a:cubicBezTo>
                <a:cubicBezTo>
                  <a:pt x="4194228" y="1479550"/>
                  <a:pt x="4208326" y="1498601"/>
                  <a:pt x="4209468" y="1517270"/>
                </a:cubicBezTo>
                <a:lnTo>
                  <a:pt x="4209470" y="1517276"/>
                </a:lnTo>
                <a:lnTo>
                  <a:pt x="4214091" y="1540538"/>
                </a:lnTo>
                <a:lnTo>
                  <a:pt x="4216265" y="1546333"/>
                </a:lnTo>
                <a:lnTo>
                  <a:pt x="4216684" y="1548124"/>
                </a:lnTo>
                <a:lnTo>
                  <a:pt x="4222588" y="1563192"/>
                </a:lnTo>
                <a:lnTo>
                  <a:pt x="4235615" y="1608968"/>
                </a:lnTo>
                <a:lnTo>
                  <a:pt x="4235616" y="1608973"/>
                </a:lnTo>
                <a:lnTo>
                  <a:pt x="4228901" y="1641861"/>
                </a:lnTo>
                <a:lnTo>
                  <a:pt x="4228901" y="1641862"/>
                </a:lnTo>
                <a:cubicBezTo>
                  <a:pt x="4228140" y="1643386"/>
                  <a:pt x="4228711" y="1645529"/>
                  <a:pt x="4229592" y="1647839"/>
                </a:cubicBezTo>
                <a:lnTo>
                  <a:pt x="4232139" y="1654816"/>
                </a:lnTo>
                <a:lnTo>
                  <a:pt x="4231973" y="1705181"/>
                </a:lnTo>
                <a:lnTo>
                  <a:pt x="4224302" y="1719363"/>
                </a:lnTo>
                <a:lnTo>
                  <a:pt x="4208516" y="1748544"/>
                </a:lnTo>
                <a:cubicBezTo>
                  <a:pt x="4196871" y="1761189"/>
                  <a:pt x="4189165" y="1774343"/>
                  <a:pt x="4184613" y="1788036"/>
                </a:cubicBezTo>
                <a:lnTo>
                  <a:pt x="4183557" y="1797099"/>
                </a:lnTo>
                <a:lnTo>
                  <a:pt x="4181083" y="1801911"/>
                </a:lnTo>
                <a:lnTo>
                  <a:pt x="4179637" y="1830762"/>
                </a:lnTo>
                <a:lnTo>
                  <a:pt x="4179637" y="1830763"/>
                </a:lnTo>
                <a:cubicBezTo>
                  <a:pt x="4180286" y="1840631"/>
                  <a:pt x="4181989" y="1850751"/>
                  <a:pt x="4184513" y="1861133"/>
                </a:cubicBezTo>
                <a:cubicBezTo>
                  <a:pt x="4187752" y="1874470"/>
                  <a:pt x="4190038" y="1887806"/>
                  <a:pt x="4192704" y="1901331"/>
                </a:cubicBezTo>
                <a:cubicBezTo>
                  <a:pt x="4196514" y="1919619"/>
                  <a:pt x="4200516" y="1938100"/>
                  <a:pt x="4204326" y="1956386"/>
                </a:cubicBezTo>
                <a:lnTo>
                  <a:pt x="4208850" y="1983416"/>
                </a:lnTo>
                <a:lnTo>
                  <a:pt x="4198231" y="2007440"/>
                </a:lnTo>
                <a:lnTo>
                  <a:pt x="4198230" y="2007441"/>
                </a:lnTo>
                <a:cubicBezTo>
                  <a:pt x="4191181" y="2013348"/>
                  <a:pt x="4187989" y="2018397"/>
                  <a:pt x="4188085" y="2023326"/>
                </a:cubicBezTo>
                <a:lnTo>
                  <a:pt x="4188085" y="2023327"/>
                </a:lnTo>
                <a:cubicBezTo>
                  <a:pt x="4188180" y="2028256"/>
                  <a:pt x="4191562" y="2033066"/>
                  <a:pt x="4197658" y="2038495"/>
                </a:cubicBezTo>
                <a:cubicBezTo>
                  <a:pt x="4240331" y="2076216"/>
                  <a:pt x="4267003" y="2121938"/>
                  <a:pt x="4268906" y="2180232"/>
                </a:cubicBezTo>
                <a:cubicBezTo>
                  <a:pt x="4269288" y="2192234"/>
                  <a:pt x="4271954" y="2204427"/>
                  <a:pt x="4274812" y="2216237"/>
                </a:cubicBezTo>
                <a:cubicBezTo>
                  <a:pt x="4276527" y="2223477"/>
                  <a:pt x="4278434" y="2232242"/>
                  <a:pt x="4283577" y="2236622"/>
                </a:cubicBezTo>
                <a:cubicBezTo>
                  <a:pt x="4322821" y="2270723"/>
                  <a:pt x="4350063" y="2313206"/>
                  <a:pt x="4371972" y="2359500"/>
                </a:cubicBezTo>
                <a:lnTo>
                  <a:pt x="4371974" y="2359504"/>
                </a:lnTo>
                <a:lnTo>
                  <a:pt x="4389877" y="2411694"/>
                </a:lnTo>
                <a:lnTo>
                  <a:pt x="4389878" y="2411698"/>
                </a:lnTo>
                <a:lnTo>
                  <a:pt x="4386259" y="2469038"/>
                </a:lnTo>
                <a:lnTo>
                  <a:pt x="4386258" y="2469039"/>
                </a:lnTo>
                <a:cubicBezTo>
                  <a:pt x="4385116" y="2480279"/>
                  <a:pt x="4385307" y="2493233"/>
                  <a:pt x="4379783" y="2502188"/>
                </a:cubicBezTo>
                <a:cubicBezTo>
                  <a:pt x="4362445" y="2530573"/>
                  <a:pt x="4343777" y="2558006"/>
                  <a:pt x="4323582" y="2584486"/>
                </a:cubicBezTo>
                <a:cubicBezTo>
                  <a:pt x="4314914" y="2595822"/>
                  <a:pt x="4309961" y="2602632"/>
                  <a:pt x="4309891" y="2609062"/>
                </a:cubicBezTo>
                <a:lnTo>
                  <a:pt x="4309891" y="2609063"/>
                </a:lnTo>
                <a:lnTo>
                  <a:pt x="4313591" y="2618938"/>
                </a:lnTo>
                <a:lnTo>
                  <a:pt x="4325486" y="2631348"/>
                </a:lnTo>
                <a:lnTo>
                  <a:pt x="4325488" y="2631351"/>
                </a:lnTo>
                <a:cubicBezTo>
                  <a:pt x="4347777" y="2651546"/>
                  <a:pt x="4359397" y="2676693"/>
                  <a:pt x="4364159" y="2704505"/>
                </a:cubicBezTo>
                <a:lnTo>
                  <a:pt x="4381496" y="2837288"/>
                </a:lnTo>
                <a:lnTo>
                  <a:pt x="4381496" y="2837287"/>
                </a:lnTo>
                <a:cubicBezTo>
                  <a:pt x="4377876" y="2792899"/>
                  <a:pt x="4371590" y="2748512"/>
                  <a:pt x="4364159" y="2704504"/>
                </a:cubicBezTo>
                <a:cubicBezTo>
                  <a:pt x="4359397" y="2676692"/>
                  <a:pt x="4347777" y="2651545"/>
                  <a:pt x="4325488" y="2631350"/>
                </a:cubicBezTo>
                <a:lnTo>
                  <a:pt x="4325486" y="2631348"/>
                </a:lnTo>
                <a:lnTo>
                  <a:pt x="4309891" y="2609063"/>
                </a:lnTo>
                <a:lnTo>
                  <a:pt x="4323582" y="2584487"/>
                </a:lnTo>
                <a:cubicBezTo>
                  <a:pt x="4343777" y="2558007"/>
                  <a:pt x="4362445" y="2530574"/>
                  <a:pt x="4379783" y="2502189"/>
                </a:cubicBezTo>
                <a:cubicBezTo>
                  <a:pt x="4385307" y="2493234"/>
                  <a:pt x="4385116" y="2480280"/>
                  <a:pt x="4386258" y="2469040"/>
                </a:cubicBezTo>
                <a:lnTo>
                  <a:pt x="4386259" y="2469038"/>
                </a:lnTo>
                <a:lnTo>
                  <a:pt x="4389711" y="2440225"/>
                </a:lnTo>
                <a:lnTo>
                  <a:pt x="4389878" y="2411698"/>
                </a:lnTo>
                <a:lnTo>
                  <a:pt x="4389878" y="2411697"/>
                </a:lnTo>
                <a:lnTo>
                  <a:pt x="4389877" y="2411694"/>
                </a:lnTo>
                <a:lnTo>
                  <a:pt x="4382997" y="2385099"/>
                </a:lnTo>
                <a:lnTo>
                  <a:pt x="4371974" y="2359504"/>
                </a:lnTo>
                <a:lnTo>
                  <a:pt x="4371972" y="2359499"/>
                </a:lnTo>
                <a:cubicBezTo>
                  <a:pt x="4350063" y="2313205"/>
                  <a:pt x="4322821" y="2270722"/>
                  <a:pt x="4283577" y="2236621"/>
                </a:cubicBezTo>
                <a:cubicBezTo>
                  <a:pt x="4278434" y="2232241"/>
                  <a:pt x="4276527" y="2223476"/>
                  <a:pt x="4274812" y="2216236"/>
                </a:cubicBezTo>
                <a:cubicBezTo>
                  <a:pt x="4271954" y="2204426"/>
                  <a:pt x="4269288" y="2192233"/>
                  <a:pt x="4268906" y="2180231"/>
                </a:cubicBezTo>
                <a:cubicBezTo>
                  <a:pt x="4267003" y="2121937"/>
                  <a:pt x="4240331" y="2076215"/>
                  <a:pt x="4197658" y="2038494"/>
                </a:cubicBezTo>
                <a:lnTo>
                  <a:pt x="4188085" y="2023326"/>
                </a:lnTo>
                <a:lnTo>
                  <a:pt x="4198230" y="2007442"/>
                </a:lnTo>
                <a:lnTo>
                  <a:pt x="4198231" y="2007440"/>
                </a:lnTo>
                <a:lnTo>
                  <a:pt x="4206630" y="1996170"/>
                </a:lnTo>
                <a:lnTo>
                  <a:pt x="4208850" y="1983416"/>
                </a:lnTo>
                <a:lnTo>
                  <a:pt x="4208850" y="1983415"/>
                </a:lnTo>
                <a:cubicBezTo>
                  <a:pt x="4208803" y="1974580"/>
                  <a:pt x="4206232" y="1965245"/>
                  <a:pt x="4204326" y="1956385"/>
                </a:cubicBezTo>
                <a:cubicBezTo>
                  <a:pt x="4200516" y="1938099"/>
                  <a:pt x="4196514" y="1919618"/>
                  <a:pt x="4192704" y="1901330"/>
                </a:cubicBezTo>
                <a:cubicBezTo>
                  <a:pt x="4190038" y="1887805"/>
                  <a:pt x="4187752" y="1874469"/>
                  <a:pt x="4184513" y="1861132"/>
                </a:cubicBezTo>
                <a:lnTo>
                  <a:pt x="4179637" y="1830762"/>
                </a:lnTo>
                <a:lnTo>
                  <a:pt x="4183557" y="1797099"/>
                </a:lnTo>
                <a:lnTo>
                  <a:pt x="4208516" y="1748545"/>
                </a:lnTo>
                <a:lnTo>
                  <a:pt x="4224302" y="1719363"/>
                </a:lnTo>
                <a:lnTo>
                  <a:pt x="4231973" y="1705182"/>
                </a:lnTo>
                <a:cubicBezTo>
                  <a:pt x="4235807" y="1689346"/>
                  <a:pt x="4235759" y="1672343"/>
                  <a:pt x="4232139" y="1654816"/>
                </a:cubicBezTo>
                <a:lnTo>
                  <a:pt x="4232139" y="1654815"/>
                </a:lnTo>
                <a:cubicBezTo>
                  <a:pt x="4231663" y="1652624"/>
                  <a:pt x="4230473" y="1650148"/>
                  <a:pt x="4229592" y="1647838"/>
                </a:cubicBezTo>
                <a:lnTo>
                  <a:pt x="4228901" y="1641862"/>
                </a:lnTo>
                <a:lnTo>
                  <a:pt x="4235616" y="1608973"/>
                </a:lnTo>
                <a:lnTo>
                  <a:pt x="4235616" y="1608972"/>
                </a:lnTo>
                <a:lnTo>
                  <a:pt x="4235615" y="1608968"/>
                </a:lnTo>
                <a:lnTo>
                  <a:pt x="4228472" y="1578209"/>
                </a:lnTo>
                <a:lnTo>
                  <a:pt x="4222588" y="1563192"/>
                </a:lnTo>
                <a:lnTo>
                  <a:pt x="4222582" y="1563171"/>
                </a:lnTo>
                <a:lnTo>
                  <a:pt x="4216265" y="1546333"/>
                </a:lnTo>
                <a:lnTo>
                  <a:pt x="4209470" y="1517276"/>
                </a:lnTo>
                <a:lnTo>
                  <a:pt x="4209468" y="1517269"/>
                </a:lnTo>
                <a:cubicBezTo>
                  <a:pt x="4208326" y="1498600"/>
                  <a:pt x="4194228" y="1479549"/>
                  <a:pt x="4182989" y="1462785"/>
                </a:cubicBezTo>
                <a:lnTo>
                  <a:pt x="4165707" y="1433202"/>
                </a:lnTo>
                <a:lnTo>
                  <a:pt x="4158157" y="1409558"/>
                </a:lnTo>
                <a:lnTo>
                  <a:pt x="4158155" y="1409553"/>
                </a:lnTo>
                <a:lnTo>
                  <a:pt x="4159557" y="1387917"/>
                </a:lnTo>
                <a:cubicBezTo>
                  <a:pt x="4161319" y="1380107"/>
                  <a:pt x="4161831" y="1372462"/>
                  <a:pt x="4161262" y="1365024"/>
                </a:cubicBezTo>
                <a:lnTo>
                  <a:pt x="4161262" y="1365023"/>
                </a:lnTo>
                <a:lnTo>
                  <a:pt x="4156484" y="1343362"/>
                </a:lnTo>
                <a:lnTo>
                  <a:pt x="4153733" y="1339092"/>
                </a:lnTo>
                <a:lnTo>
                  <a:pt x="4151983" y="1333065"/>
                </a:lnTo>
                <a:cubicBezTo>
                  <a:pt x="4146840" y="1322962"/>
                  <a:pt x="4139839" y="1313451"/>
                  <a:pt x="4131552" y="1304664"/>
                </a:cubicBezTo>
                <a:lnTo>
                  <a:pt x="4116716" y="1276231"/>
                </a:lnTo>
                <a:lnTo>
                  <a:pt x="4118025" y="1243513"/>
                </a:lnTo>
                <a:cubicBezTo>
                  <a:pt x="4123931" y="1213984"/>
                  <a:pt x="4124313" y="1183313"/>
                  <a:pt x="4127932" y="1153404"/>
                </a:cubicBezTo>
                <a:cubicBezTo>
                  <a:pt x="4128694" y="1146925"/>
                  <a:pt x="4131362" y="1138735"/>
                  <a:pt x="4135934" y="1134923"/>
                </a:cubicBezTo>
                <a:cubicBezTo>
                  <a:pt x="4192704" y="1088249"/>
                  <a:pt x="4193276" y="1022525"/>
                  <a:pt x="4195944" y="957753"/>
                </a:cubicBezTo>
                <a:cubicBezTo>
                  <a:pt x="4197658" y="918510"/>
                  <a:pt x="4197658" y="879074"/>
                  <a:pt x="4196706" y="839639"/>
                </a:cubicBezTo>
                <a:lnTo>
                  <a:pt x="4196706" y="839638"/>
                </a:lnTo>
                <a:cubicBezTo>
                  <a:pt x="4196514" y="826302"/>
                  <a:pt x="4193466" y="812205"/>
                  <a:pt x="4187752" y="800393"/>
                </a:cubicBezTo>
                <a:cubicBezTo>
                  <a:pt x="4175749" y="775818"/>
                  <a:pt x="4160129" y="753149"/>
                  <a:pt x="4147936" y="728762"/>
                </a:cubicBezTo>
                <a:close/>
                <a:moveTo>
                  <a:pt x="4138410" y="641131"/>
                </a:moveTo>
                <a:lnTo>
                  <a:pt x="4138410" y="641132"/>
                </a:lnTo>
                <a:lnTo>
                  <a:pt x="4142315" y="668136"/>
                </a:lnTo>
                <a:lnTo>
                  <a:pt x="4142315" y="668135"/>
                </a:lnTo>
                <a:cubicBezTo>
                  <a:pt x="4142411" y="658515"/>
                  <a:pt x="4141839" y="649228"/>
                  <a:pt x="4138410" y="641131"/>
                </a:cubicBezTo>
                <a:close/>
                <a:moveTo>
                  <a:pt x="4126028" y="361086"/>
                </a:moveTo>
                <a:lnTo>
                  <a:pt x="4126028" y="361087"/>
                </a:lnTo>
                <a:cubicBezTo>
                  <a:pt x="4135744" y="373470"/>
                  <a:pt x="4143150" y="386067"/>
                  <a:pt x="4148409" y="398873"/>
                </a:cubicBezTo>
                <a:lnTo>
                  <a:pt x="4157913" y="437908"/>
                </a:lnTo>
                <a:lnTo>
                  <a:pt x="4142221" y="519586"/>
                </a:lnTo>
                <a:lnTo>
                  <a:pt x="4142220" y="519587"/>
                </a:lnTo>
                <a:cubicBezTo>
                  <a:pt x="4133457" y="539590"/>
                  <a:pt x="4128075" y="559450"/>
                  <a:pt x="4127099" y="579573"/>
                </a:cubicBezTo>
                <a:lnTo>
                  <a:pt x="4127099" y="579574"/>
                </a:lnTo>
                <a:lnTo>
                  <a:pt x="4129066" y="610003"/>
                </a:lnTo>
                <a:lnTo>
                  <a:pt x="4138410" y="641130"/>
                </a:lnTo>
                <a:lnTo>
                  <a:pt x="4127099" y="579574"/>
                </a:lnTo>
                <a:lnTo>
                  <a:pt x="4142220" y="519588"/>
                </a:lnTo>
                <a:lnTo>
                  <a:pt x="4142221" y="519586"/>
                </a:lnTo>
                <a:lnTo>
                  <a:pt x="4155523" y="478158"/>
                </a:lnTo>
                <a:lnTo>
                  <a:pt x="4157913" y="437908"/>
                </a:lnTo>
                <a:lnTo>
                  <a:pt x="4157913" y="437907"/>
                </a:lnTo>
                <a:cubicBezTo>
                  <a:pt x="4155651" y="411475"/>
                  <a:pt x="4145460" y="385852"/>
                  <a:pt x="4126028" y="361086"/>
                </a:cubicBezTo>
                <a:close/>
                <a:moveTo>
                  <a:pt x="4140787" y="146291"/>
                </a:moveTo>
                <a:lnTo>
                  <a:pt x="4143220" y="155912"/>
                </a:lnTo>
                <a:lnTo>
                  <a:pt x="4139172" y="210585"/>
                </a:lnTo>
                <a:lnTo>
                  <a:pt x="4139172" y="210586"/>
                </a:lnTo>
                <a:cubicBezTo>
                  <a:pt x="4138220" y="217064"/>
                  <a:pt x="4136886" y="224874"/>
                  <a:pt x="4139554" y="230401"/>
                </a:cubicBezTo>
                <a:lnTo>
                  <a:pt x="4145911" y="265524"/>
                </a:lnTo>
                <a:lnTo>
                  <a:pt x="4130980" y="298220"/>
                </a:lnTo>
                <a:cubicBezTo>
                  <a:pt x="4123932" y="307650"/>
                  <a:pt x="4118312" y="317794"/>
                  <a:pt x="4116645" y="328367"/>
                </a:cubicBezTo>
                <a:lnTo>
                  <a:pt x="4116645" y="328368"/>
                </a:lnTo>
                <a:lnTo>
                  <a:pt x="4117425" y="344512"/>
                </a:lnTo>
                <a:lnTo>
                  <a:pt x="4126028" y="361085"/>
                </a:lnTo>
                <a:lnTo>
                  <a:pt x="4116645" y="328368"/>
                </a:lnTo>
                <a:lnTo>
                  <a:pt x="4130980" y="298221"/>
                </a:lnTo>
                <a:cubicBezTo>
                  <a:pt x="4139172" y="287362"/>
                  <a:pt x="4144316" y="276645"/>
                  <a:pt x="4145911" y="265525"/>
                </a:cubicBezTo>
                <a:lnTo>
                  <a:pt x="4145911" y="265524"/>
                </a:lnTo>
                <a:cubicBezTo>
                  <a:pt x="4147507" y="254403"/>
                  <a:pt x="4145554" y="242878"/>
                  <a:pt x="4139554" y="230400"/>
                </a:cubicBezTo>
                <a:lnTo>
                  <a:pt x="4139172" y="210586"/>
                </a:lnTo>
                <a:lnTo>
                  <a:pt x="4143220" y="155912"/>
                </a:lnTo>
                <a:lnTo>
                  <a:pt x="4143220" y="155911"/>
                </a:lnTo>
                <a:close/>
                <a:moveTo>
                  <a:pt x="0" y="0"/>
                </a:moveTo>
                <a:lnTo>
                  <a:pt x="4123005" y="0"/>
                </a:lnTo>
                <a:lnTo>
                  <a:pt x="4110977" y="20461"/>
                </a:lnTo>
                <a:cubicBezTo>
                  <a:pt x="4100119" y="35416"/>
                  <a:pt x="4094260" y="42559"/>
                  <a:pt x="4093355" y="50156"/>
                </a:cubicBezTo>
                <a:lnTo>
                  <a:pt x="4093356" y="50156"/>
                </a:lnTo>
                <a:lnTo>
                  <a:pt x="4093355" y="50157"/>
                </a:lnTo>
                <a:cubicBezTo>
                  <a:pt x="4092450" y="57753"/>
                  <a:pt x="4096499" y="65802"/>
                  <a:pt x="4105453" y="82566"/>
                </a:cubicBezTo>
                <a:cubicBezTo>
                  <a:pt x="4109835" y="90568"/>
                  <a:pt x="4112501" y="100474"/>
                  <a:pt x="4118979" y="106381"/>
                </a:cubicBezTo>
                <a:lnTo>
                  <a:pt x="4134873" y="127702"/>
                </a:lnTo>
                <a:lnTo>
                  <a:pt x="4118979" y="106380"/>
                </a:lnTo>
                <a:cubicBezTo>
                  <a:pt x="4112501" y="100473"/>
                  <a:pt x="4109835" y="90567"/>
                  <a:pt x="4105453" y="82565"/>
                </a:cubicBezTo>
                <a:cubicBezTo>
                  <a:pt x="4100976" y="74183"/>
                  <a:pt x="4097725" y="67980"/>
                  <a:pt x="4095707" y="62922"/>
                </a:cubicBezTo>
                <a:lnTo>
                  <a:pt x="4093356" y="50156"/>
                </a:lnTo>
                <a:lnTo>
                  <a:pt x="4098434" y="38069"/>
                </a:lnTo>
                <a:cubicBezTo>
                  <a:pt x="4101369" y="33464"/>
                  <a:pt x="4105548" y="27939"/>
                  <a:pt x="4110977" y="20462"/>
                </a:cubicBezTo>
                <a:lnTo>
                  <a:pt x="4123006" y="0"/>
                </a:lnTo>
                <a:lnTo>
                  <a:pt x="4569127" y="0"/>
                </a:lnTo>
                <a:lnTo>
                  <a:pt x="4572002" y="22365"/>
                </a:lnTo>
                <a:cubicBezTo>
                  <a:pt x="4572002" y="47894"/>
                  <a:pt x="4565907" y="73230"/>
                  <a:pt x="4563620" y="98949"/>
                </a:cubicBezTo>
                <a:cubicBezTo>
                  <a:pt x="4561716" y="118952"/>
                  <a:pt x="4562478" y="139337"/>
                  <a:pt x="4560192" y="159339"/>
                </a:cubicBezTo>
                <a:cubicBezTo>
                  <a:pt x="4558476" y="175724"/>
                  <a:pt x="4554096" y="191916"/>
                  <a:pt x="4550476" y="208109"/>
                </a:cubicBezTo>
                <a:cubicBezTo>
                  <a:pt x="4549142" y="214015"/>
                  <a:pt x="4543997" y="219921"/>
                  <a:pt x="4544759" y="225254"/>
                </a:cubicBezTo>
                <a:cubicBezTo>
                  <a:pt x="4552952" y="278215"/>
                  <a:pt x="4516375" y="316317"/>
                  <a:pt x="4500183" y="361086"/>
                </a:cubicBezTo>
                <a:cubicBezTo>
                  <a:pt x="4483035" y="408142"/>
                  <a:pt x="4456747" y="453673"/>
                  <a:pt x="4464557" y="506251"/>
                </a:cubicBezTo>
                <a:cubicBezTo>
                  <a:pt x="4469319" y="538066"/>
                  <a:pt x="4480369" y="568737"/>
                  <a:pt x="4487039" y="600362"/>
                </a:cubicBezTo>
                <a:cubicBezTo>
                  <a:pt x="4489325" y="611602"/>
                  <a:pt x="4488942" y="624175"/>
                  <a:pt x="4486656" y="635415"/>
                </a:cubicBezTo>
                <a:cubicBezTo>
                  <a:pt x="4476177" y="689709"/>
                  <a:pt x="4474653" y="743241"/>
                  <a:pt x="4491800" y="796585"/>
                </a:cubicBezTo>
                <a:cubicBezTo>
                  <a:pt x="4494658" y="805727"/>
                  <a:pt x="4497324" y="815443"/>
                  <a:pt x="4497324" y="824970"/>
                </a:cubicBezTo>
                <a:cubicBezTo>
                  <a:pt x="4497324" y="877167"/>
                  <a:pt x="4493324" y="928413"/>
                  <a:pt x="4474653" y="978327"/>
                </a:cubicBezTo>
                <a:cubicBezTo>
                  <a:pt x="4468367" y="995091"/>
                  <a:pt x="4472367" y="1015476"/>
                  <a:pt x="4470843" y="1033955"/>
                </a:cubicBezTo>
                <a:cubicBezTo>
                  <a:pt x="4469511" y="1051099"/>
                  <a:pt x="4468939" y="1068626"/>
                  <a:pt x="4464557" y="1085200"/>
                </a:cubicBezTo>
                <a:cubicBezTo>
                  <a:pt x="4458082" y="1109395"/>
                  <a:pt x="4457319" y="1131874"/>
                  <a:pt x="4463033" y="1156831"/>
                </a:cubicBezTo>
                <a:cubicBezTo>
                  <a:pt x="4468367" y="1180643"/>
                  <a:pt x="4465702" y="1206362"/>
                  <a:pt x="4465891" y="1231129"/>
                </a:cubicBezTo>
                <a:cubicBezTo>
                  <a:pt x="4466081" y="1258752"/>
                  <a:pt x="4466271" y="1286375"/>
                  <a:pt x="4465319" y="1313998"/>
                </a:cubicBezTo>
                <a:cubicBezTo>
                  <a:pt x="4464939" y="1325048"/>
                  <a:pt x="4457319" y="1337621"/>
                  <a:pt x="4460367" y="1346767"/>
                </a:cubicBezTo>
                <a:cubicBezTo>
                  <a:pt x="4470653" y="1376294"/>
                  <a:pt x="4458271" y="1405823"/>
                  <a:pt x="4463795" y="1435350"/>
                </a:cubicBezTo>
                <a:cubicBezTo>
                  <a:pt x="4466653" y="1449830"/>
                  <a:pt x="4458843" y="1466213"/>
                  <a:pt x="4458082" y="1481834"/>
                </a:cubicBezTo>
                <a:cubicBezTo>
                  <a:pt x="4456747" y="1507362"/>
                  <a:pt x="4457319" y="1532889"/>
                  <a:pt x="4456938" y="1558418"/>
                </a:cubicBezTo>
                <a:cubicBezTo>
                  <a:pt x="4456747" y="1566800"/>
                  <a:pt x="4455985" y="1574993"/>
                  <a:pt x="4455602" y="1583375"/>
                </a:cubicBezTo>
                <a:cubicBezTo>
                  <a:pt x="4455222" y="1590805"/>
                  <a:pt x="4453508" y="1598615"/>
                  <a:pt x="4454840" y="1605664"/>
                </a:cubicBezTo>
                <a:cubicBezTo>
                  <a:pt x="4459605" y="1631193"/>
                  <a:pt x="4467415" y="1656339"/>
                  <a:pt x="4470463" y="1682056"/>
                </a:cubicBezTo>
                <a:cubicBezTo>
                  <a:pt x="4473129" y="1704345"/>
                  <a:pt x="4469511" y="1727398"/>
                  <a:pt x="4471415" y="1749877"/>
                </a:cubicBezTo>
                <a:cubicBezTo>
                  <a:pt x="4474653" y="1789502"/>
                  <a:pt x="4480369" y="1829127"/>
                  <a:pt x="4483989" y="1868753"/>
                </a:cubicBezTo>
                <a:cubicBezTo>
                  <a:pt x="4484751" y="1877327"/>
                  <a:pt x="4479988" y="1886279"/>
                  <a:pt x="4479607" y="1895043"/>
                </a:cubicBezTo>
                <a:cubicBezTo>
                  <a:pt x="4478655" y="1922476"/>
                  <a:pt x="4478463" y="1949909"/>
                  <a:pt x="4477893" y="1977342"/>
                </a:cubicBezTo>
                <a:cubicBezTo>
                  <a:pt x="4477702" y="1992963"/>
                  <a:pt x="4478273" y="2008775"/>
                  <a:pt x="4476559" y="2024208"/>
                </a:cubicBezTo>
                <a:cubicBezTo>
                  <a:pt x="4474273" y="2044590"/>
                  <a:pt x="4470843" y="2063069"/>
                  <a:pt x="4485703" y="2082120"/>
                </a:cubicBezTo>
                <a:cubicBezTo>
                  <a:pt x="4508754" y="2111459"/>
                  <a:pt x="4499800" y="2148798"/>
                  <a:pt x="4505134" y="2182707"/>
                </a:cubicBezTo>
                <a:cubicBezTo>
                  <a:pt x="4506468" y="2191471"/>
                  <a:pt x="4506658" y="2200426"/>
                  <a:pt x="4508182" y="2209188"/>
                </a:cubicBezTo>
                <a:cubicBezTo>
                  <a:pt x="4511040" y="2225382"/>
                  <a:pt x="4514278" y="2241383"/>
                  <a:pt x="4517519" y="2257578"/>
                </a:cubicBezTo>
                <a:cubicBezTo>
                  <a:pt x="4518089" y="2260434"/>
                  <a:pt x="4518282" y="2263672"/>
                  <a:pt x="4519233" y="2266340"/>
                </a:cubicBezTo>
                <a:cubicBezTo>
                  <a:pt x="4527233" y="2290917"/>
                  <a:pt x="4536377" y="2315109"/>
                  <a:pt x="4542855" y="2340066"/>
                </a:cubicBezTo>
                <a:cubicBezTo>
                  <a:pt x="4546094" y="2352259"/>
                  <a:pt x="4546476" y="2365785"/>
                  <a:pt x="4544759" y="2378358"/>
                </a:cubicBezTo>
                <a:cubicBezTo>
                  <a:pt x="4539807" y="2415125"/>
                  <a:pt x="4537711" y="2451512"/>
                  <a:pt x="4544951" y="2488471"/>
                </a:cubicBezTo>
                <a:cubicBezTo>
                  <a:pt x="4547808" y="2503140"/>
                  <a:pt x="4543045" y="2519524"/>
                  <a:pt x="4541332" y="2535145"/>
                </a:cubicBezTo>
                <a:cubicBezTo>
                  <a:pt x="4536759" y="2572484"/>
                  <a:pt x="4531805" y="2609823"/>
                  <a:pt x="4527425" y="2647353"/>
                </a:cubicBezTo>
                <a:cubicBezTo>
                  <a:pt x="4524757" y="2670785"/>
                  <a:pt x="4523233" y="2694408"/>
                  <a:pt x="4520567" y="2717841"/>
                </a:cubicBezTo>
                <a:cubicBezTo>
                  <a:pt x="4517327" y="2744892"/>
                  <a:pt x="4512374" y="2771753"/>
                  <a:pt x="4509706" y="2798806"/>
                </a:cubicBezTo>
                <a:cubicBezTo>
                  <a:pt x="4506658" y="2829667"/>
                  <a:pt x="4506088" y="2860720"/>
                  <a:pt x="4502848" y="2891581"/>
                </a:cubicBezTo>
                <a:cubicBezTo>
                  <a:pt x="4496562" y="2947973"/>
                  <a:pt x="4489132" y="3004172"/>
                  <a:pt x="4482084" y="3060560"/>
                </a:cubicBezTo>
                <a:cubicBezTo>
                  <a:pt x="4475225" y="3115236"/>
                  <a:pt x="4469129" y="3169912"/>
                  <a:pt x="4460557" y="3224206"/>
                </a:cubicBezTo>
                <a:cubicBezTo>
                  <a:pt x="4456938" y="3247067"/>
                  <a:pt x="4447030" y="3268783"/>
                  <a:pt x="4441506" y="3291264"/>
                </a:cubicBezTo>
                <a:lnTo>
                  <a:pt x="4431807" y="3333748"/>
                </a:lnTo>
                <a:lnTo>
                  <a:pt x="4259554" y="3333748"/>
                </a:lnTo>
                <a:lnTo>
                  <a:pt x="0" y="3333748"/>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5" name="Group 74">
            <a:extLst>
              <a:ext uri="{FF2B5EF4-FFF2-40B4-BE49-F238E27FC236}">
                <a16:creationId xmlns:a16="http://schemas.microsoft.com/office/drawing/2014/main" id="{7594B485-3656-43C7-AB7B-F237101E32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72964" y="-1"/>
            <a:ext cx="656037" cy="6858001"/>
            <a:chOff x="3697286" y="0"/>
            <a:chExt cx="874716" cy="6858001"/>
          </a:xfrm>
        </p:grpSpPr>
        <p:sp>
          <p:nvSpPr>
            <p:cNvPr id="76" name="Freeform: Shape 75">
              <a:extLst>
                <a:ext uri="{FF2B5EF4-FFF2-40B4-BE49-F238E27FC236}">
                  <a16:creationId xmlns:a16="http://schemas.microsoft.com/office/drawing/2014/main" id="{340822D1-9EEA-4ECF-9360-D9AF87950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3" y="2991643"/>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a:outerShdw blurRad="381000" dist="152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DC292A62-7F34-4E30-BE04-48164A1DA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3" y="2991643"/>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556" name="TextBox 8">
            <a:extLst>
              <a:ext uri="{FF2B5EF4-FFF2-40B4-BE49-F238E27FC236}">
                <a16:creationId xmlns:a16="http://schemas.microsoft.com/office/drawing/2014/main" id="{A6B7FE59-402F-4482-99BA-85C35B356347}"/>
              </a:ext>
            </a:extLst>
          </p:cNvPr>
          <p:cNvSpPr txBox="1">
            <a:spLocks noChangeArrowheads="1"/>
          </p:cNvSpPr>
          <p:nvPr/>
        </p:nvSpPr>
        <p:spPr bwMode="auto">
          <a:xfrm>
            <a:off x="3710152" y="1191476"/>
            <a:ext cx="5076496" cy="495707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90000"/>
              </a:lnSpc>
              <a:spcAft>
                <a:spcPts val="1800"/>
              </a:spcAft>
            </a:pPr>
            <a:r>
              <a:rPr lang="en-US" altLang="en-US" sz="2000" dirty="0">
                <a:solidFill>
                  <a:schemeClr val="bg1">
                    <a:alpha val="80000"/>
                  </a:schemeClr>
                </a:solidFill>
                <a:latin typeface="+mn-lt"/>
                <a:ea typeface="+mn-ea"/>
              </a:rPr>
              <a:t>Students played a flower petal counting game where they rolled a die and counted out that number of flower petals to add to their flower.  </a:t>
            </a:r>
          </a:p>
          <a:p>
            <a:pPr defTabSz="914400" eaLnBrk="1" hangingPunct="1">
              <a:lnSpc>
                <a:spcPct val="90000"/>
              </a:lnSpc>
              <a:spcAft>
                <a:spcPts val="1800"/>
              </a:spcAft>
            </a:pPr>
            <a:r>
              <a:rPr lang="en-US" altLang="en-US" sz="2000" dirty="0">
                <a:solidFill>
                  <a:schemeClr val="bg1">
                    <a:alpha val="80000"/>
                  </a:schemeClr>
                </a:solidFill>
                <a:latin typeface="+mn-lt"/>
                <a:ea typeface="+mn-ea"/>
              </a:rPr>
              <a:t>This supported their counting and quantifying skills.  </a:t>
            </a:r>
          </a:p>
          <a:p>
            <a:pPr defTabSz="914400" eaLnBrk="1" hangingPunct="1">
              <a:lnSpc>
                <a:spcPct val="90000"/>
              </a:lnSpc>
              <a:spcAft>
                <a:spcPts val="1800"/>
              </a:spcAft>
            </a:pPr>
            <a:r>
              <a:rPr lang="en-US" altLang="en-US" sz="2000" dirty="0">
                <a:solidFill>
                  <a:schemeClr val="bg1">
                    <a:alpha val="80000"/>
                  </a:schemeClr>
                </a:solidFill>
                <a:latin typeface="+mn-lt"/>
                <a:ea typeface="+mn-ea"/>
              </a:rPr>
              <a:t>We later played the same game and students then matched the numeral to the number of flower petals they had on their flower.  </a:t>
            </a:r>
          </a:p>
          <a:p>
            <a:pPr defTabSz="914400" eaLnBrk="1" hangingPunct="1">
              <a:lnSpc>
                <a:spcPct val="90000"/>
              </a:lnSpc>
              <a:spcAft>
                <a:spcPts val="1800"/>
              </a:spcAft>
            </a:pPr>
            <a:r>
              <a:rPr lang="en-US" altLang="en-US" sz="2000" dirty="0">
                <a:solidFill>
                  <a:schemeClr val="bg1">
                    <a:alpha val="80000"/>
                  </a:schemeClr>
                </a:solidFill>
                <a:latin typeface="+mn-lt"/>
                <a:ea typeface="+mn-ea"/>
              </a:rPr>
              <a:t>This supported connecting numerals with their quantifying skills.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0C54C">
            <a:alpha val="17000"/>
          </a:srgbClr>
        </a:solidFill>
        <a:effectLst/>
      </p:bgPr>
    </p:bg>
    <p:spTree>
      <p:nvGrpSpPr>
        <p:cNvPr id="1" name=""/>
        <p:cNvGrpSpPr/>
        <p:nvPr/>
      </p:nvGrpSpPr>
      <p:grpSpPr>
        <a:xfrm>
          <a:off x="0" y="0"/>
          <a:ext cx="0" cy="0"/>
          <a:chOff x="0" y="0"/>
          <a:chExt cx="0" cy="0"/>
        </a:xfrm>
      </p:grpSpPr>
      <p:pic>
        <p:nvPicPr>
          <p:cNvPr id="24577" name="Content Placeholder 4" descr="DSCF0144.JPG">
            <a:extLst>
              <a:ext uri="{FF2B5EF4-FFF2-40B4-BE49-F238E27FC236}">
                <a16:creationId xmlns:a16="http://schemas.microsoft.com/office/drawing/2014/main" id="{71B2EF66-4ED2-4CAC-B3BF-5A714F431FE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584" r="-241"/>
          <a:stretch>
            <a:fillRect/>
          </a:stretch>
        </p:blipFill>
        <p:spPr>
          <a:xfrm>
            <a:off x="284545" y="1292225"/>
            <a:ext cx="4111625" cy="3327400"/>
          </a:xfrm>
        </p:spPr>
      </p:pic>
      <p:sp>
        <p:nvSpPr>
          <p:cNvPr id="24578" name="Title 1">
            <a:extLst>
              <a:ext uri="{FF2B5EF4-FFF2-40B4-BE49-F238E27FC236}">
                <a16:creationId xmlns:a16="http://schemas.microsoft.com/office/drawing/2014/main" id="{52F7D112-8E0B-401C-BBA8-F42B9EF9722E}"/>
              </a:ext>
            </a:extLst>
          </p:cNvPr>
          <p:cNvSpPr>
            <a:spLocks noGrp="1"/>
          </p:cNvSpPr>
          <p:nvPr>
            <p:ph type="title"/>
          </p:nvPr>
        </p:nvSpPr>
        <p:spPr>
          <a:xfrm>
            <a:off x="3584027" y="149225"/>
            <a:ext cx="2333298" cy="1143000"/>
          </a:xfrm>
        </p:spPr>
        <p:txBody>
          <a:bodyPr/>
          <a:lstStyle/>
          <a:p>
            <a:pPr algn="l" eaLnBrk="1" hangingPunct="1"/>
            <a:r>
              <a:rPr lang="en-US" altLang="en-US" sz="4800" dirty="0">
                <a:latin typeface="+mn-lt"/>
                <a:ea typeface="ＭＳ Ｐゴシック" panose="020B0600070205080204" pitchFamily="34" charset="-128"/>
              </a:rPr>
              <a:t>Sorting</a:t>
            </a:r>
          </a:p>
        </p:txBody>
      </p:sp>
      <p:pic>
        <p:nvPicPr>
          <p:cNvPr id="24579" name="Picture 5" descr="DSCF0183.JPG">
            <a:extLst>
              <a:ext uri="{FF2B5EF4-FFF2-40B4-BE49-F238E27FC236}">
                <a16:creationId xmlns:a16="http://schemas.microsoft.com/office/drawing/2014/main" id="{8E3A375D-36E1-4FFE-9A23-95E839041AFD}"/>
              </a:ext>
            </a:extLst>
          </p:cNvPr>
          <p:cNvPicPr>
            <a:picLocks noChangeAspect="1"/>
          </p:cNvPicPr>
          <p:nvPr/>
        </p:nvPicPr>
        <p:blipFill>
          <a:blip r:embed="rId3">
            <a:extLst>
              <a:ext uri="{28A0092B-C50C-407E-A947-70E740481C1C}">
                <a14:useLocalDpi xmlns:a14="http://schemas.microsoft.com/office/drawing/2010/main" val="0"/>
              </a:ext>
            </a:extLst>
          </a:blip>
          <a:srcRect l="7195" r="16011"/>
          <a:stretch>
            <a:fillRect/>
          </a:stretch>
        </p:blipFill>
        <p:spPr bwMode="auto">
          <a:xfrm>
            <a:off x="5339255" y="1292226"/>
            <a:ext cx="3520200" cy="3437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6">
            <a:extLst>
              <a:ext uri="{FF2B5EF4-FFF2-40B4-BE49-F238E27FC236}">
                <a16:creationId xmlns:a16="http://schemas.microsoft.com/office/drawing/2014/main" id="{EBA07FEC-D8FF-40E1-9192-0F9CDF073B85}"/>
              </a:ext>
            </a:extLst>
          </p:cNvPr>
          <p:cNvSpPr txBox="1">
            <a:spLocks noChangeArrowheads="1"/>
          </p:cNvSpPr>
          <p:nvPr/>
        </p:nvSpPr>
        <p:spPr bwMode="auto">
          <a:xfrm>
            <a:off x="284545" y="4977606"/>
            <a:ext cx="43735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libri" panose="020F0502020204030204" pitchFamily="34" charset="0"/>
              </a:rPr>
              <a:t>We used the foods represented in the story </a:t>
            </a:r>
            <a:r>
              <a:rPr lang="en-US" altLang="en-US" sz="2000" i="1" dirty="0">
                <a:latin typeface="Calibri" panose="020F0502020204030204" pitchFamily="34" charset="0"/>
              </a:rPr>
              <a:t>The Hungry Caterpillar </a:t>
            </a:r>
            <a:r>
              <a:rPr lang="en-US" altLang="en-US" sz="2000" dirty="0">
                <a:latin typeface="Calibri" panose="020F0502020204030204" pitchFamily="34" charset="0"/>
              </a:rPr>
              <a:t>to sort healthy foods from unhealthy foods.</a:t>
            </a:r>
          </a:p>
        </p:txBody>
      </p:sp>
      <p:sp>
        <p:nvSpPr>
          <p:cNvPr id="24581" name="TextBox 7">
            <a:extLst>
              <a:ext uri="{FF2B5EF4-FFF2-40B4-BE49-F238E27FC236}">
                <a16:creationId xmlns:a16="http://schemas.microsoft.com/office/drawing/2014/main" id="{9138C618-5AA5-4DB3-B0A4-3881705F5473}"/>
              </a:ext>
            </a:extLst>
          </p:cNvPr>
          <p:cNvSpPr txBox="1">
            <a:spLocks noChangeArrowheads="1"/>
          </p:cNvSpPr>
          <p:nvPr/>
        </p:nvSpPr>
        <p:spPr bwMode="auto">
          <a:xfrm>
            <a:off x="5339254" y="4979194"/>
            <a:ext cx="35201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libri" panose="020F0502020204030204" pitchFamily="34" charset="0"/>
              </a:rPr>
              <a:t>We sorted fruits and vegetables and talked about if they grew on trees or on the ground.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0C54C">
            <a:alpha val="22000"/>
          </a:srgbClr>
        </a:solidFill>
        <a:effectLst/>
      </p:bgPr>
    </p:bg>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1DDECFF9-60ED-460D-A166-4AC212BDB6F3}"/>
              </a:ext>
            </a:extLst>
          </p:cNvPr>
          <p:cNvSpPr>
            <a:spLocks noGrp="1"/>
          </p:cNvSpPr>
          <p:nvPr>
            <p:ph type="title"/>
          </p:nvPr>
        </p:nvSpPr>
        <p:spPr>
          <a:xfrm>
            <a:off x="2905125" y="181770"/>
            <a:ext cx="3589283" cy="869264"/>
          </a:xfrm>
        </p:spPr>
        <p:txBody>
          <a:bodyPr/>
          <a:lstStyle/>
          <a:p>
            <a:pPr algn="l" eaLnBrk="1" hangingPunct="1"/>
            <a:r>
              <a:rPr lang="en-US" altLang="en-US" dirty="0">
                <a:latin typeface="+mn-lt"/>
                <a:ea typeface="ＭＳ Ｐゴシック" panose="020B0600070205080204" pitchFamily="34" charset="-128"/>
              </a:rPr>
              <a:t>Social Studies</a:t>
            </a:r>
          </a:p>
        </p:txBody>
      </p:sp>
      <p:pic>
        <p:nvPicPr>
          <p:cNvPr id="25602" name="Picture 4" descr="IMG_4532.JPG">
            <a:extLst>
              <a:ext uri="{FF2B5EF4-FFF2-40B4-BE49-F238E27FC236}">
                <a16:creationId xmlns:a16="http://schemas.microsoft.com/office/drawing/2014/main" id="{C43A85A0-E794-408C-BC81-56461FC46F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124" y="1175681"/>
            <a:ext cx="2721638" cy="2040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5" descr="IMG_4533.JPG">
            <a:extLst>
              <a:ext uri="{FF2B5EF4-FFF2-40B4-BE49-F238E27FC236}">
                <a16:creationId xmlns:a16="http://schemas.microsoft.com/office/drawing/2014/main" id="{76195053-D5A4-4B3E-BF8D-967F72E561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92813" y="1175681"/>
            <a:ext cx="2903537"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6" descr="IMG_4885.JPG">
            <a:extLst>
              <a:ext uri="{FF2B5EF4-FFF2-40B4-BE49-F238E27FC236}">
                <a16:creationId xmlns:a16="http://schemas.microsoft.com/office/drawing/2014/main" id="{546407E7-B328-4391-B9EA-4EA588F57A4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05125" y="1175681"/>
            <a:ext cx="2905125" cy="2179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Box 7">
            <a:extLst>
              <a:ext uri="{FF2B5EF4-FFF2-40B4-BE49-F238E27FC236}">
                <a16:creationId xmlns:a16="http://schemas.microsoft.com/office/drawing/2014/main" id="{E726E36C-04C0-4640-9F15-E6D9FF5413A0}"/>
              </a:ext>
            </a:extLst>
          </p:cNvPr>
          <p:cNvSpPr txBox="1">
            <a:spLocks noChangeArrowheads="1"/>
          </p:cNvSpPr>
          <p:nvPr/>
        </p:nvSpPr>
        <p:spPr bwMode="auto">
          <a:xfrm>
            <a:off x="2893548" y="3583700"/>
            <a:ext cx="297021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libri" panose="020F0502020204030204" pitchFamily="34" charset="0"/>
              </a:rPr>
              <a:t>We changed our water table into a garden center.  Students role played and experienced what it might be like to be a gardener.  </a:t>
            </a:r>
          </a:p>
        </p:txBody>
      </p:sp>
      <p:sp>
        <p:nvSpPr>
          <p:cNvPr id="25606" name="TextBox 8">
            <a:extLst>
              <a:ext uri="{FF2B5EF4-FFF2-40B4-BE49-F238E27FC236}">
                <a16:creationId xmlns:a16="http://schemas.microsoft.com/office/drawing/2014/main" id="{B2B7C29C-113C-46A5-9055-665E7FC55672}"/>
              </a:ext>
            </a:extLst>
          </p:cNvPr>
          <p:cNvSpPr txBox="1">
            <a:spLocks noChangeArrowheads="1"/>
          </p:cNvSpPr>
          <p:nvPr/>
        </p:nvSpPr>
        <p:spPr bwMode="auto">
          <a:xfrm>
            <a:off x="5992812" y="3583700"/>
            <a:ext cx="290353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libri" panose="020F0502020204030204" pitchFamily="34" charset="0"/>
              </a:rPr>
              <a:t>Students experienced what it felt like to garden with and without gloves and thus how gloves protect gardeners’ hands. </a:t>
            </a:r>
          </a:p>
        </p:txBody>
      </p:sp>
      <p:sp>
        <p:nvSpPr>
          <p:cNvPr id="25607" name="TextBox 9">
            <a:extLst>
              <a:ext uri="{FF2B5EF4-FFF2-40B4-BE49-F238E27FC236}">
                <a16:creationId xmlns:a16="http://schemas.microsoft.com/office/drawing/2014/main" id="{10744546-E25B-4D10-AC6A-0E55385DD35F}"/>
              </a:ext>
            </a:extLst>
          </p:cNvPr>
          <p:cNvSpPr txBox="1">
            <a:spLocks noChangeArrowheads="1"/>
          </p:cNvSpPr>
          <p:nvPr/>
        </p:nvSpPr>
        <p:spPr bwMode="auto">
          <a:xfrm>
            <a:off x="126124" y="3478378"/>
            <a:ext cx="263837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libri" panose="020F0502020204030204" pitchFamily="34" charset="0"/>
              </a:rPr>
              <a:t>Students explored various tools that gardeners might use, including rakes, shovels, and pails.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0C54C">
            <a:alpha val="48000"/>
          </a:srgbClr>
        </a:solidFill>
        <a:effectLst/>
      </p:bgPr>
    </p:bg>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79623044-1C4C-4C3B-8DFC-B5374E3F4A55}"/>
              </a:ext>
            </a:extLst>
          </p:cNvPr>
          <p:cNvSpPr>
            <a:spLocks noGrp="1"/>
          </p:cNvSpPr>
          <p:nvPr>
            <p:ph type="title"/>
          </p:nvPr>
        </p:nvSpPr>
        <p:spPr>
          <a:xfrm>
            <a:off x="6352971" y="176844"/>
            <a:ext cx="2759075" cy="722860"/>
          </a:xfrm>
        </p:spPr>
        <p:txBody>
          <a:bodyPr/>
          <a:lstStyle/>
          <a:p>
            <a:pPr algn="l" eaLnBrk="1" hangingPunct="1"/>
            <a:r>
              <a:rPr lang="en-US" altLang="en-US" dirty="0">
                <a:latin typeface="+mn-lt"/>
                <a:ea typeface="ＭＳ Ｐゴシック" panose="020B0600070205080204" pitchFamily="34" charset="-128"/>
              </a:rPr>
              <a:t>Literacy</a:t>
            </a:r>
          </a:p>
        </p:txBody>
      </p:sp>
      <p:pic>
        <p:nvPicPr>
          <p:cNvPr id="26626" name="Picture 4" descr="Screen Shot 2014-06-10 at 12.23.09 AM.jpg">
            <a:extLst>
              <a:ext uri="{FF2B5EF4-FFF2-40B4-BE49-F238E27FC236}">
                <a16:creationId xmlns:a16="http://schemas.microsoft.com/office/drawing/2014/main" id="{CB27ECFF-85A5-473E-BF1E-FFEE997FC9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631" y="2008142"/>
            <a:ext cx="3560666" cy="2635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5" descr="IMG_4865.jpg">
            <a:extLst>
              <a:ext uri="{FF2B5EF4-FFF2-40B4-BE49-F238E27FC236}">
                <a16:creationId xmlns:a16="http://schemas.microsoft.com/office/drawing/2014/main" id="{6D3951F1-CE0D-4A0A-97A7-A3529F136AA9}"/>
              </a:ext>
            </a:extLst>
          </p:cNvPr>
          <p:cNvPicPr>
            <a:picLocks noChangeAspect="1"/>
          </p:cNvPicPr>
          <p:nvPr/>
        </p:nvPicPr>
        <p:blipFill>
          <a:blip r:embed="rId3">
            <a:extLst>
              <a:ext uri="{28A0092B-C50C-407E-A947-70E740481C1C}">
                <a14:useLocalDpi xmlns:a14="http://schemas.microsoft.com/office/drawing/2010/main" val="0"/>
              </a:ext>
            </a:extLst>
          </a:blip>
          <a:srcRect b="13863"/>
          <a:stretch>
            <a:fillRect/>
          </a:stretch>
        </p:blipFill>
        <p:spPr bwMode="auto">
          <a:xfrm>
            <a:off x="6549861" y="4363022"/>
            <a:ext cx="20002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6" descr="IMG_0970.jpg">
            <a:extLst>
              <a:ext uri="{FF2B5EF4-FFF2-40B4-BE49-F238E27FC236}">
                <a16:creationId xmlns:a16="http://schemas.microsoft.com/office/drawing/2014/main" id="{AAA1A7D2-6511-4621-9EDB-83D2688E015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9654" y="1042355"/>
            <a:ext cx="1897297" cy="315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Box 8">
            <a:extLst>
              <a:ext uri="{FF2B5EF4-FFF2-40B4-BE49-F238E27FC236}">
                <a16:creationId xmlns:a16="http://schemas.microsoft.com/office/drawing/2014/main" id="{DB0F6600-5808-48CC-8547-EA592B456F2A}"/>
              </a:ext>
            </a:extLst>
          </p:cNvPr>
          <p:cNvSpPr txBox="1">
            <a:spLocks noChangeArrowheads="1"/>
          </p:cNvSpPr>
          <p:nvPr/>
        </p:nvSpPr>
        <p:spPr bwMode="auto">
          <a:xfrm>
            <a:off x="202038" y="303691"/>
            <a:ext cx="465761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We read the story </a:t>
            </a:r>
            <a:r>
              <a:rPr lang="en-US" altLang="en-US" sz="1800" i="1" dirty="0">
                <a:latin typeface="Calibri" panose="020F0502020204030204" pitchFamily="34" charset="0"/>
              </a:rPr>
              <a:t>Jack and the Beanstalk </a:t>
            </a:r>
            <a:r>
              <a:rPr lang="en-US" altLang="en-US" sz="1800" dirty="0">
                <a:latin typeface="Calibri" panose="020F0502020204030204" pitchFamily="34" charset="0"/>
              </a:rPr>
              <a:t>and discussed how Jack’s beanstalk was similar and different from the beanstalks we were growing in our classroom.  Students took turns acting out the story with partners. </a:t>
            </a:r>
          </a:p>
        </p:txBody>
      </p:sp>
      <p:sp>
        <p:nvSpPr>
          <p:cNvPr id="26632" name="TextBox 10">
            <a:extLst>
              <a:ext uri="{FF2B5EF4-FFF2-40B4-BE49-F238E27FC236}">
                <a16:creationId xmlns:a16="http://schemas.microsoft.com/office/drawing/2014/main" id="{FB3105F5-ED10-4733-9772-31FD47344DA1}"/>
              </a:ext>
            </a:extLst>
          </p:cNvPr>
          <p:cNvSpPr txBox="1">
            <a:spLocks noChangeArrowheads="1"/>
          </p:cNvSpPr>
          <p:nvPr/>
        </p:nvSpPr>
        <p:spPr bwMode="auto">
          <a:xfrm>
            <a:off x="2102069" y="4849858"/>
            <a:ext cx="406707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In May we introduced the listening center.  This was a great way to support students’ writing skills.  They enjoyed listening to music while drawing and writing.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652" name="Picture 7" descr="IMG_0972.jpg">
            <a:extLst>
              <a:ext uri="{FF2B5EF4-FFF2-40B4-BE49-F238E27FC236}">
                <a16:creationId xmlns:a16="http://schemas.microsoft.com/office/drawing/2014/main" id="{8415A8C7-7618-4C39-804B-2AC0A0D33F1E}"/>
              </a:ext>
            </a:extLst>
          </p:cNvPr>
          <p:cNvPicPr>
            <a:picLocks noChangeAspect="1"/>
          </p:cNvPicPr>
          <p:nvPr/>
        </p:nvPicPr>
        <p:blipFill rotWithShape="1">
          <a:blip r:embed="rId2">
            <a:extLst>
              <a:ext uri="{28A0092B-C50C-407E-A947-70E740481C1C}">
                <a14:useLocalDpi xmlns:a14="http://schemas.microsoft.com/office/drawing/2010/main" val="0"/>
              </a:ext>
            </a:extLst>
          </a:blip>
          <a:srcRect l="8765" r="3435" b="-2"/>
          <a:stretch/>
        </p:blipFill>
        <p:spPr bwMode="auto">
          <a:xfrm>
            <a:off x="20" y="10"/>
            <a:ext cx="2227828" cy="33832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9" descr="IMG_0974.jpg">
            <a:extLst>
              <a:ext uri="{FF2B5EF4-FFF2-40B4-BE49-F238E27FC236}">
                <a16:creationId xmlns:a16="http://schemas.microsoft.com/office/drawing/2014/main" id="{B9920493-7F50-405C-A609-D0E9CBA00F73}"/>
              </a:ext>
            </a:extLst>
          </p:cNvPr>
          <p:cNvPicPr>
            <a:picLocks noChangeAspect="1"/>
          </p:cNvPicPr>
          <p:nvPr/>
        </p:nvPicPr>
        <p:blipFill rotWithShape="1">
          <a:blip r:embed="rId3">
            <a:extLst>
              <a:ext uri="{28A0092B-C50C-407E-A947-70E740481C1C}">
                <a14:useLocalDpi xmlns:a14="http://schemas.microsoft.com/office/drawing/2010/main" val="0"/>
              </a:ext>
            </a:extLst>
          </a:blip>
          <a:srcRect l="12202" r="-2" b="-2"/>
          <a:stretch/>
        </p:blipFill>
        <p:spPr bwMode="auto">
          <a:xfrm>
            <a:off x="2304717" y="10"/>
            <a:ext cx="2227848" cy="33832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0" name="Picture 5" descr="IMG_0027.jpg">
            <a:extLst>
              <a:ext uri="{FF2B5EF4-FFF2-40B4-BE49-F238E27FC236}">
                <a16:creationId xmlns:a16="http://schemas.microsoft.com/office/drawing/2014/main" id="{A111B1D6-6A7A-4C30-B974-D59CE5FAA316}"/>
              </a:ext>
            </a:extLst>
          </p:cNvPr>
          <p:cNvPicPr>
            <a:picLocks noChangeAspect="1"/>
          </p:cNvPicPr>
          <p:nvPr/>
        </p:nvPicPr>
        <p:blipFill rotWithShape="1">
          <a:blip r:embed="rId4">
            <a:extLst>
              <a:ext uri="{28A0092B-C50C-407E-A947-70E740481C1C}">
                <a14:useLocalDpi xmlns:a14="http://schemas.microsoft.com/office/drawing/2010/main" val="0"/>
              </a:ext>
            </a:extLst>
          </a:blip>
          <a:srcRect l="5081" r="7079" b="-2"/>
          <a:stretch/>
        </p:blipFill>
        <p:spPr bwMode="auto">
          <a:xfrm>
            <a:off x="4609431" y="10"/>
            <a:ext cx="2228850" cy="33832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6" descr="IMG_0030.jpg">
            <a:extLst>
              <a:ext uri="{FF2B5EF4-FFF2-40B4-BE49-F238E27FC236}">
                <a16:creationId xmlns:a16="http://schemas.microsoft.com/office/drawing/2014/main" id="{426B1F99-09DD-4602-AA68-E5CB0EACD9A4}"/>
              </a:ext>
            </a:extLst>
          </p:cNvPr>
          <p:cNvPicPr>
            <a:picLocks noChangeAspect="1"/>
          </p:cNvPicPr>
          <p:nvPr/>
        </p:nvPicPr>
        <p:blipFill rotWithShape="1">
          <a:blip r:embed="rId5">
            <a:extLst>
              <a:ext uri="{28A0092B-C50C-407E-A947-70E740481C1C}">
                <a14:useLocalDpi xmlns:a14="http://schemas.microsoft.com/office/drawing/2010/main" val="0"/>
              </a:ext>
            </a:extLst>
          </a:blip>
          <a:srcRect l="12162" r="-2" b="-2"/>
          <a:stretch/>
        </p:blipFill>
        <p:spPr bwMode="auto">
          <a:xfrm>
            <a:off x="6915150" y="10"/>
            <a:ext cx="2228850" cy="33832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8" descr="IMG_0973.jpg">
            <a:extLst>
              <a:ext uri="{FF2B5EF4-FFF2-40B4-BE49-F238E27FC236}">
                <a16:creationId xmlns:a16="http://schemas.microsoft.com/office/drawing/2014/main" id="{64E7FA25-2F5E-460E-A75D-DA50FB9BFDE9}"/>
              </a:ext>
            </a:extLst>
          </p:cNvPr>
          <p:cNvPicPr>
            <a:picLocks noChangeAspect="1"/>
          </p:cNvPicPr>
          <p:nvPr/>
        </p:nvPicPr>
        <p:blipFill rotWithShape="1">
          <a:blip r:embed="rId6">
            <a:extLst>
              <a:ext uri="{28A0092B-C50C-407E-A947-70E740481C1C}">
                <a14:useLocalDpi xmlns:a14="http://schemas.microsoft.com/office/drawing/2010/main" val="0"/>
              </a:ext>
            </a:extLst>
          </a:blip>
          <a:srcRect r="-1" b="44026"/>
          <a:stretch/>
        </p:blipFill>
        <p:spPr bwMode="auto">
          <a:xfrm>
            <a:off x="-763" y="3474720"/>
            <a:ext cx="4533328" cy="33832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Rectangle 80">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9432" y="3474720"/>
            <a:ext cx="4534568" cy="3383281"/>
          </a:xfrm>
          <a:prstGeom prst="rect">
            <a:avLst/>
          </a:prstGeom>
          <a:solidFill>
            <a:srgbClr val="525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649" name="Title 1">
            <a:extLst>
              <a:ext uri="{FF2B5EF4-FFF2-40B4-BE49-F238E27FC236}">
                <a16:creationId xmlns:a16="http://schemas.microsoft.com/office/drawing/2014/main" id="{EFF965F1-CF2F-45E4-9936-3E8C9EB7F911}"/>
              </a:ext>
            </a:extLst>
          </p:cNvPr>
          <p:cNvSpPr>
            <a:spLocks noGrp="1"/>
          </p:cNvSpPr>
          <p:nvPr>
            <p:ph type="title"/>
          </p:nvPr>
        </p:nvSpPr>
        <p:spPr>
          <a:xfrm>
            <a:off x="4967494" y="3873461"/>
            <a:ext cx="3895311" cy="637124"/>
          </a:xfrm>
        </p:spPr>
        <p:txBody>
          <a:bodyPr vert="horz" lIns="91440" tIns="45720" rIns="91440" bIns="45720" rtlCol="0" anchor="ctr">
            <a:noAutofit/>
          </a:bodyPr>
          <a:lstStyle/>
          <a:p>
            <a:pPr algn="l" defTabSz="914400" eaLnBrk="1" hangingPunct="1">
              <a:lnSpc>
                <a:spcPct val="90000"/>
              </a:lnSpc>
            </a:pPr>
            <a:r>
              <a:rPr lang="en-US" altLang="en-US" kern="1200" dirty="0">
                <a:solidFill>
                  <a:srgbClr val="FFFFFF"/>
                </a:solidFill>
                <a:latin typeface="+mn-lt"/>
                <a:ea typeface="+mj-ea"/>
                <a:cs typeface="+mj-cs"/>
              </a:rPr>
              <a:t>Art</a:t>
            </a:r>
          </a:p>
        </p:txBody>
      </p:sp>
      <p:sp>
        <p:nvSpPr>
          <p:cNvPr id="27655" name="TextBox 10">
            <a:extLst>
              <a:ext uri="{FF2B5EF4-FFF2-40B4-BE49-F238E27FC236}">
                <a16:creationId xmlns:a16="http://schemas.microsoft.com/office/drawing/2014/main" id="{CAC0B3DF-00EB-49B1-A0D4-4088C19E624D}"/>
              </a:ext>
            </a:extLst>
          </p:cNvPr>
          <p:cNvSpPr txBox="1">
            <a:spLocks noChangeArrowheads="1"/>
          </p:cNvSpPr>
          <p:nvPr/>
        </p:nvSpPr>
        <p:spPr bwMode="auto">
          <a:xfrm>
            <a:off x="4967494" y="4602027"/>
            <a:ext cx="3650989" cy="17587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90000"/>
              </a:lnSpc>
              <a:spcAft>
                <a:spcPts val="600"/>
              </a:spcAft>
            </a:pPr>
            <a:r>
              <a:rPr lang="en-US" altLang="en-US" sz="2000" dirty="0">
                <a:solidFill>
                  <a:srgbClr val="FFFFFF"/>
                </a:solidFill>
                <a:latin typeface="+mn-lt"/>
                <a:ea typeface="+mn-ea"/>
              </a:rPr>
              <a:t>Students expressed their interest in plants, particularly flowers, through their art experiences.  </a:t>
            </a:r>
          </a:p>
        </p:txBody>
      </p:sp>
      <p:sp>
        <p:nvSpPr>
          <p:cNvPr id="27656" name="TextBox 11">
            <a:extLst>
              <a:ext uri="{FF2B5EF4-FFF2-40B4-BE49-F238E27FC236}">
                <a16:creationId xmlns:a16="http://schemas.microsoft.com/office/drawing/2014/main" id="{7666EF04-398E-4831-9671-998224BE82DF}"/>
              </a:ext>
            </a:extLst>
          </p:cNvPr>
          <p:cNvSpPr txBox="1">
            <a:spLocks noChangeArrowheads="1"/>
          </p:cNvSpPr>
          <p:nvPr/>
        </p:nvSpPr>
        <p:spPr bwMode="auto">
          <a:xfrm>
            <a:off x="6915150" y="2890346"/>
            <a:ext cx="2228850" cy="485874"/>
          </a:xfrm>
          <a:prstGeom prst="rect">
            <a:avLst/>
          </a:prstGeom>
          <a:solidFill>
            <a:srgbClr val="000000">
              <a:alpha val="50000"/>
            </a:srgb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Aft>
                <a:spcPts val="600"/>
              </a:spcAft>
            </a:pPr>
            <a:r>
              <a:rPr lang="en-US" altLang="en-US" sz="1200" dirty="0">
                <a:solidFill>
                  <a:srgbClr val="FFFFFF"/>
                </a:solidFill>
                <a:latin typeface="+mn-lt"/>
                <a:ea typeface="+mn-ea"/>
              </a:rPr>
              <a:t>E. created a flower from playdough</a:t>
            </a:r>
            <a:r>
              <a:rPr lang="en-US" altLang="en-US" sz="800" dirty="0">
                <a:solidFill>
                  <a:srgbClr val="FFFFFF"/>
                </a:solidFill>
                <a:latin typeface="+mn-lt"/>
                <a:ea typeface="+mn-ea"/>
              </a:rPr>
              <a:t>. </a:t>
            </a:r>
          </a:p>
        </p:txBody>
      </p:sp>
      <p:sp>
        <p:nvSpPr>
          <p:cNvPr id="27657" name="TextBox 12">
            <a:extLst>
              <a:ext uri="{FF2B5EF4-FFF2-40B4-BE49-F238E27FC236}">
                <a16:creationId xmlns:a16="http://schemas.microsoft.com/office/drawing/2014/main" id="{968E4F87-840B-4AC9-B61F-DD566B64ACD6}"/>
              </a:ext>
            </a:extLst>
          </p:cNvPr>
          <p:cNvSpPr txBox="1">
            <a:spLocks noChangeArrowheads="1"/>
          </p:cNvSpPr>
          <p:nvPr/>
        </p:nvSpPr>
        <p:spPr bwMode="auto">
          <a:xfrm>
            <a:off x="4609431" y="2890346"/>
            <a:ext cx="2228850" cy="492932"/>
          </a:xfrm>
          <a:prstGeom prst="rect">
            <a:avLst/>
          </a:prstGeom>
          <a:solidFill>
            <a:srgbClr val="000000">
              <a:alpha val="50000"/>
            </a:srgb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Aft>
                <a:spcPts val="600"/>
              </a:spcAft>
            </a:pPr>
            <a:r>
              <a:rPr lang="en-US" altLang="en-US" sz="1200" dirty="0">
                <a:solidFill>
                  <a:srgbClr val="FFFFFF"/>
                </a:solidFill>
                <a:latin typeface="+mn-lt"/>
                <a:ea typeface="+mn-ea"/>
              </a:rPr>
              <a:t>J. constructed a flower using pipe cleaners and tissue paper. </a:t>
            </a:r>
          </a:p>
        </p:txBody>
      </p:sp>
      <p:sp>
        <p:nvSpPr>
          <p:cNvPr id="27658" name="TextBox 13">
            <a:extLst>
              <a:ext uri="{FF2B5EF4-FFF2-40B4-BE49-F238E27FC236}">
                <a16:creationId xmlns:a16="http://schemas.microsoft.com/office/drawing/2014/main" id="{F84D6805-4785-4C1A-BA1D-AA2C4ECD1A4F}"/>
              </a:ext>
            </a:extLst>
          </p:cNvPr>
          <p:cNvSpPr txBox="1">
            <a:spLocks noChangeArrowheads="1"/>
          </p:cNvSpPr>
          <p:nvPr/>
        </p:nvSpPr>
        <p:spPr bwMode="auto">
          <a:xfrm>
            <a:off x="2304717" y="2785241"/>
            <a:ext cx="2227848" cy="598037"/>
          </a:xfrm>
          <a:prstGeom prst="rect">
            <a:avLst/>
          </a:prstGeom>
          <a:solidFill>
            <a:srgbClr val="000000">
              <a:alpha val="50000"/>
            </a:srgb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Aft>
                <a:spcPts val="600"/>
              </a:spcAft>
            </a:pPr>
            <a:r>
              <a:rPr lang="en-US" altLang="en-US" sz="1200" dirty="0">
                <a:solidFill>
                  <a:srgbClr val="FFFFFF"/>
                </a:solidFill>
                <a:latin typeface="+mn-lt"/>
                <a:ea typeface="+mn-ea"/>
              </a:rPr>
              <a:t>Students used parts of a real flower and glue to create flower part pictures. </a:t>
            </a:r>
          </a:p>
        </p:txBody>
      </p:sp>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73" name="Title 1">
            <a:extLst>
              <a:ext uri="{FF2B5EF4-FFF2-40B4-BE49-F238E27FC236}">
                <a16:creationId xmlns:a16="http://schemas.microsoft.com/office/drawing/2014/main" id="{B8F88B76-C658-49A5-9FE6-FA4250DFDDC2}"/>
              </a:ext>
            </a:extLst>
          </p:cNvPr>
          <p:cNvSpPr>
            <a:spLocks noGrp="1"/>
          </p:cNvSpPr>
          <p:nvPr>
            <p:ph type="title"/>
          </p:nvPr>
        </p:nvSpPr>
        <p:spPr>
          <a:xfrm>
            <a:off x="292319" y="249761"/>
            <a:ext cx="3295650" cy="1323439"/>
          </a:xfrm>
        </p:spPr>
        <p:txBody>
          <a:bodyPr vert="horz" lIns="91440" tIns="45720" rIns="91440" bIns="45720" rtlCol="0" anchor="t">
            <a:normAutofit/>
          </a:bodyPr>
          <a:lstStyle/>
          <a:p>
            <a:pPr algn="l" defTabSz="914400" eaLnBrk="1" hangingPunct="1">
              <a:lnSpc>
                <a:spcPct val="90000"/>
              </a:lnSpc>
            </a:pPr>
            <a:r>
              <a:rPr lang="en-US" altLang="en-US" dirty="0">
                <a:solidFill>
                  <a:schemeClr val="bg1"/>
                </a:solidFill>
                <a:latin typeface="+mn-lt"/>
                <a:ea typeface="+mj-ea"/>
                <a:cs typeface="+mj-cs"/>
              </a:rPr>
              <a:t>Social and Emotional</a:t>
            </a:r>
          </a:p>
        </p:txBody>
      </p:sp>
      <p:sp>
        <p:nvSpPr>
          <p:cNvPr id="28675" name="TextBox 5">
            <a:extLst>
              <a:ext uri="{FF2B5EF4-FFF2-40B4-BE49-F238E27FC236}">
                <a16:creationId xmlns:a16="http://schemas.microsoft.com/office/drawing/2014/main" id="{8668DBA2-A996-4BCC-9E1C-125D2262C002}"/>
              </a:ext>
            </a:extLst>
          </p:cNvPr>
          <p:cNvSpPr txBox="1">
            <a:spLocks noChangeArrowheads="1"/>
          </p:cNvSpPr>
          <p:nvPr/>
        </p:nvSpPr>
        <p:spPr bwMode="auto">
          <a:xfrm>
            <a:off x="292319" y="1573200"/>
            <a:ext cx="3701612" cy="490117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90000"/>
              </a:lnSpc>
              <a:spcAft>
                <a:spcPts val="600"/>
              </a:spcAft>
            </a:pPr>
            <a:r>
              <a:rPr lang="en-US" altLang="en-US" sz="2000" dirty="0">
                <a:solidFill>
                  <a:schemeClr val="bg1">
                    <a:alpha val="80000"/>
                  </a:schemeClr>
                </a:solidFill>
                <a:latin typeface="+mn-lt"/>
                <a:ea typeface="+mn-ea"/>
              </a:rPr>
              <a:t>In the story </a:t>
            </a:r>
            <a:r>
              <a:rPr lang="en-US" altLang="en-US" sz="2000" i="1" dirty="0">
                <a:solidFill>
                  <a:schemeClr val="bg1">
                    <a:alpha val="80000"/>
                  </a:schemeClr>
                </a:solidFill>
                <a:latin typeface="+mn-lt"/>
                <a:ea typeface="+mn-ea"/>
              </a:rPr>
              <a:t>The Carrot Seed</a:t>
            </a:r>
            <a:r>
              <a:rPr lang="en-US" altLang="en-US" sz="2000" dirty="0">
                <a:solidFill>
                  <a:schemeClr val="bg1">
                    <a:alpha val="80000"/>
                  </a:schemeClr>
                </a:solidFill>
                <a:latin typeface="+mn-lt"/>
                <a:ea typeface="+mn-ea"/>
              </a:rPr>
              <a:t> many people told the boy that his carrot seed would not grow.  But no matter what they told him the boy continued to nourish his carrot seed and waited patiently for it to grow.  Sure enough, it did!</a:t>
            </a:r>
          </a:p>
          <a:p>
            <a:pPr indent="-228600" defTabSz="914400" eaLnBrk="1" hangingPunct="1">
              <a:lnSpc>
                <a:spcPct val="90000"/>
              </a:lnSpc>
              <a:spcAft>
                <a:spcPts val="600"/>
              </a:spcAft>
              <a:buFont typeface="Arial" panose="020B0604020202020204" pitchFamily="34" charset="0"/>
              <a:buChar char="•"/>
            </a:pPr>
            <a:endParaRPr lang="en-US" altLang="en-US" sz="2000" dirty="0">
              <a:solidFill>
                <a:schemeClr val="bg1">
                  <a:alpha val="80000"/>
                </a:schemeClr>
              </a:solidFill>
              <a:latin typeface="+mn-lt"/>
              <a:ea typeface="+mn-ea"/>
            </a:endParaRPr>
          </a:p>
          <a:p>
            <a:pPr defTabSz="914400" eaLnBrk="1" hangingPunct="1">
              <a:lnSpc>
                <a:spcPct val="90000"/>
              </a:lnSpc>
              <a:spcAft>
                <a:spcPts val="600"/>
              </a:spcAft>
            </a:pPr>
            <a:r>
              <a:rPr lang="en-US" altLang="en-US" sz="2000" dirty="0">
                <a:solidFill>
                  <a:schemeClr val="bg1">
                    <a:alpha val="80000"/>
                  </a:schemeClr>
                </a:solidFill>
                <a:latin typeface="+mn-lt"/>
                <a:ea typeface="+mn-ea"/>
              </a:rPr>
              <a:t>This translated to many social and emotional conversations in our classroom about persistence, being patient, acknowledging the feelings of others, and that its okay for us to think differently about things. </a:t>
            </a:r>
          </a:p>
        </p:txBody>
      </p:sp>
      <p:pic>
        <p:nvPicPr>
          <p:cNvPr id="28674" name="Picture 4" descr="DSCF0181.JPG">
            <a:extLst>
              <a:ext uri="{FF2B5EF4-FFF2-40B4-BE49-F238E27FC236}">
                <a16:creationId xmlns:a16="http://schemas.microsoft.com/office/drawing/2014/main" id="{4C779DA4-5DA1-4AB7-A5AB-A9F95A8385F1}"/>
              </a:ext>
            </a:extLst>
          </p:cNvPr>
          <p:cNvPicPr>
            <a:picLocks noChangeAspect="1"/>
          </p:cNvPicPr>
          <p:nvPr/>
        </p:nvPicPr>
        <p:blipFill rotWithShape="1">
          <a:blip r:embed="rId2">
            <a:extLst>
              <a:ext uri="{28A0092B-C50C-407E-A947-70E740481C1C}">
                <a14:useLocalDpi xmlns:a14="http://schemas.microsoft.com/office/drawing/2010/main" val="0"/>
              </a:ext>
            </a:extLst>
          </a:blip>
          <a:srcRect l="17304" r="29876"/>
          <a:stretch/>
        </p:blipFill>
        <p:spPr bwMode="auto">
          <a:xfrm>
            <a:off x="4314144" y="10"/>
            <a:ext cx="4829856"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noFill/>
          <a:effectLst>
            <a:outerShdw blurRad="381000" dist="152400" dir="10800000" algn="tr" rotWithShape="0">
              <a:prstClr val="black">
                <a:alpha val="1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4" name="Group 73">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4273" y="0"/>
            <a:ext cx="656039" cy="6857455"/>
            <a:chOff x="5632356" y="0"/>
            <a:chExt cx="874718" cy="6857455"/>
          </a:xfrm>
        </p:grpSpPr>
        <p:sp>
          <p:nvSpPr>
            <p:cNvPr id="75" name="Freeform: Shape 74">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Shape 75">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BAA5E4FF-526A-45F7-806B-5D986C91C59E}"/>
              </a:ext>
            </a:extLst>
          </p:cNvPr>
          <p:cNvSpPr>
            <a:spLocks noGrp="1"/>
          </p:cNvSpPr>
          <p:nvPr>
            <p:ph type="title"/>
          </p:nvPr>
        </p:nvSpPr>
        <p:spPr>
          <a:xfrm>
            <a:off x="5824051" y="69082"/>
            <a:ext cx="2962894" cy="1289981"/>
          </a:xfrm>
        </p:spPr>
        <p:txBody>
          <a:bodyPr vert="horz" lIns="91440" tIns="45720" rIns="91440" bIns="45720" rtlCol="0" anchor="ctr">
            <a:noAutofit/>
          </a:bodyPr>
          <a:lstStyle/>
          <a:p>
            <a:pPr algn="l" defTabSz="914400" eaLnBrk="1" hangingPunct="1">
              <a:lnSpc>
                <a:spcPct val="90000"/>
              </a:lnSpc>
            </a:pPr>
            <a:r>
              <a:rPr lang="en-US" altLang="en-US" sz="4000" kern="1200" dirty="0">
                <a:solidFill>
                  <a:schemeClr val="tx1"/>
                </a:solidFill>
                <a:latin typeface="+mn-lt"/>
                <a:ea typeface="+mj-ea"/>
                <a:cs typeface="+mj-cs"/>
              </a:rPr>
              <a:t>Food Experiences</a:t>
            </a:r>
          </a:p>
        </p:txBody>
      </p:sp>
      <p:pic>
        <p:nvPicPr>
          <p:cNvPr id="29705" name="Picture 14" descr="IMG_4911.jpg">
            <a:extLst>
              <a:ext uri="{FF2B5EF4-FFF2-40B4-BE49-F238E27FC236}">
                <a16:creationId xmlns:a16="http://schemas.microsoft.com/office/drawing/2014/main" id="{8ED5CD14-C095-4D15-B84E-D307E689A2B2}"/>
              </a:ext>
            </a:extLst>
          </p:cNvPr>
          <p:cNvPicPr>
            <a:picLocks noChangeAspect="1"/>
          </p:cNvPicPr>
          <p:nvPr/>
        </p:nvPicPr>
        <p:blipFill rotWithShape="1">
          <a:blip r:embed="rId3">
            <a:extLst>
              <a:ext uri="{28A0092B-C50C-407E-A947-70E740481C1C}">
                <a14:useLocalDpi xmlns:a14="http://schemas.microsoft.com/office/drawing/2010/main" val="0"/>
              </a:ext>
            </a:extLst>
          </a:blip>
          <a:srcRect t="14532" r="-3" b="25648"/>
          <a:stretch/>
        </p:blipFill>
        <p:spPr bwMode="auto">
          <a:xfrm>
            <a:off x="20" y="-1"/>
            <a:ext cx="2789793" cy="222504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8" name="Picture 6" descr="IMG_4819.jpg">
            <a:extLst>
              <a:ext uri="{FF2B5EF4-FFF2-40B4-BE49-F238E27FC236}">
                <a16:creationId xmlns:a16="http://schemas.microsoft.com/office/drawing/2014/main" id="{3FBD1E26-2943-4D57-90C8-606291C2C1AB}"/>
              </a:ext>
            </a:extLst>
          </p:cNvPr>
          <p:cNvPicPr>
            <a:picLocks noChangeAspect="1"/>
          </p:cNvPicPr>
          <p:nvPr/>
        </p:nvPicPr>
        <p:blipFill rotWithShape="1">
          <a:blip r:embed="rId4">
            <a:extLst>
              <a:ext uri="{28A0092B-C50C-407E-A947-70E740481C1C}">
                <a14:useLocalDpi xmlns:a14="http://schemas.microsoft.com/office/drawing/2010/main" val="0"/>
              </a:ext>
            </a:extLst>
          </a:blip>
          <a:srcRect t="5129" r="2" b="36364"/>
          <a:stretch/>
        </p:blipFill>
        <p:spPr bwMode="auto">
          <a:xfrm>
            <a:off x="2858391" y="-16426"/>
            <a:ext cx="2789814" cy="22670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9" descr="IMG_4923.jpg">
            <a:extLst>
              <a:ext uri="{FF2B5EF4-FFF2-40B4-BE49-F238E27FC236}">
                <a16:creationId xmlns:a16="http://schemas.microsoft.com/office/drawing/2014/main" id="{03D37E70-E36D-455E-A209-49F57363BE75}"/>
              </a:ext>
            </a:extLst>
          </p:cNvPr>
          <p:cNvPicPr>
            <a:picLocks noChangeAspect="1"/>
          </p:cNvPicPr>
          <p:nvPr/>
        </p:nvPicPr>
        <p:blipFill rotWithShape="1">
          <a:blip r:embed="rId5">
            <a:extLst>
              <a:ext uri="{28A0092B-C50C-407E-A947-70E740481C1C}">
                <a14:useLocalDpi xmlns:a14="http://schemas.microsoft.com/office/drawing/2010/main" val="0"/>
              </a:ext>
            </a:extLst>
          </a:blip>
          <a:srcRect t="5812" r="-3" b="34810"/>
          <a:stretch/>
        </p:blipFill>
        <p:spPr bwMode="auto">
          <a:xfrm>
            <a:off x="20" y="2316480"/>
            <a:ext cx="2789791" cy="22086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10" descr="IMG_4924.jpg">
            <a:extLst>
              <a:ext uri="{FF2B5EF4-FFF2-40B4-BE49-F238E27FC236}">
                <a16:creationId xmlns:a16="http://schemas.microsoft.com/office/drawing/2014/main" id="{87E694B6-EF45-4546-9E17-868E22035AE5}"/>
              </a:ext>
            </a:extLst>
          </p:cNvPr>
          <p:cNvPicPr>
            <a:picLocks noChangeAspect="1"/>
          </p:cNvPicPr>
          <p:nvPr/>
        </p:nvPicPr>
        <p:blipFill rotWithShape="1">
          <a:blip r:embed="rId6">
            <a:extLst>
              <a:ext uri="{28A0092B-C50C-407E-A947-70E740481C1C}">
                <a14:useLocalDpi xmlns:a14="http://schemas.microsoft.com/office/drawing/2010/main" val="0"/>
              </a:ext>
            </a:extLst>
          </a:blip>
          <a:srcRect r="-4" b="40622"/>
          <a:stretch/>
        </p:blipFill>
        <p:spPr bwMode="auto">
          <a:xfrm>
            <a:off x="2858391" y="2316480"/>
            <a:ext cx="2789811" cy="22086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7" descr="IMG_4823.jpg">
            <a:extLst>
              <a:ext uri="{FF2B5EF4-FFF2-40B4-BE49-F238E27FC236}">
                <a16:creationId xmlns:a16="http://schemas.microsoft.com/office/drawing/2014/main" id="{A66060A5-6B69-4D4E-A413-E7ABB93AA8B0}"/>
              </a:ext>
            </a:extLst>
          </p:cNvPr>
          <p:cNvPicPr>
            <a:picLocks noChangeAspect="1"/>
          </p:cNvPicPr>
          <p:nvPr/>
        </p:nvPicPr>
        <p:blipFill rotWithShape="1">
          <a:blip r:embed="rId7">
            <a:extLst>
              <a:ext uri="{28A0092B-C50C-407E-A947-70E740481C1C}">
                <a14:useLocalDpi xmlns:a14="http://schemas.microsoft.com/office/drawing/2010/main" val="0"/>
              </a:ext>
            </a:extLst>
          </a:blip>
          <a:srcRect t="16456" r="-3" b="23283"/>
          <a:stretch/>
        </p:blipFill>
        <p:spPr bwMode="auto">
          <a:xfrm>
            <a:off x="20" y="4616536"/>
            <a:ext cx="2789791" cy="22414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13" descr="IMG_4801.JPG">
            <a:extLst>
              <a:ext uri="{FF2B5EF4-FFF2-40B4-BE49-F238E27FC236}">
                <a16:creationId xmlns:a16="http://schemas.microsoft.com/office/drawing/2014/main" id="{213F4801-1990-43A1-9820-A5BF18AD65A3}"/>
              </a:ext>
            </a:extLst>
          </p:cNvPr>
          <p:cNvPicPr>
            <a:picLocks noChangeAspect="1"/>
          </p:cNvPicPr>
          <p:nvPr/>
        </p:nvPicPr>
        <p:blipFill rotWithShape="1">
          <a:blip r:embed="rId8">
            <a:extLst>
              <a:ext uri="{28A0092B-C50C-407E-A947-70E740481C1C}">
                <a14:useLocalDpi xmlns:a14="http://schemas.microsoft.com/office/drawing/2010/main" val="0"/>
              </a:ext>
            </a:extLst>
          </a:blip>
          <a:srcRect l="7031"/>
          <a:stretch/>
        </p:blipFill>
        <p:spPr bwMode="auto">
          <a:xfrm>
            <a:off x="2858391" y="4607394"/>
            <a:ext cx="2789814" cy="22506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TextBox 11">
            <a:extLst>
              <a:ext uri="{FF2B5EF4-FFF2-40B4-BE49-F238E27FC236}">
                <a16:creationId xmlns:a16="http://schemas.microsoft.com/office/drawing/2014/main" id="{E3EF60C2-7988-4C02-A81B-F5401FFE066D}"/>
              </a:ext>
            </a:extLst>
          </p:cNvPr>
          <p:cNvSpPr txBox="1">
            <a:spLocks noChangeArrowheads="1"/>
          </p:cNvSpPr>
          <p:nvPr/>
        </p:nvSpPr>
        <p:spPr bwMode="auto">
          <a:xfrm>
            <a:off x="5824051" y="1379721"/>
            <a:ext cx="3072697" cy="24699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lnSpc>
                <a:spcPct val="90000"/>
              </a:lnSpc>
              <a:spcAft>
                <a:spcPts val="600"/>
              </a:spcAft>
            </a:pPr>
            <a:r>
              <a:rPr lang="en-US" altLang="en-US" sz="1800" dirty="0">
                <a:latin typeface="+mn-lt"/>
                <a:ea typeface="+mn-ea"/>
              </a:rPr>
              <a:t>Some of the students’ favorite experiences were with the food we get from plants. Students chopped strawberries, bananas, and grapes and then used a skewer to arrange their fruit in a pattern of their choice. </a:t>
            </a:r>
          </a:p>
          <a:p>
            <a:pPr indent="-228600" defTabSz="914400" eaLnBrk="1" hangingPunct="1">
              <a:lnSpc>
                <a:spcPct val="90000"/>
              </a:lnSpc>
              <a:spcAft>
                <a:spcPts val="600"/>
              </a:spcAft>
              <a:buFont typeface="Arial" panose="020B0604020202020204" pitchFamily="34" charset="0"/>
              <a:buChar char="•"/>
            </a:pPr>
            <a:endParaRPr lang="en-US" altLang="en-US" sz="1700" dirty="0">
              <a:latin typeface="+mn-lt"/>
              <a:ea typeface="+mn-ea"/>
            </a:endParaRPr>
          </a:p>
        </p:txBody>
      </p:sp>
      <p:sp>
        <p:nvSpPr>
          <p:cNvPr id="29703" name="TextBox 12">
            <a:extLst>
              <a:ext uri="{FF2B5EF4-FFF2-40B4-BE49-F238E27FC236}">
                <a16:creationId xmlns:a16="http://schemas.microsoft.com/office/drawing/2014/main" id="{927D84A3-C3A4-4156-B90A-03441B4690D5}"/>
              </a:ext>
            </a:extLst>
          </p:cNvPr>
          <p:cNvSpPr txBox="1">
            <a:spLocks noChangeArrowheads="1"/>
          </p:cNvSpPr>
          <p:nvPr/>
        </p:nvSpPr>
        <p:spPr bwMode="auto">
          <a:xfrm>
            <a:off x="5824048" y="3607914"/>
            <a:ext cx="3072697" cy="293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Aft>
                <a:spcPts val="600"/>
              </a:spcAft>
            </a:pPr>
            <a:r>
              <a:rPr lang="en-US" altLang="en-US" sz="1800" dirty="0">
                <a:latin typeface="Calibri" panose="020F0502020204030204" pitchFamily="34" charset="0"/>
              </a:rPr>
              <a:t>Students also made green smoothies with spinach, grapes, bananas, apples, yogurt, and apple juice.  We talked about which ingredients came from plants, which were fruits, and which were vegetables.  They loved drinking green juice!</a:t>
            </a:r>
          </a:p>
          <a:p>
            <a:pPr eaLnBrk="1" hangingPunct="1">
              <a:spcAft>
                <a:spcPts val="600"/>
              </a:spcAft>
            </a:pPr>
            <a:endParaRPr lang="en-US" altLang="en-US" sz="1800" dirty="0">
              <a:latin typeface="Calibri" panose="020F0502020204030204" pitchFamily="34" charset="0"/>
            </a:endParaRPr>
          </a:p>
        </p:txBody>
      </p:sp>
    </p:spTree>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Expo">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1206</Words>
  <Application>Microsoft Macintosh PowerPoint</Application>
  <PresentationFormat>On-screen Show (4:3)</PresentationFormat>
  <Paragraphs>78</Paragraphs>
  <Slides>17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Threes’ Classroom:  Plants Study</vt:lpstr>
      <vt:lpstr>Beginning Our Study</vt:lpstr>
      <vt:lpstr>Beginning Our Study</vt:lpstr>
      <vt:lpstr>Beginning Our Study</vt:lpstr>
      <vt:lpstr>Beginning Our Study</vt:lpstr>
      <vt:lpstr>Science</vt:lpstr>
      <vt:lpstr>PowerPoint Presentation</vt:lpstr>
      <vt:lpstr>PowerPoint Presentation</vt:lpstr>
      <vt:lpstr>PowerPoint Presentation</vt:lpstr>
      <vt:lpstr>Math</vt:lpstr>
      <vt:lpstr>Math</vt:lpstr>
      <vt:lpstr>Sorting</vt:lpstr>
      <vt:lpstr>Social Studies</vt:lpstr>
      <vt:lpstr>Literacy</vt:lpstr>
      <vt:lpstr>Art</vt:lpstr>
      <vt:lpstr>Social and Emotional</vt:lpstr>
      <vt:lpstr>Food Experiences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Threes’ Classroom:  Plants Study</dc:title>
  <dc:creator>Mindi Reich-Shapiro</dc:creator>
  <cp:lastModifiedBy>Mindi Reich-Shapiro</cp:lastModifiedBy>
  <cp:revision>2</cp:revision>
  <dcterms:created xsi:type="dcterms:W3CDTF">2021-01-02T05:16:24Z</dcterms:created>
  <dcterms:modified xsi:type="dcterms:W3CDTF">2021-01-02T05:29:58Z</dcterms:modified>
</cp:coreProperties>
</file>