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362b521a5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362b521a5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2362b521a5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2362b521a5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2362b521a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2362b521a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2362b521a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2362b521a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362b521a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2362b521a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DURING THE PANDEMIC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2362b521a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2362b521a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2362b521a5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2362b521a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the Pandemic Affected Delis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Duriana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DO NOT GO OUT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b="1" lang="en">
                <a:latin typeface="Calibri"/>
                <a:ea typeface="Calibri"/>
                <a:cs typeface="Calibri"/>
                <a:sym typeface="Calibri"/>
              </a:rPr>
              <a:t>GO OUT WITH CAUTION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21863" l="0" r="0" t="24497"/>
          <a:stretch/>
        </p:blipFill>
        <p:spPr>
          <a:xfrm>
            <a:off x="560825" y="1537975"/>
            <a:ext cx="8022349" cy="322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87900" y="57150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IT DEPENDS on </a:t>
            </a:r>
            <a:r>
              <a:rPr b="1" lang="en" u="sng">
                <a:latin typeface="Calibri"/>
                <a:ea typeface="Calibri"/>
                <a:cs typeface="Calibri"/>
                <a:sym typeface="Calibri"/>
              </a:rPr>
              <a:t>how far away </a:t>
            </a:r>
            <a:r>
              <a:rPr b="1" lang="en">
                <a:latin typeface="Calibri"/>
                <a:ea typeface="Calibri"/>
                <a:cs typeface="Calibri"/>
                <a:sym typeface="Calibri"/>
              </a:rPr>
              <a:t>the STUDENTS are from the BODEGA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113" y="1411925"/>
            <a:ext cx="6123774" cy="340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87900" y="58407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 BETWEEN </a:t>
            </a:r>
            <a:r>
              <a:rPr b="1" lang="en" u="sng">
                <a:latin typeface="Calibri"/>
                <a:ea typeface="Calibri"/>
                <a:cs typeface="Calibri"/>
                <a:sym typeface="Calibri"/>
              </a:rPr>
              <a:t>APRIL and MAY</a:t>
            </a:r>
            <a:r>
              <a:rPr b="1" lang="en">
                <a:latin typeface="Calibri"/>
                <a:ea typeface="Calibri"/>
                <a:cs typeface="Calibri"/>
                <a:sym typeface="Calibri"/>
              </a:rPr>
              <a:t>, businesses were </a:t>
            </a:r>
            <a:r>
              <a:rPr b="1" lang="en" u="sng">
                <a:latin typeface="Calibri"/>
                <a:ea typeface="Calibri"/>
                <a:cs typeface="Calibri"/>
                <a:sym typeface="Calibri"/>
              </a:rPr>
              <a:t>CLOSING</a:t>
            </a:r>
            <a:endParaRPr b="1" u="sng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963" y="1508850"/>
            <a:ext cx="5834076" cy="328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THE GOVERNMENT PROVIDED MANY LOANS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3687" y="1446725"/>
            <a:ext cx="5036625" cy="344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87900" y="55887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REVENUE was LIMITED AND THE PRODUCTS DID NOT SHOW UP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1938" y="1489825"/>
            <a:ext cx="5480125" cy="328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PRICES HAVE CHANGED AND HYGIENE MEASURES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b="0" l="10570" r="0" t="0"/>
          <a:stretch/>
        </p:blipFill>
        <p:spPr>
          <a:xfrm>
            <a:off x="1790150" y="1531250"/>
            <a:ext cx="5357826" cy="32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87900" y="222870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“It wasn't us that raised the prices but the wholesalers.”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