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215D3B-E8BB-DA44-AB8C-E5FDB60E8DF6}" v="43" dt="2022-12-08T04:52:46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4"/>
  </p:normalViewPr>
  <p:slideViewPr>
    <p:cSldViewPr snapToGrid="0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URGILES" userId="4973bd76-58ba-4071-8bc3-96b3a76c87d5" providerId="ADAL" clId="{F2215D3B-E8BB-DA44-AB8C-E5FDB60E8DF6}"/>
    <pc:docChg chg="undo custSel modSld">
      <pc:chgData name="BRYAN URGILES" userId="4973bd76-58ba-4071-8bc3-96b3a76c87d5" providerId="ADAL" clId="{F2215D3B-E8BB-DA44-AB8C-E5FDB60E8DF6}" dt="2022-12-08T04:59:10.195" v="2439" actId="20577"/>
      <pc:docMkLst>
        <pc:docMk/>
      </pc:docMkLst>
      <pc:sldChg chg="addSp delSp modSp mod setBg addAnim setClrOvrMap">
        <pc:chgData name="BRYAN URGILES" userId="4973bd76-58ba-4071-8bc3-96b3a76c87d5" providerId="ADAL" clId="{F2215D3B-E8BB-DA44-AB8C-E5FDB60E8DF6}" dt="2022-12-07T05:16:17.828" v="113"/>
        <pc:sldMkLst>
          <pc:docMk/>
          <pc:sldMk cId="3219627865" sldId="256"/>
        </pc:sldMkLst>
        <pc:spChg chg="mod">
          <ac:chgData name="BRYAN URGILES" userId="4973bd76-58ba-4071-8bc3-96b3a76c87d5" providerId="ADAL" clId="{F2215D3B-E8BB-DA44-AB8C-E5FDB60E8DF6}" dt="2022-12-07T05:16:17.823" v="111" actId="26606"/>
          <ac:spMkLst>
            <pc:docMk/>
            <pc:sldMk cId="3219627865" sldId="256"/>
            <ac:spMk id="2" creationId="{85D33CDC-CC0F-5335-109E-78C81C503F19}"/>
          </ac:spMkLst>
        </pc:spChg>
        <pc:spChg chg="mod">
          <ac:chgData name="BRYAN URGILES" userId="4973bd76-58ba-4071-8bc3-96b3a76c87d5" providerId="ADAL" clId="{F2215D3B-E8BB-DA44-AB8C-E5FDB60E8DF6}" dt="2022-12-07T05:16:17.823" v="111" actId="26606"/>
          <ac:spMkLst>
            <pc:docMk/>
            <pc:sldMk cId="3219627865" sldId="256"/>
            <ac:spMk id="3" creationId="{F9820BFE-6AE6-1EDB-A041-092F90227046}"/>
          </ac:spMkLst>
        </pc:spChg>
        <pc:spChg chg="del">
          <ac:chgData name="BRYAN URGILES" userId="4973bd76-58ba-4071-8bc3-96b3a76c87d5" providerId="ADAL" clId="{F2215D3B-E8BB-DA44-AB8C-E5FDB60E8DF6}" dt="2022-12-06T21:32:45.606" v="22" actId="26606"/>
          <ac:spMkLst>
            <pc:docMk/>
            <pc:sldMk cId="3219627865" sldId="256"/>
            <ac:spMk id="8" creationId="{DA3C47C2-33A2-44B2-BEAB-FEB679075C24}"/>
          </ac:spMkLst>
        </pc:spChg>
        <pc:spChg chg="del">
          <ac:chgData name="BRYAN URGILES" userId="4973bd76-58ba-4071-8bc3-96b3a76c87d5" providerId="ADAL" clId="{F2215D3B-E8BB-DA44-AB8C-E5FDB60E8DF6}" dt="2022-12-06T21:32:45.606" v="22" actId="26606"/>
          <ac:spMkLst>
            <pc:docMk/>
            <pc:sldMk cId="3219627865" sldId="256"/>
            <ac:spMk id="10" creationId="{AD182BA8-54AD-4D9F-8264-B0FA8BB47D7C}"/>
          </ac:spMkLst>
        </pc:spChg>
        <pc:spChg chg="del">
          <ac:chgData name="BRYAN URGILES" userId="4973bd76-58ba-4071-8bc3-96b3a76c87d5" providerId="ADAL" clId="{F2215D3B-E8BB-DA44-AB8C-E5FDB60E8DF6}" dt="2022-12-06T21:32:45.606" v="22" actId="26606"/>
          <ac:spMkLst>
            <pc:docMk/>
            <pc:sldMk cId="3219627865" sldId="256"/>
            <ac:spMk id="12" creationId="{4ED83379-0499-45E1-AB78-6AA230F96442}"/>
          </ac:spMkLst>
        </pc:spChg>
        <pc:spChg chg="add del">
          <ac:chgData name="BRYAN URGILES" userId="4973bd76-58ba-4071-8bc3-96b3a76c87d5" providerId="ADAL" clId="{F2215D3B-E8BB-DA44-AB8C-E5FDB60E8DF6}" dt="2022-12-07T05:16:17.823" v="111" actId="26606"/>
          <ac:spMkLst>
            <pc:docMk/>
            <pc:sldMk cId="3219627865" sldId="256"/>
            <ac:spMk id="17" creationId="{87CC2527-562A-4F69-B487-4371E5B243E7}"/>
          </ac:spMkLst>
        </pc:spChg>
        <pc:spChg chg="add">
          <ac:chgData name="BRYAN URGILES" userId="4973bd76-58ba-4071-8bc3-96b3a76c87d5" providerId="ADAL" clId="{F2215D3B-E8BB-DA44-AB8C-E5FDB60E8DF6}" dt="2022-12-07T05:16:17.823" v="111" actId="26606"/>
          <ac:spMkLst>
            <pc:docMk/>
            <pc:sldMk cId="3219627865" sldId="256"/>
            <ac:spMk id="24" creationId="{5A59F003-E00A-43F9-91DC-CC54E3B87466}"/>
          </ac:spMkLst>
        </pc:spChg>
        <pc:spChg chg="add">
          <ac:chgData name="BRYAN URGILES" userId="4973bd76-58ba-4071-8bc3-96b3a76c87d5" providerId="ADAL" clId="{F2215D3B-E8BB-DA44-AB8C-E5FDB60E8DF6}" dt="2022-12-07T05:16:17.823" v="111" actId="26606"/>
          <ac:spMkLst>
            <pc:docMk/>
            <pc:sldMk cId="3219627865" sldId="256"/>
            <ac:spMk id="26" creationId="{D74A4382-E3AD-430A-9A1F-DFA3E0E77A7D}"/>
          </ac:spMkLst>
        </pc:spChg>
        <pc:spChg chg="add">
          <ac:chgData name="BRYAN URGILES" userId="4973bd76-58ba-4071-8bc3-96b3a76c87d5" providerId="ADAL" clId="{F2215D3B-E8BB-DA44-AB8C-E5FDB60E8DF6}" dt="2022-12-07T05:16:17.823" v="111" actId="26606"/>
          <ac:spMkLst>
            <pc:docMk/>
            <pc:sldMk cId="3219627865" sldId="256"/>
            <ac:spMk id="28" creationId="{79F40191-0F44-4FD1-82CC-ACB507C14BE6}"/>
          </ac:spMkLst>
        </pc:spChg>
        <pc:picChg chg="add mod ord">
          <ac:chgData name="BRYAN URGILES" userId="4973bd76-58ba-4071-8bc3-96b3a76c87d5" providerId="ADAL" clId="{F2215D3B-E8BB-DA44-AB8C-E5FDB60E8DF6}" dt="2022-12-07T05:16:17.823" v="111" actId="26606"/>
          <ac:picMkLst>
            <pc:docMk/>
            <pc:sldMk cId="3219627865" sldId="256"/>
            <ac:picMk id="5" creationId="{7A85197F-4E10-BBE9-B9B4-9280DEE862B0}"/>
          </ac:picMkLst>
        </pc:picChg>
        <pc:cxnChg chg="add del">
          <ac:chgData name="BRYAN URGILES" userId="4973bd76-58ba-4071-8bc3-96b3a76c87d5" providerId="ADAL" clId="{F2215D3B-E8BB-DA44-AB8C-E5FDB60E8DF6}" dt="2022-12-07T05:16:17.823" v="111" actId="26606"/>
          <ac:cxnSpMkLst>
            <pc:docMk/>
            <pc:sldMk cId="3219627865" sldId="256"/>
            <ac:cxnSpMk id="19" creationId="{BCDAEC91-5BCE-4B55-9CC0-43EF94CB734B}"/>
          </ac:cxnSpMkLst>
        </pc:cxnChg>
      </pc:sldChg>
      <pc:sldChg chg="addSp delSp modSp mod setBg setClrOvrMap">
        <pc:chgData name="BRYAN URGILES" userId="4973bd76-58ba-4071-8bc3-96b3a76c87d5" providerId="ADAL" clId="{F2215D3B-E8BB-DA44-AB8C-E5FDB60E8DF6}" dt="2022-12-08T04:59:10.195" v="2439" actId="20577"/>
        <pc:sldMkLst>
          <pc:docMk/>
          <pc:sldMk cId="1871934847" sldId="257"/>
        </pc:sldMkLst>
        <pc:spChg chg="mod ord">
          <ac:chgData name="BRYAN URGILES" userId="4973bd76-58ba-4071-8bc3-96b3a76c87d5" providerId="ADAL" clId="{F2215D3B-E8BB-DA44-AB8C-E5FDB60E8DF6}" dt="2022-12-08T04:05:04.441" v="992" actId="14100"/>
          <ac:spMkLst>
            <pc:docMk/>
            <pc:sldMk cId="1871934847" sldId="257"/>
            <ac:spMk id="2" creationId="{8C9607D1-C8D4-B851-2142-32B1E1FDA187}"/>
          </ac:spMkLst>
        </pc:spChg>
        <pc:spChg chg="add del">
          <ac:chgData name="BRYAN URGILES" userId="4973bd76-58ba-4071-8bc3-96b3a76c87d5" providerId="ADAL" clId="{F2215D3B-E8BB-DA44-AB8C-E5FDB60E8DF6}" dt="2022-12-06T21:33:12.255" v="25" actId="26606"/>
          <ac:spMkLst>
            <pc:docMk/>
            <pc:sldMk cId="1871934847" sldId="257"/>
            <ac:spMk id="3" creationId="{68ED6584-75F1-7D13-5A79-41AC1E41F56A}"/>
          </ac:spMkLst>
        </pc:spChg>
        <pc:spChg chg="add mod">
          <ac:chgData name="BRYAN URGILES" userId="4973bd76-58ba-4071-8bc3-96b3a76c87d5" providerId="ADAL" clId="{F2215D3B-E8BB-DA44-AB8C-E5FDB60E8DF6}" dt="2022-12-08T04:59:10.195" v="2439" actId="20577"/>
          <ac:spMkLst>
            <pc:docMk/>
            <pc:sldMk cId="1871934847" sldId="257"/>
            <ac:spMk id="3" creationId="{69B1B6C0-3DA5-1388-F359-7C17C97E9FD0}"/>
          </ac:spMkLst>
        </pc:spChg>
        <pc:spChg chg="add del">
          <ac:chgData name="BRYAN URGILES" userId="4973bd76-58ba-4071-8bc3-96b3a76c87d5" providerId="ADAL" clId="{F2215D3B-E8BB-DA44-AB8C-E5FDB60E8DF6}" dt="2022-12-06T21:33:12.255" v="25" actId="26606"/>
          <ac:spMkLst>
            <pc:docMk/>
            <pc:sldMk cId="1871934847" sldId="257"/>
            <ac:spMk id="17" creationId="{E8A8EAB8-D2FF-444D-B34B-7D32F106AD0E}"/>
          </ac:spMkLst>
        </pc:spChg>
        <pc:spChg chg="add del">
          <ac:chgData name="BRYAN URGILES" userId="4973bd76-58ba-4071-8bc3-96b3a76c87d5" providerId="ADAL" clId="{F2215D3B-E8BB-DA44-AB8C-E5FDB60E8DF6}" dt="2022-12-06T21:33:12.243" v="24" actId="26606"/>
          <ac:spMkLst>
            <pc:docMk/>
            <pc:sldMk cId="1871934847" sldId="257"/>
            <ac:spMk id="26" creationId="{787F4F1C-8D3D-4EC1-B72D-A0470A5A08B8}"/>
          </ac:spMkLst>
        </pc:spChg>
        <pc:spChg chg="add del">
          <ac:chgData name="BRYAN URGILES" userId="4973bd76-58ba-4071-8bc3-96b3a76c87d5" providerId="ADAL" clId="{F2215D3B-E8BB-DA44-AB8C-E5FDB60E8DF6}" dt="2022-12-07T04:56:19.694" v="37" actId="26606"/>
          <ac:spMkLst>
            <pc:docMk/>
            <pc:sldMk cId="1871934847" sldId="257"/>
            <ac:spMk id="30" creationId="{817B5381-FFCA-4325-8FBB-B1481666A08E}"/>
          </ac:spMkLst>
        </pc:spChg>
        <pc:spChg chg="add del">
          <ac:chgData name="BRYAN URGILES" userId="4973bd76-58ba-4071-8bc3-96b3a76c87d5" providerId="ADAL" clId="{F2215D3B-E8BB-DA44-AB8C-E5FDB60E8DF6}" dt="2022-12-07T04:56:19.694" v="37" actId="26606"/>
          <ac:spMkLst>
            <pc:docMk/>
            <pc:sldMk cId="1871934847" sldId="257"/>
            <ac:spMk id="36" creationId="{0AA8F84D-BF31-4985-9EAF-99870D11240C}"/>
          </ac:spMkLst>
        </pc:spChg>
        <pc:spChg chg="add del">
          <ac:chgData name="BRYAN URGILES" userId="4973bd76-58ba-4071-8bc3-96b3a76c87d5" providerId="ADAL" clId="{F2215D3B-E8BB-DA44-AB8C-E5FDB60E8DF6}" dt="2022-12-07T04:56:59.940" v="50" actId="26606"/>
          <ac:spMkLst>
            <pc:docMk/>
            <pc:sldMk cId="1871934847" sldId="257"/>
            <ac:spMk id="42" creationId="{0671A8AE-40A1-4631-A6B8-581AFF065482}"/>
          </ac:spMkLst>
        </pc:spChg>
        <pc:spChg chg="add del">
          <ac:chgData name="BRYAN URGILES" userId="4973bd76-58ba-4071-8bc3-96b3a76c87d5" providerId="ADAL" clId="{F2215D3B-E8BB-DA44-AB8C-E5FDB60E8DF6}" dt="2022-12-07T04:56:59.940" v="50" actId="26606"/>
          <ac:spMkLst>
            <pc:docMk/>
            <pc:sldMk cId="1871934847" sldId="257"/>
            <ac:spMk id="44" creationId="{AB58EF07-17C2-48CF-ABB0-EEF1F17CB8F0}"/>
          </ac:spMkLst>
        </pc:spChg>
        <pc:spChg chg="add del">
          <ac:chgData name="BRYAN URGILES" userId="4973bd76-58ba-4071-8bc3-96b3a76c87d5" providerId="ADAL" clId="{F2215D3B-E8BB-DA44-AB8C-E5FDB60E8DF6}" dt="2022-12-07T04:56:59.940" v="50" actId="26606"/>
          <ac:spMkLst>
            <pc:docMk/>
            <pc:sldMk cId="1871934847" sldId="257"/>
            <ac:spMk id="46" creationId="{AF2F604E-43BE-4DC3-B983-E071523364F8}"/>
          </ac:spMkLst>
        </pc:spChg>
        <pc:spChg chg="add del">
          <ac:chgData name="BRYAN URGILES" userId="4973bd76-58ba-4071-8bc3-96b3a76c87d5" providerId="ADAL" clId="{F2215D3B-E8BB-DA44-AB8C-E5FDB60E8DF6}" dt="2022-12-07T04:56:59.940" v="50" actId="26606"/>
          <ac:spMkLst>
            <pc:docMk/>
            <pc:sldMk cId="1871934847" sldId="257"/>
            <ac:spMk id="48" creationId="{08C9B587-E65E-4B52-B37C-ABEBB6E87928}"/>
          </ac:spMkLst>
        </pc:spChg>
        <pc:spChg chg="add">
          <ac:chgData name="BRYAN URGILES" userId="4973bd76-58ba-4071-8bc3-96b3a76c87d5" providerId="ADAL" clId="{F2215D3B-E8BB-DA44-AB8C-E5FDB60E8DF6}" dt="2022-12-07T04:56:59.940" v="50" actId="26606"/>
          <ac:spMkLst>
            <pc:docMk/>
            <pc:sldMk cId="1871934847" sldId="257"/>
            <ac:spMk id="53" creationId="{D928DD85-BB99-450D-A702-2683E0296282}"/>
          </ac:spMkLst>
        </pc:spChg>
        <pc:spChg chg="add">
          <ac:chgData name="BRYAN URGILES" userId="4973bd76-58ba-4071-8bc3-96b3a76c87d5" providerId="ADAL" clId="{F2215D3B-E8BB-DA44-AB8C-E5FDB60E8DF6}" dt="2022-12-07T04:56:59.940" v="50" actId="26606"/>
          <ac:spMkLst>
            <pc:docMk/>
            <pc:sldMk cId="1871934847" sldId="257"/>
            <ac:spMk id="55" creationId="{240E5BD2-4019-4012-A1AA-628900E659E9}"/>
          </ac:spMkLst>
        </pc:spChg>
        <pc:grpChg chg="add del">
          <ac:chgData name="BRYAN URGILES" userId="4973bd76-58ba-4071-8bc3-96b3a76c87d5" providerId="ADAL" clId="{F2215D3B-E8BB-DA44-AB8C-E5FDB60E8DF6}" dt="2022-12-06T21:33:12.243" v="24" actId="26606"/>
          <ac:grpSpMkLst>
            <pc:docMk/>
            <pc:sldMk cId="1871934847" sldId="257"/>
            <ac:grpSpMk id="28" creationId="{D1E3DD61-64DB-46AD-B249-E273CD86B051}"/>
          </ac:grpSpMkLst>
        </pc:grpChg>
        <pc:picChg chg="add mod">
          <ac:chgData name="BRYAN URGILES" userId="4973bd76-58ba-4071-8bc3-96b3a76c87d5" providerId="ADAL" clId="{F2215D3B-E8BB-DA44-AB8C-E5FDB60E8DF6}" dt="2022-12-08T04:05:09.824" v="994" actId="1076"/>
          <ac:picMkLst>
            <pc:docMk/>
            <pc:sldMk cId="1871934847" sldId="257"/>
            <ac:picMk id="5" creationId="{5A9F5841-E299-6B5E-6BE5-3A95C45183E3}"/>
          </ac:picMkLst>
        </pc:picChg>
        <pc:cxnChg chg="add del">
          <ac:chgData name="BRYAN URGILES" userId="4973bd76-58ba-4071-8bc3-96b3a76c87d5" providerId="ADAL" clId="{F2215D3B-E8BB-DA44-AB8C-E5FDB60E8DF6}" dt="2022-12-06T21:33:12.255" v="25" actId="26606"/>
          <ac:cxnSpMkLst>
            <pc:docMk/>
            <pc:sldMk cId="1871934847" sldId="257"/>
            <ac:cxnSpMk id="19" creationId="{067633D1-6EE6-4118-B9F0-B363477BEE7A}"/>
          </ac:cxnSpMkLst>
        </pc:cxnChg>
        <pc:cxnChg chg="add del">
          <ac:chgData name="BRYAN URGILES" userId="4973bd76-58ba-4071-8bc3-96b3a76c87d5" providerId="ADAL" clId="{F2215D3B-E8BB-DA44-AB8C-E5FDB60E8DF6}" dt="2022-12-06T21:33:12.255" v="25" actId="26606"/>
          <ac:cxnSpMkLst>
            <pc:docMk/>
            <pc:sldMk cId="1871934847" sldId="257"/>
            <ac:cxnSpMk id="21" creationId="{4AD7FFC6-42A9-49CB-B5E9-B3F6B038331B}"/>
          </ac:cxnSpMkLst>
        </pc:cxnChg>
        <pc:cxnChg chg="add del">
          <ac:chgData name="BRYAN URGILES" userId="4973bd76-58ba-4071-8bc3-96b3a76c87d5" providerId="ADAL" clId="{F2215D3B-E8BB-DA44-AB8C-E5FDB60E8DF6}" dt="2022-12-07T04:56:19.694" v="37" actId="26606"/>
          <ac:cxnSpMkLst>
            <pc:docMk/>
            <pc:sldMk cId="1871934847" sldId="257"/>
            <ac:cxnSpMk id="37" creationId="{BCD0BBC1-A7D4-445D-98AC-95A6A45D8EBB}"/>
          </ac:cxnSpMkLst>
        </pc:cxnChg>
      </pc:sldChg>
      <pc:sldChg chg="addSp delSp modSp mod setBg setClrOvrMap delDesignElem chgLayout">
        <pc:chgData name="BRYAN URGILES" userId="4973bd76-58ba-4071-8bc3-96b3a76c87d5" providerId="ADAL" clId="{F2215D3B-E8BB-DA44-AB8C-E5FDB60E8DF6}" dt="2022-12-07T05:31:38.730" v="746" actId="26606"/>
        <pc:sldMkLst>
          <pc:docMk/>
          <pc:sldMk cId="2187553611" sldId="258"/>
        </pc:sldMkLst>
        <pc:spChg chg="del mod ord">
          <ac:chgData name="BRYAN URGILES" userId="4973bd76-58ba-4071-8bc3-96b3a76c87d5" providerId="ADAL" clId="{F2215D3B-E8BB-DA44-AB8C-E5FDB60E8DF6}" dt="2022-12-07T05:14:57.133" v="91" actId="700"/>
          <ac:spMkLst>
            <pc:docMk/>
            <pc:sldMk cId="2187553611" sldId="258"/>
            <ac:spMk id="2" creationId="{6E09F224-3A9A-C46F-9C3C-F0F90FE12F4C}"/>
          </ac:spMkLst>
        </pc:spChg>
        <pc:spChg chg="del">
          <ac:chgData name="BRYAN URGILES" userId="4973bd76-58ba-4071-8bc3-96b3a76c87d5" providerId="ADAL" clId="{F2215D3B-E8BB-DA44-AB8C-E5FDB60E8DF6}" dt="2022-12-06T21:33:16.620" v="26" actId="26606"/>
          <ac:spMkLst>
            <pc:docMk/>
            <pc:sldMk cId="2187553611" sldId="258"/>
            <ac:spMk id="3" creationId="{EDA3870B-666D-9690-BEB9-CD3F551FD8AA}"/>
          </ac:spMkLst>
        </pc:spChg>
        <pc:spChg chg="add del mod ord">
          <ac:chgData name="BRYAN URGILES" userId="4973bd76-58ba-4071-8bc3-96b3a76c87d5" providerId="ADAL" clId="{F2215D3B-E8BB-DA44-AB8C-E5FDB60E8DF6}" dt="2022-12-07T05:17:54.849" v="127" actId="26606"/>
          <ac:spMkLst>
            <pc:docMk/>
            <pc:sldMk cId="2187553611" sldId="258"/>
            <ac:spMk id="4" creationId="{25A66FAC-F4E6-E49E-2416-1C35D8E3AE9A}"/>
          </ac:spMkLst>
        </pc:spChg>
        <pc:spChg chg="add del mod ord">
          <ac:chgData name="BRYAN URGILES" userId="4973bd76-58ba-4071-8bc3-96b3a76c87d5" providerId="ADAL" clId="{F2215D3B-E8BB-DA44-AB8C-E5FDB60E8DF6}" dt="2022-12-07T05:17:54.849" v="127" actId="26606"/>
          <ac:spMkLst>
            <pc:docMk/>
            <pc:sldMk cId="2187553611" sldId="258"/>
            <ac:spMk id="5" creationId="{133F2B47-A53A-453E-2997-FF51AD19980B}"/>
          </ac:spMkLst>
        </pc:spChg>
        <pc:spChg chg="add del mod ord">
          <ac:chgData name="BRYAN URGILES" userId="4973bd76-58ba-4071-8bc3-96b3a76c87d5" providerId="ADAL" clId="{F2215D3B-E8BB-DA44-AB8C-E5FDB60E8DF6}" dt="2022-12-07T05:17:35.491" v="114"/>
          <ac:spMkLst>
            <pc:docMk/>
            <pc:sldMk cId="2187553611" sldId="258"/>
            <ac:spMk id="6" creationId="{DECFE151-8DD0-EBEA-7E57-B01BFB1F164E}"/>
          </ac:spMkLst>
        </pc:spChg>
        <pc:spChg chg="del">
          <ac:chgData name="BRYAN URGILES" userId="4973bd76-58ba-4071-8bc3-96b3a76c87d5" providerId="ADAL" clId="{F2215D3B-E8BB-DA44-AB8C-E5FDB60E8DF6}" dt="2022-12-06T21:33:16.620" v="26" actId="26606"/>
          <ac:spMkLst>
            <pc:docMk/>
            <pc:sldMk cId="2187553611" sldId="258"/>
            <ac:spMk id="17" creationId="{E8A8EAB8-D2FF-444D-B34B-7D32F106AD0E}"/>
          </ac:spMkLst>
        </pc:spChg>
        <pc:spChg chg="add del">
          <ac:chgData name="BRYAN URGILES" userId="4973bd76-58ba-4071-8bc3-96b3a76c87d5" providerId="ADAL" clId="{F2215D3B-E8BB-DA44-AB8C-E5FDB60E8DF6}" dt="2022-12-07T05:12:48.507" v="53" actId="26606"/>
          <ac:spMkLst>
            <pc:docMk/>
            <pc:sldMk cId="2187553611" sldId="258"/>
            <ac:spMk id="26" creationId="{0AA8F84D-BF31-4985-9EAF-99870D11240C}"/>
          </ac:spMkLst>
        </pc:spChg>
        <pc:spChg chg="add del">
          <ac:chgData name="BRYAN URGILES" userId="4973bd76-58ba-4071-8bc3-96b3a76c87d5" providerId="ADAL" clId="{F2215D3B-E8BB-DA44-AB8C-E5FDB60E8DF6}" dt="2022-12-07T05:12:48.507" v="53" actId="26606"/>
          <ac:spMkLst>
            <pc:docMk/>
            <pc:sldMk cId="2187553611" sldId="258"/>
            <ac:spMk id="30" creationId="{817B5381-FFCA-4325-8FBB-B1481666A08E}"/>
          </ac:spMkLst>
        </pc:spChg>
        <pc:spChg chg="add del">
          <ac:chgData name="BRYAN URGILES" userId="4973bd76-58ba-4071-8bc3-96b3a76c87d5" providerId="ADAL" clId="{F2215D3B-E8BB-DA44-AB8C-E5FDB60E8DF6}" dt="2022-12-07T05:12:48.495" v="52" actId="26606"/>
          <ac:spMkLst>
            <pc:docMk/>
            <pc:sldMk cId="2187553611" sldId="258"/>
            <ac:spMk id="35" creationId="{23207CC6-EAA1-4BFF-A48A-DECAD8972717}"/>
          </ac:spMkLst>
        </pc:spChg>
        <pc:spChg chg="add del">
          <ac:chgData name="BRYAN URGILES" userId="4973bd76-58ba-4071-8bc3-96b3a76c87d5" providerId="ADAL" clId="{F2215D3B-E8BB-DA44-AB8C-E5FDB60E8DF6}" dt="2022-12-07T05:12:48.495" v="52" actId="26606"/>
          <ac:spMkLst>
            <pc:docMk/>
            <pc:sldMk cId="2187553611" sldId="258"/>
            <ac:spMk id="37" creationId="{B234A3DD-923D-4166-8B19-7DD589908C68}"/>
          </ac:spMkLst>
        </pc:spChg>
        <pc:spChg chg="add del">
          <ac:chgData name="BRYAN URGILES" userId="4973bd76-58ba-4071-8bc3-96b3a76c87d5" providerId="ADAL" clId="{F2215D3B-E8BB-DA44-AB8C-E5FDB60E8DF6}" dt="2022-12-07T05:12:48.495" v="52" actId="26606"/>
          <ac:spMkLst>
            <pc:docMk/>
            <pc:sldMk cId="2187553611" sldId="258"/>
            <ac:spMk id="39" creationId="{CA0A05FF-4BA9-494B-9164-2AD5AB36B1B4}"/>
          </ac:spMkLst>
        </pc:spChg>
        <pc:spChg chg="add del">
          <ac:chgData name="BRYAN URGILES" userId="4973bd76-58ba-4071-8bc3-96b3a76c87d5" providerId="ADAL" clId="{F2215D3B-E8BB-DA44-AB8C-E5FDB60E8DF6}" dt="2022-12-07T05:13:13.307" v="54" actId="26606"/>
          <ac:spMkLst>
            <pc:docMk/>
            <pc:sldMk cId="2187553611" sldId="258"/>
            <ac:spMk id="41" creationId="{DA3C47C2-33A2-44B2-BEAB-FEB679075C24}"/>
          </ac:spMkLst>
        </pc:spChg>
        <pc:spChg chg="add del">
          <ac:chgData name="BRYAN URGILES" userId="4973bd76-58ba-4071-8bc3-96b3a76c87d5" providerId="ADAL" clId="{F2215D3B-E8BB-DA44-AB8C-E5FDB60E8DF6}" dt="2022-12-07T05:13:13.307" v="54" actId="26606"/>
          <ac:spMkLst>
            <pc:docMk/>
            <pc:sldMk cId="2187553611" sldId="258"/>
            <ac:spMk id="42" creationId="{AD182BA8-54AD-4D9F-8264-B0FA8BB47D7C}"/>
          </ac:spMkLst>
        </pc:spChg>
        <pc:spChg chg="add del">
          <ac:chgData name="BRYAN URGILES" userId="4973bd76-58ba-4071-8bc3-96b3a76c87d5" providerId="ADAL" clId="{F2215D3B-E8BB-DA44-AB8C-E5FDB60E8DF6}" dt="2022-12-07T05:13:13.307" v="54" actId="26606"/>
          <ac:spMkLst>
            <pc:docMk/>
            <pc:sldMk cId="2187553611" sldId="258"/>
            <ac:spMk id="43" creationId="{4ED83379-0499-45E1-AB78-6AA230F96442}"/>
          </ac:spMkLst>
        </pc:spChg>
        <pc:spChg chg="add del">
          <ac:chgData name="BRYAN URGILES" userId="4973bd76-58ba-4071-8bc3-96b3a76c87d5" providerId="ADAL" clId="{F2215D3B-E8BB-DA44-AB8C-E5FDB60E8DF6}" dt="2022-12-07T05:14:57.133" v="91" actId="700"/>
          <ac:spMkLst>
            <pc:docMk/>
            <pc:sldMk cId="2187553611" sldId="258"/>
            <ac:spMk id="48" creationId="{26BDCA6B-3C9C-4213-A0D9-30BD5F0B073E}"/>
          </ac:spMkLst>
        </pc:spChg>
        <pc:spChg chg="add del">
          <ac:chgData name="BRYAN URGILES" userId="4973bd76-58ba-4071-8bc3-96b3a76c87d5" providerId="ADAL" clId="{F2215D3B-E8BB-DA44-AB8C-E5FDB60E8DF6}" dt="2022-12-07T05:14:57.133" v="91" actId="700"/>
          <ac:spMkLst>
            <pc:docMk/>
            <pc:sldMk cId="2187553611" sldId="258"/>
            <ac:spMk id="50" creationId="{FDA12F62-867F-4684-B28B-E085D09DCC06}"/>
          </ac:spMkLst>
        </pc:spChg>
        <pc:spChg chg="add del">
          <ac:chgData name="BRYAN URGILES" userId="4973bd76-58ba-4071-8bc3-96b3a76c87d5" providerId="ADAL" clId="{F2215D3B-E8BB-DA44-AB8C-E5FDB60E8DF6}" dt="2022-12-07T05:17:53.732" v="124" actId="26606"/>
          <ac:spMkLst>
            <pc:docMk/>
            <pc:sldMk cId="2187553611" sldId="258"/>
            <ac:spMk id="1028" creationId="{5C9B446A-6343-4E56-90BA-061E4DDF0FFB}"/>
          </ac:spMkLst>
        </pc:spChg>
        <pc:spChg chg="add del">
          <ac:chgData name="BRYAN URGILES" userId="4973bd76-58ba-4071-8bc3-96b3a76c87d5" providerId="ADAL" clId="{F2215D3B-E8BB-DA44-AB8C-E5FDB60E8DF6}" dt="2022-12-07T05:17:53.732" v="124" actId="26606"/>
          <ac:spMkLst>
            <pc:docMk/>
            <pc:sldMk cId="2187553611" sldId="258"/>
            <ac:spMk id="1029" creationId="{3EC72A1B-03D3-499C-B4BF-AC68EEC22B10}"/>
          </ac:spMkLst>
        </pc:spChg>
        <pc:spChg chg="add del">
          <ac:chgData name="BRYAN URGILES" userId="4973bd76-58ba-4071-8bc3-96b3a76c87d5" providerId="ADAL" clId="{F2215D3B-E8BB-DA44-AB8C-E5FDB60E8DF6}" dt="2022-12-07T05:17:53.732" v="124" actId="26606"/>
          <ac:spMkLst>
            <pc:docMk/>
            <pc:sldMk cId="2187553611" sldId="258"/>
            <ac:spMk id="1030" creationId="{216322C2-3CF0-4D33-BF90-3F384CF6D232}"/>
          </ac:spMkLst>
        </pc:spChg>
        <pc:spChg chg="add del">
          <ac:chgData name="BRYAN URGILES" userId="4973bd76-58ba-4071-8bc3-96b3a76c87d5" providerId="ADAL" clId="{F2215D3B-E8BB-DA44-AB8C-E5FDB60E8DF6}" dt="2022-12-07T05:17:46.711" v="118" actId="26606"/>
          <ac:spMkLst>
            <pc:docMk/>
            <pc:sldMk cId="2187553611" sldId="258"/>
            <ac:spMk id="1031" creationId="{42A4FC2C-047E-45A5-965D-8E1E3BF09BC6}"/>
          </ac:spMkLst>
        </pc:spChg>
        <pc:spChg chg="add del">
          <ac:chgData name="BRYAN URGILES" userId="4973bd76-58ba-4071-8bc3-96b3a76c87d5" providerId="ADAL" clId="{F2215D3B-E8BB-DA44-AB8C-E5FDB60E8DF6}" dt="2022-12-07T05:17:53.732" v="124" actId="26606"/>
          <ac:spMkLst>
            <pc:docMk/>
            <pc:sldMk cId="2187553611" sldId="258"/>
            <ac:spMk id="1032" creationId="{25A66FAC-F4E6-E49E-2416-1C35D8E3AE9A}"/>
          </ac:spMkLst>
        </pc:spChg>
        <pc:spChg chg="add del">
          <ac:chgData name="BRYAN URGILES" userId="4973bd76-58ba-4071-8bc3-96b3a76c87d5" providerId="ADAL" clId="{F2215D3B-E8BB-DA44-AB8C-E5FDB60E8DF6}" dt="2022-12-07T05:17:48.083" v="120" actId="26606"/>
          <ac:spMkLst>
            <pc:docMk/>
            <pc:sldMk cId="2187553611" sldId="258"/>
            <ac:spMk id="1033" creationId="{CF236821-17FE-429B-8D2C-08E13A64EA40}"/>
          </ac:spMkLst>
        </pc:spChg>
        <pc:spChg chg="add del">
          <ac:chgData name="BRYAN URGILES" userId="4973bd76-58ba-4071-8bc3-96b3a76c87d5" providerId="ADAL" clId="{F2215D3B-E8BB-DA44-AB8C-E5FDB60E8DF6}" dt="2022-12-07T05:17:48.083" v="120" actId="26606"/>
          <ac:spMkLst>
            <pc:docMk/>
            <pc:sldMk cId="2187553611" sldId="258"/>
            <ac:spMk id="1034" creationId="{0288C6B4-AFC3-407F-A595-EFFD38D4CCAF}"/>
          </ac:spMkLst>
        </pc:spChg>
        <pc:spChg chg="add del">
          <ac:chgData name="BRYAN URGILES" userId="4973bd76-58ba-4071-8bc3-96b3a76c87d5" providerId="ADAL" clId="{F2215D3B-E8BB-DA44-AB8C-E5FDB60E8DF6}" dt="2022-12-07T05:17:48.083" v="120" actId="26606"/>
          <ac:spMkLst>
            <pc:docMk/>
            <pc:sldMk cId="2187553611" sldId="258"/>
            <ac:spMk id="1035" creationId="{C0BDBCD2-E081-43AB-9119-C55465E59757}"/>
          </ac:spMkLst>
        </pc:spChg>
        <pc:spChg chg="add del">
          <ac:chgData name="BRYAN URGILES" userId="4973bd76-58ba-4071-8bc3-96b3a76c87d5" providerId="ADAL" clId="{F2215D3B-E8BB-DA44-AB8C-E5FDB60E8DF6}" dt="2022-12-07T05:17:48.083" v="120" actId="26606"/>
          <ac:spMkLst>
            <pc:docMk/>
            <pc:sldMk cId="2187553611" sldId="258"/>
            <ac:spMk id="1036" creationId="{25A66FAC-F4E6-E49E-2416-1C35D8E3AE9A}"/>
          </ac:spMkLst>
        </pc:spChg>
        <pc:spChg chg="add del">
          <ac:chgData name="BRYAN URGILES" userId="4973bd76-58ba-4071-8bc3-96b3a76c87d5" providerId="ADAL" clId="{F2215D3B-E8BB-DA44-AB8C-E5FDB60E8DF6}" dt="2022-12-07T05:17:48.083" v="120" actId="26606"/>
          <ac:spMkLst>
            <pc:docMk/>
            <pc:sldMk cId="2187553611" sldId="258"/>
            <ac:spMk id="1037" creationId="{98E79BE4-34FE-485A-98A5-92CE8F7C4743}"/>
          </ac:spMkLst>
        </pc:spChg>
        <pc:spChg chg="add del">
          <ac:chgData name="BRYAN URGILES" userId="4973bd76-58ba-4071-8bc3-96b3a76c87d5" providerId="ADAL" clId="{F2215D3B-E8BB-DA44-AB8C-E5FDB60E8DF6}" dt="2022-12-07T05:17:48.083" v="120" actId="26606"/>
          <ac:spMkLst>
            <pc:docMk/>
            <pc:sldMk cId="2187553611" sldId="258"/>
            <ac:spMk id="1038" creationId="{133F2B47-A53A-453E-2997-FF51AD19980B}"/>
          </ac:spMkLst>
        </pc:spChg>
        <pc:spChg chg="add del">
          <ac:chgData name="BRYAN URGILES" userId="4973bd76-58ba-4071-8bc3-96b3a76c87d5" providerId="ADAL" clId="{F2215D3B-E8BB-DA44-AB8C-E5FDB60E8DF6}" dt="2022-12-07T05:17:48.083" v="120" actId="26606"/>
          <ac:spMkLst>
            <pc:docMk/>
            <pc:sldMk cId="2187553611" sldId="258"/>
            <ac:spMk id="1039" creationId="{7A5F0580-5EE9-419F-96EE-B6529EF6E7D0}"/>
          </ac:spMkLst>
        </pc:spChg>
        <pc:spChg chg="add del">
          <ac:chgData name="BRYAN URGILES" userId="4973bd76-58ba-4071-8bc3-96b3a76c87d5" providerId="ADAL" clId="{F2215D3B-E8BB-DA44-AB8C-E5FDB60E8DF6}" dt="2022-12-07T05:17:53.732" v="124" actId="26606"/>
          <ac:spMkLst>
            <pc:docMk/>
            <pc:sldMk cId="2187553611" sldId="258"/>
            <ac:spMk id="1040" creationId="{55D4142C-5077-457F-A6AD-3FECFDB39685}"/>
          </ac:spMkLst>
        </pc:spChg>
        <pc:spChg chg="add del">
          <ac:chgData name="BRYAN URGILES" userId="4973bd76-58ba-4071-8bc3-96b3a76c87d5" providerId="ADAL" clId="{F2215D3B-E8BB-DA44-AB8C-E5FDB60E8DF6}" dt="2022-12-07T05:17:53.732" v="124" actId="26606"/>
          <ac:spMkLst>
            <pc:docMk/>
            <pc:sldMk cId="2187553611" sldId="258"/>
            <ac:spMk id="1041" creationId="{7A5F0580-5EE9-419F-96EE-B6529EF6E7D0}"/>
          </ac:spMkLst>
        </pc:spChg>
        <pc:spChg chg="add del">
          <ac:chgData name="BRYAN URGILES" userId="4973bd76-58ba-4071-8bc3-96b3a76c87d5" providerId="ADAL" clId="{F2215D3B-E8BB-DA44-AB8C-E5FDB60E8DF6}" dt="2022-12-07T05:17:53.732" v="124" actId="26606"/>
          <ac:spMkLst>
            <pc:docMk/>
            <pc:sldMk cId="2187553611" sldId="258"/>
            <ac:spMk id="1042" creationId="{133F2B47-A53A-453E-2997-FF51AD19980B}"/>
          </ac:spMkLst>
        </pc:spChg>
        <pc:spChg chg="add del">
          <ac:chgData name="BRYAN URGILES" userId="4973bd76-58ba-4071-8bc3-96b3a76c87d5" providerId="ADAL" clId="{F2215D3B-E8BB-DA44-AB8C-E5FDB60E8DF6}" dt="2022-12-07T05:17:54.836" v="126" actId="26606"/>
          <ac:spMkLst>
            <pc:docMk/>
            <pc:sldMk cId="2187553611" sldId="258"/>
            <ac:spMk id="1044" creationId="{E45CA849-654C-4173-AD99-B3A2528275F5}"/>
          </ac:spMkLst>
        </pc:spChg>
        <pc:spChg chg="add del">
          <ac:chgData name="BRYAN URGILES" userId="4973bd76-58ba-4071-8bc3-96b3a76c87d5" providerId="ADAL" clId="{F2215D3B-E8BB-DA44-AB8C-E5FDB60E8DF6}" dt="2022-12-07T05:17:54.836" v="126" actId="26606"/>
          <ac:spMkLst>
            <pc:docMk/>
            <pc:sldMk cId="2187553611" sldId="258"/>
            <ac:spMk id="1045" creationId="{25A66FAC-F4E6-E49E-2416-1C35D8E3AE9A}"/>
          </ac:spMkLst>
        </pc:spChg>
        <pc:spChg chg="add del">
          <ac:chgData name="BRYAN URGILES" userId="4973bd76-58ba-4071-8bc3-96b3a76c87d5" providerId="ADAL" clId="{F2215D3B-E8BB-DA44-AB8C-E5FDB60E8DF6}" dt="2022-12-07T05:17:54.836" v="126" actId="26606"/>
          <ac:spMkLst>
            <pc:docMk/>
            <pc:sldMk cId="2187553611" sldId="258"/>
            <ac:spMk id="1046" creationId="{3E23A947-2D45-4208-AE2B-64948C87A3EB}"/>
          </ac:spMkLst>
        </pc:spChg>
        <pc:spChg chg="add del">
          <ac:chgData name="BRYAN URGILES" userId="4973bd76-58ba-4071-8bc3-96b3a76c87d5" providerId="ADAL" clId="{F2215D3B-E8BB-DA44-AB8C-E5FDB60E8DF6}" dt="2022-12-07T05:17:54.836" v="126" actId="26606"/>
          <ac:spMkLst>
            <pc:docMk/>
            <pc:sldMk cId="2187553611" sldId="258"/>
            <ac:spMk id="1047" creationId="{E5BBB0F9-6A59-4D02-A9C7-A2D6516684CE}"/>
          </ac:spMkLst>
        </pc:spChg>
        <pc:spChg chg="add del">
          <ac:chgData name="BRYAN URGILES" userId="4973bd76-58ba-4071-8bc3-96b3a76c87d5" providerId="ADAL" clId="{F2215D3B-E8BB-DA44-AB8C-E5FDB60E8DF6}" dt="2022-12-07T05:17:54.836" v="126" actId="26606"/>
          <ac:spMkLst>
            <pc:docMk/>
            <pc:sldMk cId="2187553611" sldId="258"/>
            <ac:spMk id="1048" creationId="{133F2B47-A53A-453E-2997-FF51AD19980B}"/>
          </ac:spMkLst>
        </pc:spChg>
        <pc:spChg chg="add del">
          <ac:chgData name="BRYAN URGILES" userId="4973bd76-58ba-4071-8bc3-96b3a76c87d5" providerId="ADAL" clId="{F2215D3B-E8BB-DA44-AB8C-E5FDB60E8DF6}" dt="2022-12-07T05:18:58.015" v="137" actId="26606"/>
          <ac:spMkLst>
            <pc:docMk/>
            <pc:sldMk cId="2187553611" sldId="258"/>
            <ac:spMk id="1050" creationId="{8FC9BE17-9A7B-462D-AE50-3D8777387304}"/>
          </ac:spMkLst>
        </pc:spChg>
        <pc:spChg chg="add del">
          <ac:chgData name="BRYAN URGILES" userId="4973bd76-58ba-4071-8bc3-96b3a76c87d5" providerId="ADAL" clId="{F2215D3B-E8BB-DA44-AB8C-E5FDB60E8DF6}" dt="2022-12-07T05:18:58.015" v="137" actId="26606"/>
          <ac:spMkLst>
            <pc:docMk/>
            <pc:sldMk cId="2187553611" sldId="258"/>
            <ac:spMk id="1051" creationId="{3EBE8569-6AEC-4B8C-8D53-2DE337CDBA65}"/>
          </ac:spMkLst>
        </pc:spChg>
        <pc:spChg chg="add mod">
          <ac:chgData name="BRYAN URGILES" userId="4973bd76-58ba-4071-8bc3-96b3a76c87d5" providerId="ADAL" clId="{F2215D3B-E8BB-DA44-AB8C-E5FDB60E8DF6}" dt="2022-12-07T05:22:48.309" v="401" actId="26606"/>
          <ac:spMkLst>
            <pc:docMk/>
            <pc:sldMk cId="2187553611" sldId="258"/>
            <ac:spMk id="1052" creationId="{25A66FAC-F4E6-E49E-2416-1C35D8E3AE9A}"/>
          </ac:spMkLst>
        </pc:spChg>
        <pc:spChg chg="add del">
          <ac:chgData name="BRYAN URGILES" userId="4973bd76-58ba-4071-8bc3-96b3a76c87d5" providerId="ADAL" clId="{F2215D3B-E8BB-DA44-AB8C-E5FDB60E8DF6}" dt="2022-12-07T05:18:58.015" v="137" actId="26606"/>
          <ac:spMkLst>
            <pc:docMk/>
            <pc:sldMk cId="2187553611" sldId="258"/>
            <ac:spMk id="1053" creationId="{55D4142C-5077-457F-A6AD-3FECFDB39685}"/>
          </ac:spMkLst>
        </pc:spChg>
        <pc:spChg chg="add del">
          <ac:chgData name="BRYAN URGILES" userId="4973bd76-58ba-4071-8bc3-96b3a76c87d5" providerId="ADAL" clId="{F2215D3B-E8BB-DA44-AB8C-E5FDB60E8DF6}" dt="2022-12-07T05:18:58.015" v="137" actId="26606"/>
          <ac:spMkLst>
            <pc:docMk/>
            <pc:sldMk cId="2187553611" sldId="258"/>
            <ac:spMk id="1054" creationId="{7A5F0580-5EE9-419F-96EE-B6529EF6E7D0}"/>
          </ac:spMkLst>
        </pc:spChg>
        <pc:spChg chg="add del mod ord">
          <ac:chgData name="BRYAN URGILES" userId="4973bd76-58ba-4071-8bc3-96b3a76c87d5" providerId="ADAL" clId="{F2215D3B-E8BB-DA44-AB8C-E5FDB60E8DF6}" dt="2022-12-07T05:31:38.730" v="746" actId="26606"/>
          <ac:spMkLst>
            <pc:docMk/>
            <pc:sldMk cId="2187553611" sldId="258"/>
            <ac:spMk id="1055" creationId="{133F2B47-A53A-453E-2997-FF51AD19980B}"/>
          </ac:spMkLst>
        </pc:spChg>
        <pc:spChg chg="add del">
          <ac:chgData name="BRYAN URGILES" userId="4973bd76-58ba-4071-8bc3-96b3a76c87d5" providerId="ADAL" clId="{F2215D3B-E8BB-DA44-AB8C-E5FDB60E8DF6}" dt="2022-12-07T05:18:58.005" v="136" actId="26606"/>
          <ac:spMkLst>
            <pc:docMk/>
            <pc:sldMk cId="2187553611" sldId="258"/>
            <ac:spMk id="1057" creationId="{04812C46-200A-4DEB-A05E-3ED6C68C2387}"/>
          </ac:spMkLst>
        </pc:spChg>
        <pc:spChg chg="add del">
          <ac:chgData name="BRYAN URGILES" userId="4973bd76-58ba-4071-8bc3-96b3a76c87d5" providerId="ADAL" clId="{F2215D3B-E8BB-DA44-AB8C-E5FDB60E8DF6}" dt="2022-12-07T05:18:58.005" v="136" actId="26606"/>
          <ac:spMkLst>
            <pc:docMk/>
            <pc:sldMk cId="2187553611" sldId="258"/>
            <ac:spMk id="1058" creationId="{D1EA859B-E555-4109-94F3-6700E046E008}"/>
          </ac:spMkLst>
        </pc:spChg>
        <pc:spChg chg="add del">
          <ac:chgData name="BRYAN URGILES" userId="4973bd76-58ba-4071-8bc3-96b3a76c87d5" providerId="ADAL" clId="{F2215D3B-E8BB-DA44-AB8C-E5FDB60E8DF6}" dt="2022-12-07T05:22:48.309" v="401" actId="26606"/>
          <ac:spMkLst>
            <pc:docMk/>
            <pc:sldMk cId="2187553611" sldId="258"/>
            <ac:spMk id="1059" creationId="{E45CA849-654C-4173-AD99-B3A2528275F5}"/>
          </ac:spMkLst>
        </pc:spChg>
        <pc:spChg chg="add del">
          <ac:chgData name="BRYAN URGILES" userId="4973bd76-58ba-4071-8bc3-96b3a76c87d5" providerId="ADAL" clId="{F2215D3B-E8BB-DA44-AB8C-E5FDB60E8DF6}" dt="2022-12-07T05:18:20.948" v="130" actId="26606"/>
          <ac:spMkLst>
            <pc:docMk/>
            <pc:sldMk cId="2187553611" sldId="258"/>
            <ac:spMk id="1060" creationId="{04812C46-200A-4DEB-A05E-3ED6C68C2387}"/>
          </ac:spMkLst>
        </pc:spChg>
        <pc:spChg chg="add del">
          <ac:chgData name="BRYAN URGILES" userId="4973bd76-58ba-4071-8bc3-96b3a76c87d5" providerId="ADAL" clId="{F2215D3B-E8BB-DA44-AB8C-E5FDB60E8DF6}" dt="2022-12-07T05:19:02.977" v="138" actId="26606"/>
          <ac:spMkLst>
            <pc:docMk/>
            <pc:sldMk cId="2187553611" sldId="258"/>
            <ac:spMk id="1061" creationId="{9F79630B-0F0B-446E-A637-38FA8F61D10E}"/>
          </ac:spMkLst>
        </pc:spChg>
        <pc:spChg chg="add del">
          <ac:chgData name="BRYAN URGILES" userId="4973bd76-58ba-4071-8bc3-96b3a76c87d5" providerId="ADAL" clId="{F2215D3B-E8BB-DA44-AB8C-E5FDB60E8DF6}" dt="2022-12-07T05:18:20.948" v="130" actId="26606"/>
          <ac:spMkLst>
            <pc:docMk/>
            <pc:sldMk cId="2187553611" sldId="258"/>
            <ac:spMk id="1062" creationId="{D1EA859B-E555-4109-94F3-6700E046E008}"/>
          </ac:spMkLst>
        </pc:spChg>
        <pc:spChg chg="add del">
          <ac:chgData name="BRYAN URGILES" userId="4973bd76-58ba-4071-8bc3-96b3a76c87d5" providerId="ADAL" clId="{F2215D3B-E8BB-DA44-AB8C-E5FDB60E8DF6}" dt="2022-12-07T05:19:02.977" v="138" actId="26606"/>
          <ac:spMkLst>
            <pc:docMk/>
            <pc:sldMk cId="2187553611" sldId="258"/>
            <ac:spMk id="1063" creationId="{B3437C99-FC8E-4311-B48A-F0C4C329B154}"/>
          </ac:spMkLst>
        </pc:spChg>
        <pc:spChg chg="add del">
          <ac:chgData name="BRYAN URGILES" userId="4973bd76-58ba-4071-8bc3-96b3a76c87d5" providerId="ADAL" clId="{F2215D3B-E8BB-DA44-AB8C-E5FDB60E8DF6}" dt="2022-12-07T05:18:26.098" v="132" actId="26606"/>
          <ac:spMkLst>
            <pc:docMk/>
            <pc:sldMk cId="2187553611" sldId="258"/>
            <ac:spMk id="1064" creationId="{9F79630B-0F0B-446E-A637-38FA8F61D10E}"/>
          </ac:spMkLst>
        </pc:spChg>
        <pc:spChg chg="add del">
          <ac:chgData name="BRYAN URGILES" userId="4973bd76-58ba-4071-8bc3-96b3a76c87d5" providerId="ADAL" clId="{F2215D3B-E8BB-DA44-AB8C-E5FDB60E8DF6}" dt="2022-12-07T05:18:26.098" v="132" actId="26606"/>
          <ac:spMkLst>
            <pc:docMk/>
            <pc:sldMk cId="2187553611" sldId="258"/>
            <ac:spMk id="1065" creationId="{B3437C99-FC8E-4311-B48A-F0C4C329B154}"/>
          </ac:spMkLst>
        </pc:spChg>
        <pc:spChg chg="add del">
          <ac:chgData name="BRYAN URGILES" userId="4973bd76-58ba-4071-8bc3-96b3a76c87d5" providerId="ADAL" clId="{F2215D3B-E8BB-DA44-AB8C-E5FDB60E8DF6}" dt="2022-12-07T05:22:48.309" v="401" actId="26606"/>
          <ac:spMkLst>
            <pc:docMk/>
            <pc:sldMk cId="2187553611" sldId="258"/>
            <ac:spMk id="1066" creationId="{3E23A947-2D45-4208-AE2B-64948C87A3EB}"/>
          </ac:spMkLst>
        </pc:spChg>
        <pc:spChg chg="add del">
          <ac:chgData name="BRYAN URGILES" userId="4973bd76-58ba-4071-8bc3-96b3a76c87d5" providerId="ADAL" clId="{F2215D3B-E8BB-DA44-AB8C-E5FDB60E8DF6}" dt="2022-12-07T05:22:48.309" v="401" actId="26606"/>
          <ac:spMkLst>
            <pc:docMk/>
            <pc:sldMk cId="2187553611" sldId="258"/>
            <ac:spMk id="1067" creationId="{E5BBB0F9-6A59-4D02-A9C7-A2D6516684CE}"/>
          </ac:spMkLst>
        </pc:spChg>
        <pc:spChg chg="add">
          <ac:chgData name="BRYAN URGILES" userId="4973bd76-58ba-4071-8bc3-96b3a76c87d5" providerId="ADAL" clId="{F2215D3B-E8BB-DA44-AB8C-E5FDB60E8DF6}" dt="2022-12-07T05:22:48.309" v="401" actId="26606"/>
          <ac:spMkLst>
            <pc:docMk/>
            <pc:sldMk cId="2187553611" sldId="258"/>
            <ac:spMk id="1072" creationId="{E45CA849-654C-4173-AD99-B3A2528275F5}"/>
          </ac:spMkLst>
        </pc:spChg>
        <pc:spChg chg="add">
          <ac:chgData name="BRYAN URGILES" userId="4973bd76-58ba-4071-8bc3-96b3a76c87d5" providerId="ADAL" clId="{F2215D3B-E8BB-DA44-AB8C-E5FDB60E8DF6}" dt="2022-12-07T05:22:48.309" v="401" actId="26606"/>
          <ac:spMkLst>
            <pc:docMk/>
            <pc:sldMk cId="2187553611" sldId="258"/>
            <ac:spMk id="1074" creationId="{3E23A947-2D45-4208-AE2B-64948C87A3EB}"/>
          </ac:spMkLst>
        </pc:spChg>
        <pc:spChg chg="add">
          <ac:chgData name="BRYAN URGILES" userId="4973bd76-58ba-4071-8bc3-96b3a76c87d5" providerId="ADAL" clId="{F2215D3B-E8BB-DA44-AB8C-E5FDB60E8DF6}" dt="2022-12-07T05:22:48.309" v="401" actId="26606"/>
          <ac:spMkLst>
            <pc:docMk/>
            <pc:sldMk cId="2187553611" sldId="258"/>
            <ac:spMk id="1076" creationId="{E5BBB0F9-6A59-4D02-A9C7-A2D6516684CE}"/>
          </ac:spMkLst>
        </pc:spChg>
        <pc:graphicFrameChg chg="add">
          <ac:chgData name="BRYAN URGILES" userId="4973bd76-58ba-4071-8bc3-96b3a76c87d5" providerId="ADAL" clId="{F2215D3B-E8BB-DA44-AB8C-E5FDB60E8DF6}" dt="2022-12-07T05:31:38.730" v="746" actId="26606"/>
          <ac:graphicFrameMkLst>
            <pc:docMk/>
            <pc:sldMk cId="2187553611" sldId="258"/>
            <ac:graphicFrameMk id="1078" creationId="{4046B7D3-362C-E11A-3D56-412F98C40D4A}"/>
          </ac:graphicFrameMkLst>
        </pc:graphicFrameChg>
        <pc:picChg chg="add mod ord">
          <ac:chgData name="BRYAN URGILES" userId="4973bd76-58ba-4071-8bc3-96b3a76c87d5" providerId="ADAL" clId="{F2215D3B-E8BB-DA44-AB8C-E5FDB60E8DF6}" dt="2022-12-07T05:22:48.309" v="401" actId="26606"/>
          <ac:picMkLst>
            <pc:docMk/>
            <pc:sldMk cId="2187553611" sldId="258"/>
            <ac:picMk id="1026" creationId="{1050C1F6-EFF3-80F0-B311-8699D905765C}"/>
          </ac:picMkLst>
        </pc:picChg>
        <pc:cxnChg chg="del">
          <ac:chgData name="BRYAN URGILES" userId="4973bd76-58ba-4071-8bc3-96b3a76c87d5" providerId="ADAL" clId="{F2215D3B-E8BB-DA44-AB8C-E5FDB60E8DF6}" dt="2022-12-06T21:33:16.620" v="26" actId="26606"/>
          <ac:cxnSpMkLst>
            <pc:docMk/>
            <pc:sldMk cId="2187553611" sldId="258"/>
            <ac:cxnSpMk id="19" creationId="{067633D1-6EE6-4118-B9F0-B363477BEE7A}"/>
          </ac:cxnSpMkLst>
        </pc:cxnChg>
        <pc:cxnChg chg="del">
          <ac:chgData name="BRYAN URGILES" userId="4973bd76-58ba-4071-8bc3-96b3a76c87d5" providerId="ADAL" clId="{F2215D3B-E8BB-DA44-AB8C-E5FDB60E8DF6}" dt="2022-12-06T21:33:16.620" v="26" actId="26606"/>
          <ac:cxnSpMkLst>
            <pc:docMk/>
            <pc:sldMk cId="2187553611" sldId="258"/>
            <ac:cxnSpMk id="21" creationId="{4AD7FFC6-42A9-49CB-B5E9-B3F6B038331B}"/>
          </ac:cxnSpMkLst>
        </pc:cxnChg>
        <pc:cxnChg chg="add del">
          <ac:chgData name="BRYAN URGILES" userId="4973bd76-58ba-4071-8bc3-96b3a76c87d5" providerId="ADAL" clId="{F2215D3B-E8BB-DA44-AB8C-E5FDB60E8DF6}" dt="2022-12-07T05:12:48.507" v="53" actId="26606"/>
          <ac:cxnSpMkLst>
            <pc:docMk/>
            <pc:sldMk cId="2187553611" sldId="258"/>
            <ac:cxnSpMk id="28" creationId="{BCD0BBC1-A7D4-445D-98AC-95A6A45D8EBB}"/>
          </ac:cxnSpMkLst>
        </pc:cxnChg>
      </pc:sldChg>
      <pc:sldChg chg="addSp delSp modSp mod setBg setClrOvrMap delDesignElem chgLayout">
        <pc:chgData name="BRYAN URGILES" userId="4973bd76-58ba-4071-8bc3-96b3a76c87d5" providerId="ADAL" clId="{F2215D3B-E8BB-DA44-AB8C-E5FDB60E8DF6}" dt="2022-12-08T04:34:23.567" v="1757" actId="1076"/>
        <pc:sldMkLst>
          <pc:docMk/>
          <pc:sldMk cId="1263148197" sldId="259"/>
        </pc:sldMkLst>
        <pc:spChg chg="del mod ord">
          <ac:chgData name="BRYAN URGILES" userId="4973bd76-58ba-4071-8bc3-96b3a76c87d5" providerId="ADAL" clId="{F2215D3B-E8BB-DA44-AB8C-E5FDB60E8DF6}" dt="2022-12-07T05:14:10.029" v="88" actId="700"/>
          <ac:spMkLst>
            <pc:docMk/>
            <pc:sldMk cId="1263148197" sldId="259"/>
            <ac:spMk id="2" creationId="{96223C12-EC8C-19A7-DB17-EC40DC23ADDC}"/>
          </ac:spMkLst>
        </pc:spChg>
        <pc:spChg chg="del">
          <ac:chgData name="BRYAN URGILES" userId="4973bd76-58ba-4071-8bc3-96b3a76c87d5" providerId="ADAL" clId="{F2215D3B-E8BB-DA44-AB8C-E5FDB60E8DF6}" dt="2022-12-06T21:33:19.107" v="27" actId="26606"/>
          <ac:spMkLst>
            <pc:docMk/>
            <pc:sldMk cId="1263148197" sldId="259"/>
            <ac:spMk id="3" creationId="{99B2A320-3752-4871-A3B7-167E03B29B50}"/>
          </ac:spMkLst>
        </pc:spChg>
        <pc:spChg chg="add mod ord">
          <ac:chgData name="BRYAN URGILES" userId="4973bd76-58ba-4071-8bc3-96b3a76c87d5" providerId="ADAL" clId="{F2215D3B-E8BB-DA44-AB8C-E5FDB60E8DF6}" dt="2022-12-08T04:34:23.567" v="1757" actId="1076"/>
          <ac:spMkLst>
            <pc:docMk/>
            <pc:sldMk cId="1263148197" sldId="259"/>
            <ac:spMk id="4" creationId="{738D6DED-DAE2-F041-9516-15826B627BDA}"/>
          </ac:spMkLst>
        </pc:spChg>
        <pc:spChg chg="add mod ord">
          <ac:chgData name="BRYAN URGILES" userId="4973bd76-58ba-4071-8bc3-96b3a76c87d5" providerId="ADAL" clId="{F2215D3B-E8BB-DA44-AB8C-E5FDB60E8DF6}" dt="2022-12-08T04:14:29.903" v="1339" actId="20577"/>
          <ac:spMkLst>
            <pc:docMk/>
            <pc:sldMk cId="1263148197" sldId="259"/>
            <ac:spMk id="5" creationId="{969FEF90-E0A1-EB89-1774-0522A126A525}"/>
          </ac:spMkLst>
        </pc:spChg>
        <pc:spChg chg="add del mod ord">
          <ac:chgData name="BRYAN URGILES" userId="4973bd76-58ba-4071-8bc3-96b3a76c87d5" providerId="ADAL" clId="{F2215D3B-E8BB-DA44-AB8C-E5FDB60E8DF6}" dt="2022-12-07T05:32:32.577" v="747"/>
          <ac:spMkLst>
            <pc:docMk/>
            <pc:sldMk cId="1263148197" sldId="259"/>
            <ac:spMk id="6" creationId="{037808DA-4114-50EA-AFE1-F9B63ABDA147}"/>
          </ac:spMkLst>
        </pc:spChg>
        <pc:spChg chg="del">
          <ac:chgData name="BRYAN URGILES" userId="4973bd76-58ba-4071-8bc3-96b3a76c87d5" providerId="ADAL" clId="{F2215D3B-E8BB-DA44-AB8C-E5FDB60E8DF6}" dt="2022-12-06T21:33:19.107" v="27" actId="26606"/>
          <ac:spMkLst>
            <pc:docMk/>
            <pc:sldMk cId="1263148197" sldId="259"/>
            <ac:spMk id="8" creationId="{A7AE9375-4664-4DB2-922D-2782A6E439AC}"/>
          </ac:spMkLst>
        </pc:spChg>
        <pc:spChg chg="del">
          <ac:chgData name="BRYAN URGILES" userId="4973bd76-58ba-4071-8bc3-96b3a76c87d5" providerId="ADAL" clId="{F2215D3B-E8BB-DA44-AB8C-E5FDB60E8DF6}" dt="2022-12-06T21:33:19.107" v="27" actId="26606"/>
          <ac:spMkLst>
            <pc:docMk/>
            <pc:sldMk cId="1263148197" sldId="259"/>
            <ac:spMk id="12" creationId="{9DD005C1-8C51-42D6-9BEE-B9B83849743D}"/>
          </ac:spMkLst>
        </pc:spChg>
        <pc:spChg chg="add del">
          <ac:chgData name="BRYAN URGILES" userId="4973bd76-58ba-4071-8bc3-96b3a76c87d5" providerId="ADAL" clId="{F2215D3B-E8BB-DA44-AB8C-E5FDB60E8DF6}" dt="2022-12-07T05:14:10.029" v="88" actId="700"/>
          <ac:spMkLst>
            <pc:docMk/>
            <pc:sldMk cId="1263148197" sldId="259"/>
            <ac:spMk id="17" creationId="{0AA8F84D-BF31-4985-9EAF-99870D11240C}"/>
          </ac:spMkLst>
        </pc:spChg>
        <pc:spChg chg="add del">
          <ac:chgData name="BRYAN URGILES" userId="4973bd76-58ba-4071-8bc3-96b3a76c87d5" providerId="ADAL" clId="{F2215D3B-E8BB-DA44-AB8C-E5FDB60E8DF6}" dt="2022-12-07T05:14:10.029" v="88" actId="700"/>
          <ac:spMkLst>
            <pc:docMk/>
            <pc:sldMk cId="1263148197" sldId="259"/>
            <ac:spMk id="21" creationId="{817B5381-FFCA-4325-8FBB-B1481666A08E}"/>
          </ac:spMkLst>
        </pc:spChg>
        <pc:picChg chg="add mod">
          <ac:chgData name="BRYAN URGILES" userId="4973bd76-58ba-4071-8bc3-96b3a76c87d5" providerId="ADAL" clId="{F2215D3B-E8BB-DA44-AB8C-E5FDB60E8DF6}" dt="2022-12-07T05:33:14.771" v="757" actId="14100"/>
          <ac:picMkLst>
            <pc:docMk/>
            <pc:sldMk cId="1263148197" sldId="259"/>
            <ac:picMk id="2050" creationId="{749AA9A5-4049-F0CA-8915-C310891156EB}"/>
          </ac:picMkLst>
        </pc:picChg>
        <pc:cxnChg chg="del">
          <ac:chgData name="BRYAN URGILES" userId="4973bd76-58ba-4071-8bc3-96b3a76c87d5" providerId="ADAL" clId="{F2215D3B-E8BB-DA44-AB8C-E5FDB60E8DF6}" dt="2022-12-06T21:33:19.107" v="27" actId="26606"/>
          <ac:cxnSpMkLst>
            <pc:docMk/>
            <pc:sldMk cId="1263148197" sldId="259"/>
            <ac:cxnSpMk id="10" creationId="{EE504C98-6397-41C1-A8D8-2D9C4ED307E0}"/>
          </ac:cxnSpMkLst>
        </pc:cxnChg>
        <pc:cxnChg chg="add del">
          <ac:chgData name="BRYAN URGILES" userId="4973bd76-58ba-4071-8bc3-96b3a76c87d5" providerId="ADAL" clId="{F2215D3B-E8BB-DA44-AB8C-E5FDB60E8DF6}" dt="2022-12-07T05:14:10.029" v="88" actId="700"/>
          <ac:cxnSpMkLst>
            <pc:docMk/>
            <pc:sldMk cId="1263148197" sldId="259"/>
            <ac:cxnSpMk id="19" creationId="{BCD0BBC1-A7D4-445D-98AC-95A6A45D8EBB}"/>
          </ac:cxnSpMkLst>
        </pc:cxnChg>
        <pc:cxnChg chg="add">
          <ac:chgData name="BRYAN URGILES" userId="4973bd76-58ba-4071-8bc3-96b3a76c87d5" providerId="ADAL" clId="{F2215D3B-E8BB-DA44-AB8C-E5FDB60E8DF6}" dt="2022-12-07T05:32:51.015" v="750" actId="26606"/>
          <ac:cxnSpMkLst>
            <pc:docMk/>
            <pc:sldMk cId="1263148197" sldId="259"/>
            <ac:cxnSpMk id="2055" creationId="{A7F400EE-A8A5-48AF-B4D6-291B52C6F0B0}"/>
          </ac:cxnSpMkLst>
        </pc:cxnChg>
      </pc:sldChg>
      <pc:sldChg chg="addSp delSp modSp mod setBg setClrOvrMap delDesignElem chgLayout">
        <pc:chgData name="BRYAN URGILES" userId="4973bd76-58ba-4071-8bc3-96b3a76c87d5" providerId="ADAL" clId="{F2215D3B-E8BB-DA44-AB8C-E5FDB60E8DF6}" dt="2022-12-08T04:31:07.995" v="1750" actId="20577"/>
        <pc:sldMkLst>
          <pc:docMk/>
          <pc:sldMk cId="3707507562" sldId="260"/>
        </pc:sldMkLst>
        <pc:spChg chg="del mod ord">
          <ac:chgData name="BRYAN URGILES" userId="4973bd76-58ba-4071-8bc3-96b3a76c87d5" providerId="ADAL" clId="{F2215D3B-E8BB-DA44-AB8C-E5FDB60E8DF6}" dt="2022-12-07T05:14:33.600" v="89" actId="700"/>
          <ac:spMkLst>
            <pc:docMk/>
            <pc:sldMk cId="3707507562" sldId="260"/>
            <ac:spMk id="2" creationId="{7CC7C46B-257B-7579-1545-21F7209F16B4}"/>
          </ac:spMkLst>
        </pc:spChg>
        <pc:spChg chg="del">
          <ac:chgData name="BRYAN URGILES" userId="4973bd76-58ba-4071-8bc3-96b3a76c87d5" providerId="ADAL" clId="{F2215D3B-E8BB-DA44-AB8C-E5FDB60E8DF6}" dt="2022-12-06T21:33:22.812" v="28" actId="26606"/>
          <ac:spMkLst>
            <pc:docMk/>
            <pc:sldMk cId="3707507562" sldId="260"/>
            <ac:spMk id="3" creationId="{0E3C671E-C837-F477-336F-20690FB3A80E}"/>
          </ac:spMkLst>
        </pc:spChg>
        <pc:spChg chg="add mod ord">
          <ac:chgData name="BRYAN URGILES" userId="4973bd76-58ba-4071-8bc3-96b3a76c87d5" providerId="ADAL" clId="{F2215D3B-E8BB-DA44-AB8C-E5FDB60E8DF6}" dt="2022-12-08T04:26:33.230" v="1354" actId="27636"/>
          <ac:spMkLst>
            <pc:docMk/>
            <pc:sldMk cId="3707507562" sldId="260"/>
            <ac:spMk id="4" creationId="{99B5AB32-E85D-7906-165F-7F4EB3CE2E69}"/>
          </ac:spMkLst>
        </pc:spChg>
        <pc:spChg chg="add del mod ord">
          <ac:chgData name="BRYAN URGILES" userId="4973bd76-58ba-4071-8bc3-96b3a76c87d5" providerId="ADAL" clId="{F2215D3B-E8BB-DA44-AB8C-E5FDB60E8DF6}" dt="2022-12-08T04:25:37.962" v="1341"/>
          <ac:spMkLst>
            <pc:docMk/>
            <pc:sldMk cId="3707507562" sldId="260"/>
            <ac:spMk id="5" creationId="{7CDBDBF0-FB07-14E1-9792-2F3B407B48DB}"/>
          </ac:spMkLst>
        </pc:spChg>
        <pc:spChg chg="add del mod ord">
          <ac:chgData name="BRYAN URGILES" userId="4973bd76-58ba-4071-8bc3-96b3a76c87d5" providerId="ADAL" clId="{F2215D3B-E8BB-DA44-AB8C-E5FDB60E8DF6}" dt="2022-12-08T04:30:24.891" v="1725" actId="26606"/>
          <ac:spMkLst>
            <pc:docMk/>
            <pc:sldMk cId="3707507562" sldId="260"/>
            <ac:spMk id="6" creationId="{312D680F-7158-EF34-D6DD-95AE7F69CC2B}"/>
          </ac:spMkLst>
        </pc:spChg>
        <pc:spChg chg="add del">
          <ac:chgData name="BRYAN URGILES" userId="4973bd76-58ba-4071-8bc3-96b3a76c87d5" providerId="ADAL" clId="{F2215D3B-E8BB-DA44-AB8C-E5FDB60E8DF6}" dt="2022-12-08T04:25:59.641" v="1348" actId="26606"/>
          <ac:spMkLst>
            <pc:docMk/>
            <pc:sldMk cId="3707507562" sldId="260"/>
            <ac:spMk id="13" creationId="{3EBE8569-6AEC-4B8C-8D53-2DE337CDBA65}"/>
          </ac:spMkLst>
        </pc:spChg>
        <pc:spChg chg="add del">
          <ac:chgData name="BRYAN URGILES" userId="4973bd76-58ba-4071-8bc3-96b3a76c87d5" providerId="ADAL" clId="{F2215D3B-E8BB-DA44-AB8C-E5FDB60E8DF6}" dt="2022-12-08T04:25:59.641" v="1348" actId="26606"/>
          <ac:spMkLst>
            <pc:docMk/>
            <pc:sldMk cId="3707507562" sldId="260"/>
            <ac:spMk id="14" creationId="{8FC9BE17-9A7B-462D-AE50-3D8777387304}"/>
          </ac:spMkLst>
        </pc:spChg>
        <pc:spChg chg="add del">
          <ac:chgData name="BRYAN URGILES" userId="4973bd76-58ba-4071-8bc3-96b3a76c87d5" providerId="ADAL" clId="{F2215D3B-E8BB-DA44-AB8C-E5FDB60E8DF6}" dt="2022-12-08T04:25:59.641" v="1348" actId="26606"/>
          <ac:spMkLst>
            <pc:docMk/>
            <pc:sldMk cId="3707507562" sldId="260"/>
            <ac:spMk id="15" creationId="{55D4142C-5077-457F-A6AD-3FECFDB39685}"/>
          </ac:spMkLst>
        </pc:spChg>
        <pc:spChg chg="add del">
          <ac:chgData name="BRYAN URGILES" userId="4973bd76-58ba-4071-8bc3-96b3a76c87d5" providerId="ADAL" clId="{F2215D3B-E8BB-DA44-AB8C-E5FDB60E8DF6}" dt="2022-12-08T04:25:59.641" v="1348" actId="26606"/>
          <ac:spMkLst>
            <pc:docMk/>
            <pc:sldMk cId="3707507562" sldId="260"/>
            <ac:spMk id="16" creationId="{7A5F0580-5EE9-419F-96EE-B6529EF6E7D0}"/>
          </ac:spMkLst>
        </pc:spChg>
        <pc:spChg chg="del">
          <ac:chgData name="BRYAN URGILES" userId="4973bd76-58ba-4071-8bc3-96b3a76c87d5" providerId="ADAL" clId="{F2215D3B-E8BB-DA44-AB8C-E5FDB60E8DF6}" dt="2022-12-06T21:33:22.812" v="28" actId="26606"/>
          <ac:spMkLst>
            <pc:docMk/>
            <pc:sldMk cId="3707507562" sldId="260"/>
            <ac:spMk id="17" creationId="{E8A8EAB8-D2FF-444D-B34B-7D32F106AD0E}"/>
          </ac:spMkLst>
        </pc:spChg>
        <pc:spChg chg="add del">
          <ac:chgData name="BRYAN URGILES" userId="4973bd76-58ba-4071-8bc3-96b3a76c87d5" providerId="ADAL" clId="{F2215D3B-E8BB-DA44-AB8C-E5FDB60E8DF6}" dt="2022-12-08T04:26:05.627" v="1350" actId="26606"/>
          <ac:spMkLst>
            <pc:docMk/>
            <pc:sldMk cId="3707507562" sldId="260"/>
            <ac:spMk id="18" creationId="{2EB492CD-616E-47F8-933B-5E2D952A0593}"/>
          </ac:spMkLst>
        </pc:spChg>
        <pc:spChg chg="add del">
          <ac:chgData name="BRYAN URGILES" userId="4973bd76-58ba-4071-8bc3-96b3a76c87d5" providerId="ADAL" clId="{F2215D3B-E8BB-DA44-AB8C-E5FDB60E8DF6}" dt="2022-12-08T04:26:05.627" v="1350" actId="26606"/>
          <ac:spMkLst>
            <pc:docMk/>
            <pc:sldMk cId="3707507562" sldId="260"/>
            <ac:spMk id="20" creationId="{59383CF9-23B5-4335-9B21-1791C4CF1C75}"/>
          </ac:spMkLst>
        </pc:spChg>
        <pc:spChg chg="add del">
          <ac:chgData name="BRYAN URGILES" userId="4973bd76-58ba-4071-8bc3-96b3a76c87d5" providerId="ADAL" clId="{F2215D3B-E8BB-DA44-AB8C-E5FDB60E8DF6}" dt="2022-12-08T04:26:05.627" v="1350" actId="26606"/>
          <ac:spMkLst>
            <pc:docMk/>
            <pc:sldMk cId="3707507562" sldId="260"/>
            <ac:spMk id="22" creationId="{0007FE00-9498-4706-B255-6437B0252C02}"/>
          </ac:spMkLst>
        </pc:spChg>
        <pc:spChg chg="add">
          <ac:chgData name="BRYAN URGILES" userId="4973bd76-58ba-4071-8bc3-96b3a76c87d5" providerId="ADAL" clId="{F2215D3B-E8BB-DA44-AB8C-E5FDB60E8DF6}" dt="2022-12-08T04:26:05.634" v="1351" actId="26606"/>
          <ac:spMkLst>
            <pc:docMk/>
            <pc:sldMk cId="3707507562" sldId="260"/>
            <ac:spMk id="24" creationId="{460B0EFB-53ED-4F35-B05D-F658EA021C65}"/>
          </ac:spMkLst>
        </pc:spChg>
        <pc:spChg chg="add">
          <ac:chgData name="BRYAN URGILES" userId="4973bd76-58ba-4071-8bc3-96b3a76c87d5" providerId="ADAL" clId="{F2215D3B-E8BB-DA44-AB8C-E5FDB60E8DF6}" dt="2022-12-08T04:26:05.634" v="1351" actId="26606"/>
          <ac:spMkLst>
            <pc:docMk/>
            <pc:sldMk cId="3707507562" sldId="260"/>
            <ac:spMk id="25" creationId="{835EF3DD-7D43-4A27-8967-A92FD8CC9365}"/>
          </ac:spMkLst>
        </pc:spChg>
        <pc:spChg chg="add del">
          <ac:chgData name="BRYAN URGILES" userId="4973bd76-58ba-4071-8bc3-96b3a76c87d5" providerId="ADAL" clId="{F2215D3B-E8BB-DA44-AB8C-E5FDB60E8DF6}" dt="2022-12-07T05:14:33.600" v="89" actId="700"/>
          <ac:spMkLst>
            <pc:docMk/>
            <pc:sldMk cId="3707507562" sldId="260"/>
            <ac:spMk id="26" creationId="{0AA8F84D-BF31-4985-9EAF-99870D11240C}"/>
          </ac:spMkLst>
        </pc:spChg>
        <pc:spChg chg="add del">
          <ac:chgData name="BRYAN URGILES" userId="4973bd76-58ba-4071-8bc3-96b3a76c87d5" providerId="ADAL" clId="{F2215D3B-E8BB-DA44-AB8C-E5FDB60E8DF6}" dt="2022-12-07T05:14:33.600" v="89" actId="700"/>
          <ac:spMkLst>
            <pc:docMk/>
            <pc:sldMk cId="3707507562" sldId="260"/>
            <ac:spMk id="30" creationId="{817B5381-FFCA-4325-8FBB-B1481666A08E}"/>
          </ac:spMkLst>
        </pc:spChg>
        <pc:graphicFrameChg chg="add mod">
          <ac:chgData name="BRYAN URGILES" userId="4973bd76-58ba-4071-8bc3-96b3a76c87d5" providerId="ADAL" clId="{F2215D3B-E8BB-DA44-AB8C-E5FDB60E8DF6}" dt="2022-12-08T04:31:07.995" v="1750" actId="20577"/>
          <ac:graphicFrameMkLst>
            <pc:docMk/>
            <pc:sldMk cId="3707507562" sldId="260"/>
            <ac:graphicFrameMk id="27" creationId="{DA18893B-C236-B264-D6F0-F38C47ECAE78}"/>
          </ac:graphicFrameMkLst>
        </pc:graphicFrameChg>
        <pc:picChg chg="add mod ord">
          <ac:chgData name="BRYAN URGILES" userId="4973bd76-58ba-4071-8bc3-96b3a76c87d5" providerId="ADAL" clId="{F2215D3B-E8BB-DA44-AB8C-E5FDB60E8DF6}" dt="2022-12-08T04:26:09.921" v="1352" actId="14100"/>
          <ac:picMkLst>
            <pc:docMk/>
            <pc:sldMk cId="3707507562" sldId="260"/>
            <ac:picMk id="3" creationId="{B09E14DF-DF75-B09A-B9A7-EEC9B38F5361}"/>
          </ac:picMkLst>
        </pc:picChg>
        <pc:cxnChg chg="add del">
          <ac:chgData name="BRYAN URGILES" userId="4973bd76-58ba-4071-8bc3-96b3a76c87d5" providerId="ADAL" clId="{F2215D3B-E8BB-DA44-AB8C-E5FDB60E8DF6}" dt="2022-12-08T04:25:56.293" v="1346" actId="26606"/>
          <ac:cxnSpMkLst>
            <pc:docMk/>
            <pc:sldMk cId="3707507562" sldId="260"/>
            <ac:cxnSpMk id="11" creationId="{A7F400EE-A8A5-48AF-B4D6-291B52C6F0B0}"/>
          </ac:cxnSpMkLst>
        </pc:cxnChg>
        <pc:cxnChg chg="del">
          <ac:chgData name="BRYAN URGILES" userId="4973bd76-58ba-4071-8bc3-96b3a76c87d5" providerId="ADAL" clId="{F2215D3B-E8BB-DA44-AB8C-E5FDB60E8DF6}" dt="2022-12-06T21:33:22.812" v="28" actId="26606"/>
          <ac:cxnSpMkLst>
            <pc:docMk/>
            <pc:sldMk cId="3707507562" sldId="260"/>
            <ac:cxnSpMk id="19" creationId="{067633D1-6EE6-4118-B9F0-B363477BEE7A}"/>
          </ac:cxnSpMkLst>
        </pc:cxnChg>
        <pc:cxnChg chg="del">
          <ac:chgData name="BRYAN URGILES" userId="4973bd76-58ba-4071-8bc3-96b3a76c87d5" providerId="ADAL" clId="{F2215D3B-E8BB-DA44-AB8C-E5FDB60E8DF6}" dt="2022-12-06T21:33:22.812" v="28" actId="26606"/>
          <ac:cxnSpMkLst>
            <pc:docMk/>
            <pc:sldMk cId="3707507562" sldId="260"/>
            <ac:cxnSpMk id="21" creationId="{4AD7FFC6-42A9-49CB-B5E9-B3F6B038331B}"/>
          </ac:cxnSpMkLst>
        </pc:cxnChg>
        <pc:cxnChg chg="add del">
          <ac:chgData name="BRYAN URGILES" userId="4973bd76-58ba-4071-8bc3-96b3a76c87d5" providerId="ADAL" clId="{F2215D3B-E8BB-DA44-AB8C-E5FDB60E8DF6}" dt="2022-12-07T05:14:33.600" v="89" actId="700"/>
          <ac:cxnSpMkLst>
            <pc:docMk/>
            <pc:sldMk cId="3707507562" sldId="260"/>
            <ac:cxnSpMk id="28" creationId="{BCD0BBC1-A7D4-445D-98AC-95A6A45D8EBB}"/>
          </ac:cxnSpMkLst>
        </pc:cxnChg>
      </pc:sldChg>
      <pc:sldChg chg="addSp delSp modSp mod setBg setClrOvrMap delDesignElem chgLayout">
        <pc:chgData name="BRYAN URGILES" userId="4973bd76-58ba-4071-8bc3-96b3a76c87d5" providerId="ADAL" clId="{F2215D3B-E8BB-DA44-AB8C-E5FDB60E8DF6}" dt="2022-12-08T04:55:50.703" v="2150" actId="20577"/>
        <pc:sldMkLst>
          <pc:docMk/>
          <pc:sldMk cId="362069917" sldId="261"/>
        </pc:sldMkLst>
        <pc:spChg chg="del mod ord">
          <ac:chgData name="BRYAN URGILES" userId="4973bd76-58ba-4071-8bc3-96b3a76c87d5" providerId="ADAL" clId="{F2215D3B-E8BB-DA44-AB8C-E5FDB60E8DF6}" dt="2022-12-07T05:14:43.142" v="90" actId="700"/>
          <ac:spMkLst>
            <pc:docMk/>
            <pc:sldMk cId="362069917" sldId="261"/>
            <ac:spMk id="2" creationId="{271A248A-867E-676C-D460-A633F4B00BDD}"/>
          </ac:spMkLst>
        </pc:spChg>
        <pc:spChg chg="del">
          <ac:chgData name="BRYAN URGILES" userId="4973bd76-58ba-4071-8bc3-96b3a76c87d5" providerId="ADAL" clId="{F2215D3B-E8BB-DA44-AB8C-E5FDB60E8DF6}" dt="2022-12-06T21:33:25.871" v="29" actId="26606"/>
          <ac:spMkLst>
            <pc:docMk/>
            <pc:sldMk cId="362069917" sldId="261"/>
            <ac:spMk id="3" creationId="{636C794D-4463-42CF-7F80-C6109A723A19}"/>
          </ac:spMkLst>
        </pc:spChg>
        <pc:spChg chg="add mod ord">
          <ac:chgData name="BRYAN URGILES" userId="4973bd76-58ba-4071-8bc3-96b3a76c87d5" providerId="ADAL" clId="{F2215D3B-E8BB-DA44-AB8C-E5FDB60E8DF6}" dt="2022-12-08T04:53:02.964" v="1765" actId="26606"/>
          <ac:spMkLst>
            <pc:docMk/>
            <pc:sldMk cId="362069917" sldId="261"/>
            <ac:spMk id="4" creationId="{11B86E9F-8B72-2F13-38BE-1D2284ECB929}"/>
          </ac:spMkLst>
        </pc:spChg>
        <pc:spChg chg="add del mod ord">
          <ac:chgData name="BRYAN URGILES" userId="4973bd76-58ba-4071-8bc3-96b3a76c87d5" providerId="ADAL" clId="{F2215D3B-E8BB-DA44-AB8C-E5FDB60E8DF6}" dt="2022-12-08T04:52:46.373" v="1758"/>
          <ac:spMkLst>
            <pc:docMk/>
            <pc:sldMk cId="362069917" sldId="261"/>
            <ac:spMk id="5" creationId="{8266F0E9-5471-8353-CCEB-567783B1389B}"/>
          </ac:spMkLst>
        </pc:spChg>
        <pc:spChg chg="add mod ord">
          <ac:chgData name="BRYAN URGILES" userId="4973bd76-58ba-4071-8bc3-96b3a76c87d5" providerId="ADAL" clId="{F2215D3B-E8BB-DA44-AB8C-E5FDB60E8DF6}" dt="2022-12-08T04:55:50.703" v="2150" actId="20577"/>
          <ac:spMkLst>
            <pc:docMk/>
            <pc:sldMk cId="362069917" sldId="261"/>
            <ac:spMk id="6" creationId="{1DCA6C2F-359F-9C93-6C69-4227272991CF}"/>
          </ac:spMkLst>
        </pc:spChg>
        <pc:spChg chg="add del">
          <ac:chgData name="BRYAN URGILES" userId="4973bd76-58ba-4071-8bc3-96b3a76c87d5" providerId="ADAL" clId="{F2215D3B-E8BB-DA44-AB8C-E5FDB60E8DF6}" dt="2022-12-07T05:14:43.142" v="90" actId="700"/>
          <ac:spMkLst>
            <pc:docMk/>
            <pc:sldMk cId="362069917" sldId="261"/>
            <ac:spMk id="8" creationId="{0AA8F84D-BF31-4985-9EAF-99870D11240C}"/>
          </ac:spMkLst>
        </pc:spChg>
        <pc:spChg chg="add del">
          <ac:chgData name="BRYAN URGILES" userId="4973bd76-58ba-4071-8bc3-96b3a76c87d5" providerId="ADAL" clId="{F2215D3B-E8BB-DA44-AB8C-E5FDB60E8DF6}" dt="2022-12-08T04:53:01.698" v="1762" actId="26606"/>
          <ac:spMkLst>
            <pc:docMk/>
            <pc:sldMk cId="362069917" sldId="261"/>
            <ac:spMk id="11" creationId="{2B566528-1B12-4246-9431-5C2D7D081168}"/>
          </ac:spMkLst>
        </pc:spChg>
        <pc:spChg chg="add del">
          <ac:chgData name="BRYAN URGILES" userId="4973bd76-58ba-4071-8bc3-96b3a76c87d5" providerId="ADAL" clId="{F2215D3B-E8BB-DA44-AB8C-E5FDB60E8DF6}" dt="2022-12-07T05:14:43.142" v="90" actId="700"/>
          <ac:spMkLst>
            <pc:docMk/>
            <pc:sldMk cId="362069917" sldId="261"/>
            <ac:spMk id="12" creationId="{817B5381-FFCA-4325-8FBB-B1481666A08E}"/>
          </ac:spMkLst>
        </pc:spChg>
        <pc:spChg chg="add del">
          <ac:chgData name="BRYAN URGILES" userId="4973bd76-58ba-4071-8bc3-96b3a76c87d5" providerId="ADAL" clId="{F2215D3B-E8BB-DA44-AB8C-E5FDB60E8DF6}" dt="2022-12-08T04:53:02.950" v="1764" actId="26606"/>
          <ac:spMkLst>
            <pc:docMk/>
            <pc:sldMk cId="362069917" sldId="261"/>
            <ac:spMk id="21" creationId="{2B566528-1B12-4246-9431-5C2D7D081168}"/>
          </ac:spMkLst>
        </pc:spChg>
        <pc:spChg chg="add">
          <ac:chgData name="BRYAN URGILES" userId="4973bd76-58ba-4071-8bc3-96b3a76c87d5" providerId="ADAL" clId="{F2215D3B-E8BB-DA44-AB8C-E5FDB60E8DF6}" dt="2022-12-08T04:53:02.964" v="1765" actId="26606"/>
          <ac:spMkLst>
            <pc:docMk/>
            <pc:sldMk cId="362069917" sldId="261"/>
            <ac:spMk id="29" creationId="{2B566528-1B12-4246-9431-5C2D7D081168}"/>
          </ac:spMkLst>
        </pc:spChg>
        <pc:grpChg chg="add del">
          <ac:chgData name="BRYAN URGILES" userId="4973bd76-58ba-4071-8bc3-96b3a76c87d5" providerId="ADAL" clId="{F2215D3B-E8BB-DA44-AB8C-E5FDB60E8DF6}" dt="2022-12-08T04:53:01.698" v="1762" actId="26606"/>
          <ac:grpSpMkLst>
            <pc:docMk/>
            <pc:sldMk cId="362069917" sldId="261"/>
            <ac:grpSpMk id="13" creationId="{4724F874-E407-41A5-918C-1CF5DF5269E1}"/>
          </ac:grpSpMkLst>
        </pc:grpChg>
        <pc:grpChg chg="add del">
          <ac:chgData name="BRYAN URGILES" userId="4973bd76-58ba-4071-8bc3-96b3a76c87d5" providerId="ADAL" clId="{F2215D3B-E8BB-DA44-AB8C-E5FDB60E8DF6}" dt="2022-12-08T04:53:01.698" v="1762" actId="26606"/>
          <ac:grpSpMkLst>
            <pc:docMk/>
            <pc:sldMk cId="362069917" sldId="261"/>
            <ac:grpSpMk id="17" creationId="{DC8D6E3B-FFED-480F-941D-FE376375B8B7}"/>
          </ac:grpSpMkLst>
        </pc:grpChg>
        <pc:grpChg chg="add del">
          <ac:chgData name="BRYAN URGILES" userId="4973bd76-58ba-4071-8bc3-96b3a76c87d5" providerId="ADAL" clId="{F2215D3B-E8BB-DA44-AB8C-E5FDB60E8DF6}" dt="2022-12-08T04:53:02.950" v="1764" actId="26606"/>
          <ac:grpSpMkLst>
            <pc:docMk/>
            <pc:sldMk cId="362069917" sldId="261"/>
            <ac:grpSpMk id="22" creationId="{828A5161-06F1-46CF-8AD7-844680A59E13}"/>
          </ac:grpSpMkLst>
        </pc:grpChg>
        <pc:grpChg chg="add del">
          <ac:chgData name="BRYAN URGILES" userId="4973bd76-58ba-4071-8bc3-96b3a76c87d5" providerId="ADAL" clId="{F2215D3B-E8BB-DA44-AB8C-E5FDB60E8DF6}" dt="2022-12-08T04:53:02.950" v="1764" actId="26606"/>
          <ac:grpSpMkLst>
            <pc:docMk/>
            <pc:sldMk cId="362069917" sldId="261"/>
            <ac:grpSpMk id="25" creationId="{5995D10D-E9C9-47DB-AE7E-801FEF38F5C9}"/>
          </ac:grpSpMkLst>
        </pc:grpChg>
        <pc:grpChg chg="add">
          <ac:chgData name="BRYAN URGILES" userId="4973bd76-58ba-4071-8bc3-96b3a76c87d5" providerId="ADAL" clId="{F2215D3B-E8BB-DA44-AB8C-E5FDB60E8DF6}" dt="2022-12-08T04:53:02.964" v="1765" actId="26606"/>
          <ac:grpSpMkLst>
            <pc:docMk/>
            <pc:sldMk cId="362069917" sldId="261"/>
            <ac:grpSpMk id="30" creationId="{287F69AB-2350-44E3-9076-00265B93F313}"/>
          </ac:grpSpMkLst>
        </pc:grpChg>
        <pc:grpChg chg="add">
          <ac:chgData name="BRYAN URGILES" userId="4973bd76-58ba-4071-8bc3-96b3a76c87d5" providerId="ADAL" clId="{F2215D3B-E8BB-DA44-AB8C-E5FDB60E8DF6}" dt="2022-12-08T04:53:02.964" v="1765" actId="26606"/>
          <ac:grpSpMkLst>
            <pc:docMk/>
            <pc:sldMk cId="362069917" sldId="261"/>
            <ac:grpSpMk id="31" creationId="{3EA7D759-6BEF-4CBD-A325-BCFA77832B3F}"/>
          </ac:grpSpMkLst>
        </pc:grpChg>
        <pc:picChg chg="add mod ord">
          <ac:chgData name="BRYAN URGILES" userId="4973bd76-58ba-4071-8bc3-96b3a76c87d5" providerId="ADAL" clId="{F2215D3B-E8BB-DA44-AB8C-E5FDB60E8DF6}" dt="2022-12-08T04:53:02.964" v="1765" actId="26606"/>
          <ac:picMkLst>
            <pc:docMk/>
            <pc:sldMk cId="362069917" sldId="261"/>
            <ac:picMk id="3" creationId="{6BCEE78F-D6DF-24DA-1890-421B289D813A}"/>
          </ac:picMkLst>
        </pc:picChg>
        <pc:cxnChg chg="add del">
          <ac:chgData name="BRYAN URGILES" userId="4973bd76-58ba-4071-8bc3-96b3a76c87d5" providerId="ADAL" clId="{F2215D3B-E8BB-DA44-AB8C-E5FDB60E8DF6}" dt="2022-12-07T05:14:43.142" v="90" actId="700"/>
          <ac:cxnSpMkLst>
            <pc:docMk/>
            <pc:sldMk cId="362069917" sldId="261"/>
            <ac:cxnSpMk id="10" creationId="{BCD0BBC1-A7D4-445D-98AC-95A6A45D8EBB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5FA4D7-3C8D-4476-978A-94B56BE1B6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098AD29-D5C7-4375-B668-1346032171EF}">
      <dgm:prSet/>
      <dgm:spPr/>
      <dgm:t>
        <a:bodyPr/>
        <a:lstStyle/>
        <a:p>
          <a:r>
            <a:rPr lang="en-US"/>
            <a:t>Both of the Census from 2000 and 2015-19 the Hispanic population had dominated with having a 74.1% and later having a 67.9%.</a:t>
          </a:r>
        </a:p>
      </dgm:t>
    </dgm:pt>
    <dgm:pt modelId="{37AABD76-04A7-4DB5-BF57-0FF0663A83F0}" type="parTrans" cxnId="{736B4FD9-DEB1-42C4-B22F-50DDB2D3DD43}">
      <dgm:prSet/>
      <dgm:spPr/>
      <dgm:t>
        <a:bodyPr/>
        <a:lstStyle/>
        <a:p>
          <a:endParaRPr lang="en-US"/>
        </a:p>
      </dgm:t>
    </dgm:pt>
    <dgm:pt modelId="{8DB97E9D-C2D8-4303-B85C-CAD583137E47}" type="sibTrans" cxnId="{736B4FD9-DEB1-42C4-B22F-50DDB2D3DD43}">
      <dgm:prSet/>
      <dgm:spPr/>
      <dgm:t>
        <a:bodyPr/>
        <a:lstStyle/>
        <a:p>
          <a:endParaRPr lang="en-US"/>
        </a:p>
      </dgm:t>
    </dgm:pt>
    <dgm:pt modelId="{11043D32-6DD8-4175-A9EE-B1EE2FCFDEC2}">
      <dgm:prSet/>
      <dgm:spPr/>
      <dgm:t>
        <a:bodyPr/>
        <a:lstStyle/>
        <a:p>
          <a:r>
            <a:rPr lang="en-US"/>
            <a:t>Asian population having the lowest with one year having 2.0% and the following having a 2.5%.</a:t>
          </a:r>
        </a:p>
      </dgm:t>
    </dgm:pt>
    <dgm:pt modelId="{01C26CB0-5A16-468F-805F-455EFB7D2C12}" type="parTrans" cxnId="{BB432BEE-559D-415F-BE82-6B5253D488FE}">
      <dgm:prSet/>
      <dgm:spPr/>
      <dgm:t>
        <a:bodyPr/>
        <a:lstStyle/>
        <a:p>
          <a:endParaRPr lang="en-US"/>
        </a:p>
      </dgm:t>
    </dgm:pt>
    <dgm:pt modelId="{A53CC5C4-9B03-4D4E-9156-48C6EEB63CF8}" type="sibTrans" cxnId="{BB432BEE-559D-415F-BE82-6B5253D488FE}">
      <dgm:prSet/>
      <dgm:spPr/>
      <dgm:t>
        <a:bodyPr/>
        <a:lstStyle/>
        <a:p>
          <a:endParaRPr lang="en-US"/>
        </a:p>
      </dgm:t>
    </dgm:pt>
    <dgm:pt modelId="{366FA909-7D3A-467A-A5F0-B428367D4BD3}">
      <dgm:prSet/>
      <dgm:spPr/>
      <dgm:t>
        <a:bodyPr/>
        <a:lstStyle/>
        <a:p>
          <a:r>
            <a:rPr lang="en-US"/>
            <a:t>The Black and white population are in the middle with the Black population having a 7.9% and the white population having a 19.2%. </a:t>
          </a:r>
        </a:p>
      </dgm:t>
    </dgm:pt>
    <dgm:pt modelId="{68AA3CEF-2682-4EFA-B28D-C6A6B95CC68F}" type="parTrans" cxnId="{AE27456F-ACD4-49A5-8B68-F94FA280081F}">
      <dgm:prSet/>
      <dgm:spPr/>
      <dgm:t>
        <a:bodyPr/>
        <a:lstStyle/>
        <a:p>
          <a:endParaRPr lang="en-US"/>
        </a:p>
      </dgm:t>
    </dgm:pt>
    <dgm:pt modelId="{96D47ACD-C22E-4620-89DE-ECBBABB26197}" type="sibTrans" cxnId="{AE27456F-ACD4-49A5-8B68-F94FA280081F}">
      <dgm:prSet/>
      <dgm:spPr/>
      <dgm:t>
        <a:bodyPr/>
        <a:lstStyle/>
        <a:p>
          <a:endParaRPr lang="en-US"/>
        </a:p>
      </dgm:t>
    </dgm:pt>
    <dgm:pt modelId="{01DABD7B-B284-384B-A258-D088E38EC0CF}" type="pres">
      <dgm:prSet presAssocID="{295FA4D7-3C8D-4476-978A-94B56BE1B6E7}" presName="linear" presStyleCnt="0">
        <dgm:presLayoutVars>
          <dgm:animLvl val="lvl"/>
          <dgm:resizeHandles val="exact"/>
        </dgm:presLayoutVars>
      </dgm:prSet>
      <dgm:spPr/>
    </dgm:pt>
    <dgm:pt modelId="{8369184D-CBE6-7C49-AE23-FFE8CB3D909A}" type="pres">
      <dgm:prSet presAssocID="{8098AD29-D5C7-4375-B668-1346032171E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ABB397A-1D2B-E94C-ACEB-F50200411A60}" type="pres">
      <dgm:prSet presAssocID="{8DB97E9D-C2D8-4303-B85C-CAD583137E47}" presName="spacer" presStyleCnt="0"/>
      <dgm:spPr/>
    </dgm:pt>
    <dgm:pt modelId="{04FEA773-5F42-A147-BF01-C66FFD34A37D}" type="pres">
      <dgm:prSet presAssocID="{11043D32-6DD8-4175-A9EE-B1EE2FCFDE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81C0509-3C35-3349-813F-67D5EB3B75A8}" type="pres">
      <dgm:prSet presAssocID="{A53CC5C4-9B03-4D4E-9156-48C6EEB63CF8}" presName="spacer" presStyleCnt="0"/>
      <dgm:spPr/>
    </dgm:pt>
    <dgm:pt modelId="{6FC418E3-828A-FB41-95A7-5EF4AE71EF0C}" type="pres">
      <dgm:prSet presAssocID="{366FA909-7D3A-467A-A5F0-B428367D4BD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C69F916-25FC-CF43-A993-979354D2AB33}" type="presOf" srcId="{295FA4D7-3C8D-4476-978A-94B56BE1B6E7}" destId="{01DABD7B-B284-384B-A258-D088E38EC0CF}" srcOrd="0" destOrd="0" presId="urn:microsoft.com/office/officeart/2005/8/layout/vList2"/>
    <dgm:cxn modelId="{49829E30-06EC-9943-BA74-5533FFF9E623}" type="presOf" srcId="{366FA909-7D3A-467A-A5F0-B428367D4BD3}" destId="{6FC418E3-828A-FB41-95A7-5EF4AE71EF0C}" srcOrd="0" destOrd="0" presId="urn:microsoft.com/office/officeart/2005/8/layout/vList2"/>
    <dgm:cxn modelId="{AD4FF631-E3FD-1840-9210-9113DAEDD295}" type="presOf" srcId="{11043D32-6DD8-4175-A9EE-B1EE2FCFDEC2}" destId="{04FEA773-5F42-A147-BF01-C66FFD34A37D}" srcOrd="0" destOrd="0" presId="urn:microsoft.com/office/officeart/2005/8/layout/vList2"/>
    <dgm:cxn modelId="{AE27456F-ACD4-49A5-8B68-F94FA280081F}" srcId="{295FA4D7-3C8D-4476-978A-94B56BE1B6E7}" destId="{366FA909-7D3A-467A-A5F0-B428367D4BD3}" srcOrd="2" destOrd="0" parTransId="{68AA3CEF-2682-4EFA-B28D-C6A6B95CC68F}" sibTransId="{96D47ACD-C22E-4620-89DE-ECBBABB26197}"/>
    <dgm:cxn modelId="{45CE56CC-5AEF-FC4E-8B37-9836FA6B2135}" type="presOf" srcId="{8098AD29-D5C7-4375-B668-1346032171EF}" destId="{8369184D-CBE6-7C49-AE23-FFE8CB3D909A}" srcOrd="0" destOrd="0" presId="urn:microsoft.com/office/officeart/2005/8/layout/vList2"/>
    <dgm:cxn modelId="{736B4FD9-DEB1-42C4-B22F-50DDB2D3DD43}" srcId="{295FA4D7-3C8D-4476-978A-94B56BE1B6E7}" destId="{8098AD29-D5C7-4375-B668-1346032171EF}" srcOrd="0" destOrd="0" parTransId="{37AABD76-04A7-4DB5-BF57-0FF0663A83F0}" sibTransId="{8DB97E9D-C2D8-4303-B85C-CAD583137E47}"/>
    <dgm:cxn modelId="{BB432BEE-559D-415F-BE82-6B5253D488FE}" srcId="{295FA4D7-3C8D-4476-978A-94B56BE1B6E7}" destId="{11043D32-6DD8-4175-A9EE-B1EE2FCFDEC2}" srcOrd="1" destOrd="0" parTransId="{01C26CB0-5A16-468F-805F-455EFB7D2C12}" sibTransId="{A53CC5C4-9B03-4D4E-9156-48C6EEB63CF8}"/>
    <dgm:cxn modelId="{261A2A60-FF6E-1D4B-86ED-23C22CD20A44}" type="presParOf" srcId="{01DABD7B-B284-384B-A258-D088E38EC0CF}" destId="{8369184D-CBE6-7C49-AE23-FFE8CB3D909A}" srcOrd="0" destOrd="0" presId="urn:microsoft.com/office/officeart/2005/8/layout/vList2"/>
    <dgm:cxn modelId="{607D2621-4CEB-1443-8BB3-C90CA2F54773}" type="presParOf" srcId="{01DABD7B-B284-384B-A258-D088E38EC0CF}" destId="{1ABB397A-1D2B-E94C-ACEB-F50200411A60}" srcOrd="1" destOrd="0" presId="urn:microsoft.com/office/officeart/2005/8/layout/vList2"/>
    <dgm:cxn modelId="{FC2AEA87-4284-E249-8FDF-85B2FDED191A}" type="presParOf" srcId="{01DABD7B-B284-384B-A258-D088E38EC0CF}" destId="{04FEA773-5F42-A147-BF01-C66FFD34A37D}" srcOrd="2" destOrd="0" presId="urn:microsoft.com/office/officeart/2005/8/layout/vList2"/>
    <dgm:cxn modelId="{C868A43F-B235-C949-BF39-A7A6434429C9}" type="presParOf" srcId="{01DABD7B-B284-384B-A258-D088E38EC0CF}" destId="{581C0509-3C35-3349-813F-67D5EB3B75A8}" srcOrd="3" destOrd="0" presId="urn:microsoft.com/office/officeart/2005/8/layout/vList2"/>
    <dgm:cxn modelId="{96A057B7-CC43-6843-B3EC-BE428A9D6BD2}" type="presParOf" srcId="{01DABD7B-B284-384B-A258-D088E38EC0CF}" destId="{6FC418E3-828A-FB41-95A7-5EF4AE71EF0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1D246C-0123-4673-82F1-60F30591FB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69CFBC-FBE4-4DE7-8DBD-C79AF4461675}">
      <dgm:prSet/>
      <dgm:spPr/>
      <dgm:t>
        <a:bodyPr/>
        <a:lstStyle/>
        <a:p>
          <a:r>
            <a:rPr lang="en-US"/>
            <a:t>The top scares in the list are murder and rape which from the records from the Precinct 33 marks no murder or rape cases.</a:t>
          </a:r>
        </a:p>
      </dgm:t>
    </dgm:pt>
    <dgm:pt modelId="{C8D9AB4B-2F61-4BF9-AD23-922FB77E9F9A}" type="parTrans" cxnId="{677DD911-5F8E-4BAB-9928-B695D0C93EE1}">
      <dgm:prSet/>
      <dgm:spPr/>
      <dgm:t>
        <a:bodyPr/>
        <a:lstStyle/>
        <a:p>
          <a:endParaRPr lang="en-US"/>
        </a:p>
      </dgm:t>
    </dgm:pt>
    <dgm:pt modelId="{D3E5D602-4621-461C-B5E2-C57D443EC09E}" type="sibTrans" cxnId="{677DD911-5F8E-4BAB-9928-B695D0C93EE1}">
      <dgm:prSet/>
      <dgm:spPr/>
      <dgm:t>
        <a:bodyPr/>
        <a:lstStyle/>
        <a:p>
          <a:endParaRPr lang="en-US"/>
        </a:p>
      </dgm:t>
    </dgm:pt>
    <dgm:pt modelId="{5332D644-22A1-4FE5-8462-8DC45075A1A6}">
      <dgm:prSet/>
      <dgm:spPr/>
      <dgm:t>
        <a:bodyPr/>
        <a:lstStyle/>
        <a:p>
          <a:r>
            <a:rPr lang="en-US"/>
            <a:t>In 2022 and 2021 there has been a total of 8 reports of Robbery and it’s a major problem in our area.</a:t>
          </a:r>
        </a:p>
      </dgm:t>
    </dgm:pt>
    <dgm:pt modelId="{74471A7D-4B23-460A-AF1E-B809C3F75DA9}" type="parTrans" cxnId="{46412EA2-1C17-4AD8-94DF-02FD41D0DFE8}">
      <dgm:prSet/>
      <dgm:spPr/>
      <dgm:t>
        <a:bodyPr/>
        <a:lstStyle/>
        <a:p>
          <a:endParaRPr lang="en-US"/>
        </a:p>
      </dgm:t>
    </dgm:pt>
    <dgm:pt modelId="{DBDACA13-4F81-4FCC-AD67-78A4C7100F7E}" type="sibTrans" cxnId="{46412EA2-1C17-4AD8-94DF-02FD41D0DFE8}">
      <dgm:prSet/>
      <dgm:spPr/>
      <dgm:t>
        <a:bodyPr/>
        <a:lstStyle/>
        <a:p>
          <a:endParaRPr lang="en-US"/>
        </a:p>
      </dgm:t>
    </dgm:pt>
    <dgm:pt modelId="{06FA06A9-F3E3-42B3-B776-ABC6838770D7}">
      <dgm:prSet/>
      <dgm:spPr/>
      <dgm:t>
        <a:bodyPr/>
        <a:lstStyle/>
        <a:p>
          <a:r>
            <a:rPr lang="en-US" dirty="0"/>
            <a:t>In 2021 there were 6 burglary cases but it has decreased to only 2 burglaries.</a:t>
          </a:r>
        </a:p>
      </dgm:t>
    </dgm:pt>
    <dgm:pt modelId="{9F16ED61-2E4A-47E0-9769-6EA30FD64560}" type="parTrans" cxnId="{7C67EFD8-0612-4450-B8FC-E21F757B113A}">
      <dgm:prSet/>
      <dgm:spPr/>
      <dgm:t>
        <a:bodyPr/>
        <a:lstStyle/>
        <a:p>
          <a:endParaRPr lang="en-US"/>
        </a:p>
      </dgm:t>
    </dgm:pt>
    <dgm:pt modelId="{08AAD65D-2863-4EC6-B936-E56EAD185B3A}" type="sibTrans" cxnId="{7C67EFD8-0612-4450-B8FC-E21F757B113A}">
      <dgm:prSet/>
      <dgm:spPr/>
      <dgm:t>
        <a:bodyPr/>
        <a:lstStyle/>
        <a:p>
          <a:endParaRPr lang="en-US"/>
        </a:p>
      </dgm:t>
    </dgm:pt>
    <dgm:pt modelId="{C0956063-BF64-0346-83CE-B864AD598873}" type="pres">
      <dgm:prSet presAssocID="{601D246C-0123-4673-82F1-60F30591FBFC}" presName="linear" presStyleCnt="0">
        <dgm:presLayoutVars>
          <dgm:animLvl val="lvl"/>
          <dgm:resizeHandles val="exact"/>
        </dgm:presLayoutVars>
      </dgm:prSet>
      <dgm:spPr/>
    </dgm:pt>
    <dgm:pt modelId="{9D9ED900-A3FE-864A-9389-EAD120AB3D5F}" type="pres">
      <dgm:prSet presAssocID="{7869CFBC-FBE4-4DE7-8DBD-C79AF446167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4A51881-0F69-424B-A3D0-2D4CC2FA8B7A}" type="pres">
      <dgm:prSet presAssocID="{D3E5D602-4621-461C-B5E2-C57D443EC09E}" presName="spacer" presStyleCnt="0"/>
      <dgm:spPr/>
    </dgm:pt>
    <dgm:pt modelId="{B12A42FA-79F0-B349-BE9B-90FDBF392FE4}" type="pres">
      <dgm:prSet presAssocID="{5332D644-22A1-4FE5-8462-8DC45075A1A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27E54F5-B0CF-FA41-988B-114903842026}" type="pres">
      <dgm:prSet presAssocID="{DBDACA13-4F81-4FCC-AD67-78A4C7100F7E}" presName="spacer" presStyleCnt="0"/>
      <dgm:spPr/>
    </dgm:pt>
    <dgm:pt modelId="{A5869ADF-F75E-0A49-875B-AF0D88805548}" type="pres">
      <dgm:prSet presAssocID="{06FA06A9-F3E3-42B3-B776-ABC6838770D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77DD911-5F8E-4BAB-9928-B695D0C93EE1}" srcId="{601D246C-0123-4673-82F1-60F30591FBFC}" destId="{7869CFBC-FBE4-4DE7-8DBD-C79AF4461675}" srcOrd="0" destOrd="0" parTransId="{C8D9AB4B-2F61-4BF9-AD23-922FB77E9F9A}" sibTransId="{D3E5D602-4621-461C-B5E2-C57D443EC09E}"/>
    <dgm:cxn modelId="{A5EBA52B-87FC-F94C-BD52-7D966BBD8428}" type="presOf" srcId="{5332D644-22A1-4FE5-8462-8DC45075A1A6}" destId="{B12A42FA-79F0-B349-BE9B-90FDBF392FE4}" srcOrd="0" destOrd="0" presId="urn:microsoft.com/office/officeart/2005/8/layout/vList2"/>
    <dgm:cxn modelId="{BB14EE34-40F0-D041-9FB4-47AB04B2F661}" type="presOf" srcId="{06FA06A9-F3E3-42B3-B776-ABC6838770D7}" destId="{A5869ADF-F75E-0A49-875B-AF0D88805548}" srcOrd="0" destOrd="0" presId="urn:microsoft.com/office/officeart/2005/8/layout/vList2"/>
    <dgm:cxn modelId="{4E0F2B45-E1B3-AC4F-A31B-3EED0090FB2F}" type="presOf" srcId="{601D246C-0123-4673-82F1-60F30591FBFC}" destId="{C0956063-BF64-0346-83CE-B864AD598873}" srcOrd="0" destOrd="0" presId="urn:microsoft.com/office/officeart/2005/8/layout/vList2"/>
    <dgm:cxn modelId="{46412EA2-1C17-4AD8-94DF-02FD41D0DFE8}" srcId="{601D246C-0123-4673-82F1-60F30591FBFC}" destId="{5332D644-22A1-4FE5-8462-8DC45075A1A6}" srcOrd="1" destOrd="0" parTransId="{74471A7D-4B23-460A-AF1E-B809C3F75DA9}" sibTransId="{DBDACA13-4F81-4FCC-AD67-78A4C7100F7E}"/>
    <dgm:cxn modelId="{9A8B63D7-2406-1C4F-9EEF-06978681C2B8}" type="presOf" srcId="{7869CFBC-FBE4-4DE7-8DBD-C79AF4461675}" destId="{9D9ED900-A3FE-864A-9389-EAD120AB3D5F}" srcOrd="0" destOrd="0" presId="urn:microsoft.com/office/officeart/2005/8/layout/vList2"/>
    <dgm:cxn modelId="{7C67EFD8-0612-4450-B8FC-E21F757B113A}" srcId="{601D246C-0123-4673-82F1-60F30591FBFC}" destId="{06FA06A9-F3E3-42B3-B776-ABC6838770D7}" srcOrd="2" destOrd="0" parTransId="{9F16ED61-2E4A-47E0-9769-6EA30FD64560}" sibTransId="{08AAD65D-2863-4EC6-B936-E56EAD185B3A}"/>
    <dgm:cxn modelId="{71EB2870-84D8-7748-8BF3-7FCECC9E5A4E}" type="presParOf" srcId="{C0956063-BF64-0346-83CE-B864AD598873}" destId="{9D9ED900-A3FE-864A-9389-EAD120AB3D5F}" srcOrd="0" destOrd="0" presId="urn:microsoft.com/office/officeart/2005/8/layout/vList2"/>
    <dgm:cxn modelId="{DF687108-30EB-A940-BDD7-604843F95956}" type="presParOf" srcId="{C0956063-BF64-0346-83CE-B864AD598873}" destId="{64A51881-0F69-424B-A3D0-2D4CC2FA8B7A}" srcOrd="1" destOrd="0" presId="urn:microsoft.com/office/officeart/2005/8/layout/vList2"/>
    <dgm:cxn modelId="{9E14FD18-59B8-744C-8B8D-A65FC6E8A9EB}" type="presParOf" srcId="{C0956063-BF64-0346-83CE-B864AD598873}" destId="{B12A42FA-79F0-B349-BE9B-90FDBF392FE4}" srcOrd="2" destOrd="0" presId="urn:microsoft.com/office/officeart/2005/8/layout/vList2"/>
    <dgm:cxn modelId="{B5F8B2E1-E2E5-C340-933C-058F3EF1763A}" type="presParOf" srcId="{C0956063-BF64-0346-83CE-B864AD598873}" destId="{A27E54F5-B0CF-FA41-988B-114903842026}" srcOrd="3" destOrd="0" presId="urn:microsoft.com/office/officeart/2005/8/layout/vList2"/>
    <dgm:cxn modelId="{4F623CFA-B93B-5C42-939F-0CD0D4276029}" type="presParOf" srcId="{C0956063-BF64-0346-83CE-B864AD598873}" destId="{A5869ADF-F75E-0A49-875B-AF0D888055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9184D-CBE6-7C49-AE23-FFE8CB3D909A}">
      <dsp:nvSpPr>
        <dsp:cNvPr id="0" name=""/>
        <dsp:cNvSpPr/>
      </dsp:nvSpPr>
      <dsp:spPr>
        <a:xfrm>
          <a:off x="0" y="145378"/>
          <a:ext cx="3829422" cy="1427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Both of the Census from 2000 and 2015-19 the Hispanic population had dominated with having a 74.1% and later having a 67.9%.</a:t>
          </a:r>
        </a:p>
      </dsp:txBody>
      <dsp:txXfrm>
        <a:off x="69680" y="215058"/>
        <a:ext cx="3690062" cy="1288040"/>
      </dsp:txXfrm>
    </dsp:sp>
    <dsp:sp modelId="{04FEA773-5F42-A147-BF01-C66FFD34A37D}">
      <dsp:nvSpPr>
        <dsp:cNvPr id="0" name=""/>
        <dsp:cNvSpPr/>
      </dsp:nvSpPr>
      <dsp:spPr>
        <a:xfrm>
          <a:off x="0" y="1630378"/>
          <a:ext cx="3829422" cy="1427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Asian population having the lowest with one year having 2.0% and the following having a 2.5%.</a:t>
          </a:r>
        </a:p>
      </dsp:txBody>
      <dsp:txXfrm>
        <a:off x="69680" y="1700058"/>
        <a:ext cx="3690062" cy="1288040"/>
      </dsp:txXfrm>
    </dsp:sp>
    <dsp:sp modelId="{6FC418E3-828A-FB41-95A7-5EF4AE71EF0C}">
      <dsp:nvSpPr>
        <dsp:cNvPr id="0" name=""/>
        <dsp:cNvSpPr/>
      </dsp:nvSpPr>
      <dsp:spPr>
        <a:xfrm>
          <a:off x="0" y="3115378"/>
          <a:ext cx="3829422" cy="1427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 Black and white population are in the middle with the Black population having a 7.9% and the white population having a 19.2%. </a:t>
          </a:r>
        </a:p>
      </dsp:txBody>
      <dsp:txXfrm>
        <a:off x="69680" y="3185058"/>
        <a:ext cx="3690062" cy="1288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9ED900-A3FE-864A-9389-EAD120AB3D5F}">
      <dsp:nvSpPr>
        <dsp:cNvPr id="0" name=""/>
        <dsp:cNvSpPr/>
      </dsp:nvSpPr>
      <dsp:spPr>
        <a:xfrm>
          <a:off x="0" y="18637"/>
          <a:ext cx="5721484" cy="178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The top scares in the list are murder and rape which from the records from the Precinct 33 marks no murder or rape cases.</a:t>
          </a:r>
        </a:p>
      </dsp:txBody>
      <dsp:txXfrm>
        <a:off x="87100" y="105737"/>
        <a:ext cx="5547284" cy="1610050"/>
      </dsp:txXfrm>
    </dsp:sp>
    <dsp:sp modelId="{B12A42FA-79F0-B349-BE9B-90FDBF392FE4}">
      <dsp:nvSpPr>
        <dsp:cNvPr id="0" name=""/>
        <dsp:cNvSpPr/>
      </dsp:nvSpPr>
      <dsp:spPr>
        <a:xfrm>
          <a:off x="0" y="1874887"/>
          <a:ext cx="5721484" cy="178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 2022 and 2021 there has been a total of 8 reports of Robbery and it’s a major problem in our area.</a:t>
          </a:r>
        </a:p>
      </dsp:txBody>
      <dsp:txXfrm>
        <a:off x="87100" y="1961987"/>
        <a:ext cx="5547284" cy="1610050"/>
      </dsp:txXfrm>
    </dsp:sp>
    <dsp:sp modelId="{A5869ADF-F75E-0A49-875B-AF0D88805548}">
      <dsp:nvSpPr>
        <dsp:cNvPr id="0" name=""/>
        <dsp:cNvSpPr/>
      </dsp:nvSpPr>
      <dsp:spPr>
        <a:xfrm>
          <a:off x="0" y="3731137"/>
          <a:ext cx="5721484" cy="178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In 2021 there were 6 burglary cases but it has decreased to only 2 burglaries.</a:t>
          </a:r>
        </a:p>
      </dsp:txBody>
      <dsp:txXfrm>
        <a:off x="87100" y="3818237"/>
        <a:ext cx="5547284" cy="1610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687E-61E9-DDDA-9555-4736DF8FC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E4348F-2766-AFF5-C63B-42DEE3217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33AFD-0031-2D76-EA6B-4BBCD686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777ED-F641-C022-AADF-D5415F3CE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DACED-E9E8-DBB6-DCE0-8D1292E69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953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542A1-B28E-3FC5-A4F0-4CF8084D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CC438-C553-030A-7CC9-3A405D0CC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4BC23-C9A9-D333-5F85-FB72B7AFC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E918-A37F-0AA8-CA99-A343C1A6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3C718-4204-ECB1-C7B6-79DF877C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366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23A89-F431-5A45-ABF9-2C6B0686F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30D5E-B9C3-5419-3199-33D07144C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D6036-ABC4-3425-E870-009D90194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A980C-3793-2EA6-30FE-80F1AAEAB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8F49F-67C0-1424-E726-8FBBBD31F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92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02E02-D26C-00CF-15D4-D3843D1C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64C03-D168-56F6-94AA-16F66C2F4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3D79D4-E677-5E24-05FE-48D5020D3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4FFFF-ECFE-C2CB-AF7B-7FE62A1F5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043BF2-99EA-B6BC-3AA0-9E9B7711B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BF7C2F-211A-B392-1223-0B109CC1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50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77BA0-800B-D230-F7A8-49AB71E24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0E3B1-2A01-2772-489E-291B86B50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5E16A-EC4B-E78D-7610-00F27E065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46E58F-5C93-163E-8509-E414B36A69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57FA30-573B-130C-9C8E-CB8FA36864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455761-0BBE-B2F1-CFBC-62771A311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68C79A-AD3A-67FD-8B29-C3DF98C36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C50589-4B6F-1DA5-E958-FDE334DD1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768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6E99A-FEC7-5B05-95E8-030028525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813D51-3640-6B2C-DAF8-7ACF892FC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96BB53-7FCE-BA26-8C56-4E80D4AE5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37678A-EB20-8D7D-0E24-A0F501D5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594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52CD4B-1CE2-BCE0-9818-6650F61A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EF259E-DB53-7A78-5D52-46F707D0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64DE49-B342-AADC-DAD1-7D8858A3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56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0EBF9-568A-B67E-C0E8-A04149878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14AA1-CEAE-5878-7F26-66B474D7D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39656-1B34-3AEF-5707-7F3E9AC81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7E60C-FD29-5ED3-2C1D-69BF83AB3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07E77B-EBC5-A5DA-74FD-C5D096C82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FBC3D-5244-C43D-0C1C-554DB1858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8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114DB-1D90-F5A7-9827-ADDA8D3CF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9B599B-5711-D5F1-A442-36BA9414AF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DB31D-E734-9FF2-3A89-8DD7F9CDE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F6BC6-B36E-E0AC-5089-6D8860A8F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E4F7F-7E61-00C3-C6BF-08C5A6FB7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749BE-C57E-0F34-A148-88AD790C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39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55B4F-9D39-7795-920D-EE05CA6C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FE4BD-A465-D14A-0F26-950040CCA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6F576-7E67-4D11-A888-EDB08E96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5310B-CDF1-FECD-EBD2-E0EFEAB79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4863E-54B9-688E-0A60-76E084E2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4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F0A43B-61C2-531B-71A6-65B661EB1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6F6648-E362-73E5-F686-A3A8B3E2A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658C0-C08E-1CE6-CB4D-3FEE7DAA9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990E5-1796-BA86-A39D-D5B40166A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BEF54-2076-BF3A-11C7-C44306E74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10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831F93-7092-46C0-42F7-DC64577C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5584E-5AE5-2B24-E6D5-7AC90C8E5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1193B-B28D-EA9F-B276-F846E10BBA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764A2-EE2B-0142-BB2C-60FC92089540}" type="datetimeFigureOut">
              <a:rPr lang="en-US" smtClean="0"/>
              <a:t>12/7/22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9DD82-72A6-1C64-AA60-EABA1B403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F70EE-59F3-92B3-6E8C-DBD765FFC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02A6D-16C0-E247-B73E-FFD7A7752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6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picture containing text, outdoor, ground, street&#10;&#10;Description automatically generated">
            <a:extLst>
              <a:ext uri="{FF2B5EF4-FFF2-40B4-BE49-F238E27FC236}">
                <a16:creationId xmlns:a16="http://schemas.microsoft.com/office/drawing/2014/main" id="{7A85197F-4E10-BBE9-B9B4-9280DEE86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3" t="9091" r="266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33CDC-CC0F-5335-109E-78C81C503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en-US" sz="6600" dirty="0"/>
              <a:t>Washington Heights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20BFE-6AE6-1EDB-A041-092F90227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By: Bryan </a:t>
            </a:r>
            <a:r>
              <a:rPr lang="en-US" dirty="0" err="1"/>
              <a:t>Urgiles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627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staurant on the corner of a street&#10;&#10;Description automatically generated with medium confidence">
            <a:extLst>
              <a:ext uri="{FF2B5EF4-FFF2-40B4-BE49-F238E27FC236}">
                <a16:creationId xmlns:a16="http://schemas.microsoft.com/office/drawing/2014/main" id="{5A9F5841-E299-6B5E-6BE5-3A95C45183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14797"/>
          <a:stretch/>
        </p:blipFill>
        <p:spPr>
          <a:xfrm>
            <a:off x="2562725" y="1"/>
            <a:ext cx="9629274" cy="6857999"/>
          </a:xfrm>
          <a:prstGeom prst="rect">
            <a:avLst/>
          </a:prstGeom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607D1-C8D4-B851-2142-32B1E1FDA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31" y="3728852"/>
            <a:ext cx="4458272" cy="1033154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2000"/>
            </a:br>
            <a:br>
              <a:rPr lang="en-US" sz="2000"/>
            </a:br>
            <a:endParaRPr lang="en-US" sz="2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B1B6C0-3DA5-1388-F359-7C17C97E9FD0}"/>
              </a:ext>
            </a:extLst>
          </p:cNvPr>
          <p:cNvSpPr txBox="1"/>
          <p:nvPr/>
        </p:nvSpPr>
        <p:spPr>
          <a:xfrm>
            <a:off x="773430" y="1132686"/>
            <a:ext cx="28738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population in Washington Heights is 143,879.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Starts from 155</a:t>
            </a:r>
            <a:r>
              <a:rPr lang="en-US" baseline="30000" dirty="0"/>
              <a:t>th</a:t>
            </a:r>
            <a:r>
              <a:rPr lang="en-US" dirty="0"/>
              <a:t> street of the south all the way to Inwood and </a:t>
            </a:r>
            <a:r>
              <a:rPr lang="en-US" dirty="0" err="1"/>
              <a:t>Dyckman</a:t>
            </a:r>
            <a:r>
              <a:rPr lang="en-US" dirty="0"/>
              <a:t> Street.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Train to go around are A, C, and the 1, and buses are M100, M101, M3, M4, M5 and the M2.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Taxi bases are around the area transporting people Uptown and Downtown.</a:t>
            </a:r>
          </a:p>
        </p:txBody>
      </p:sp>
    </p:spTree>
    <p:extLst>
      <p:ext uri="{BB962C8B-B14F-4D97-AF65-F5344CB8AC3E}">
        <p14:creationId xmlns:p14="http://schemas.microsoft.com/office/powerpoint/2010/main" val="1871934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2" name="Rectangle 1071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Title 3">
            <a:extLst>
              <a:ext uri="{FF2B5EF4-FFF2-40B4-BE49-F238E27FC236}">
                <a16:creationId xmlns:a16="http://schemas.microsoft.com/office/drawing/2014/main" id="{25A66FAC-F4E6-E49E-2416-1C35D8E3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600"/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050C1F6-EFF3-80F0-B311-8699D905765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702"/>
          <a:stretch/>
        </p:blipFill>
        <p:spPr bwMode="auto">
          <a:xfrm>
            <a:off x="429768" y="1721922"/>
            <a:ext cx="6704891" cy="452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76" name="Rectangle 1075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78" name="Content Placeholder 4">
            <a:extLst>
              <a:ext uri="{FF2B5EF4-FFF2-40B4-BE49-F238E27FC236}">
                <a16:creationId xmlns:a16="http://schemas.microsoft.com/office/drawing/2014/main" id="{4046B7D3-362C-E11A-3D56-412F98C40D4A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7564428" y="1292019"/>
          <a:ext cx="3829422" cy="4688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755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8D6DED-DAE2-F041-9516-15826B627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8235614" y="1171820"/>
            <a:ext cx="1961148" cy="24073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9FEF90-E0A1-EB89-1774-0522A126A5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05491" y="709997"/>
            <a:ext cx="6181697" cy="5438006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800" b="0" i="0" u="none" strike="noStrike" dirty="0">
              <a:effectLst/>
              <a:latin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</a:endParaRPr>
          </a:p>
          <a:p>
            <a:endParaRPr lang="en-US" sz="1800" b="0" i="0" u="none" strike="noStrike" dirty="0">
              <a:effectLst/>
              <a:latin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</a:endParaRPr>
          </a:p>
          <a:p>
            <a:endParaRPr lang="en-US" sz="1800" b="0" i="0" u="none" strike="noStrike" dirty="0">
              <a:effectLst/>
              <a:latin typeface="Calibri" panose="020F0502020204030204" pitchFamily="34" charset="0"/>
            </a:endParaRPr>
          </a:p>
          <a:p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Rents in Washington Heights haven’t been a cheap place to live with the amounts that its rising. For example, 3-bedroom apartments only a 30% of household can afford a rent of $1,000 to $1,500.</a:t>
            </a:r>
          </a:p>
          <a:p>
            <a:r>
              <a:rPr lang="en-US" sz="1800" dirty="0">
                <a:latin typeface="Calibri" panose="020F0502020204030204" pitchFamily="34" charset="0"/>
              </a:rPr>
              <a:t>Studios only a 35% of households can afford a $1,500 - $2,000 worth of rent.</a:t>
            </a:r>
          </a:p>
          <a:p>
            <a:r>
              <a:rPr lang="en-US" sz="1800" dirty="0">
                <a:latin typeface="Calibri" panose="020F0502020204030204" pitchFamily="34" charset="0"/>
              </a:rPr>
              <a:t>1 bedroom in the Census of 2006-2010 a 45% of households afforded to live with a rent of $1,000 to $1,500 but it decrease to only 35% of them affording to live there.</a:t>
            </a:r>
            <a:endParaRPr lang="en-US" sz="2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49AA9A5-4049-F0CA-8915-C310891156E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8"/>
          <a:stretch/>
        </p:blipFill>
        <p:spPr bwMode="auto">
          <a:xfrm>
            <a:off x="20" y="10"/>
            <a:ext cx="537208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58A0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148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0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Content Placeholder 2" descr="Table, calendar&#10;&#10;Description automatically generated">
            <a:extLst>
              <a:ext uri="{FF2B5EF4-FFF2-40B4-BE49-F238E27FC236}">
                <a16:creationId xmlns:a16="http://schemas.microsoft.com/office/drawing/2014/main" id="{B09E14DF-DF75-B09A-B9A7-EEC9B38F53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5408" r="-2" b="29268"/>
          <a:stretch/>
        </p:blipFill>
        <p:spPr>
          <a:xfrm>
            <a:off x="-7366" y="10"/>
            <a:ext cx="5493766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5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B5AB32-E85D-7906-165F-7F4EB3CE2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4571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endParaRPr lang="en-US"/>
          </a:p>
        </p:txBody>
      </p:sp>
      <p:graphicFrame>
        <p:nvGraphicFramePr>
          <p:cNvPr id="27" name="Content Placeholder 5">
            <a:extLst>
              <a:ext uri="{FF2B5EF4-FFF2-40B4-BE49-F238E27FC236}">
                <a16:creationId xmlns:a16="http://schemas.microsoft.com/office/drawing/2014/main" id="{DA18893B-C236-B264-D6F0-F38C47ECAE7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43657909"/>
              </p:ext>
            </p:extLst>
          </p:nvPr>
        </p:nvGraphicFramePr>
        <p:xfrm>
          <a:off x="5827048" y="685800"/>
          <a:ext cx="5721484" cy="5534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07507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12">
            <a:extLst>
              <a:ext uri="{FF2B5EF4-FFF2-40B4-BE49-F238E27FC236}">
                <a16:creationId xmlns:a16="http://schemas.microsoft.com/office/drawing/2014/main" id="{287F69AB-2350-44E3-9076-00265B93F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1"/>
            <a:ext cx="972709" cy="1935307"/>
            <a:chOff x="10918968" y="713127"/>
            <a:chExt cx="1273032" cy="253283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70652AA-1C81-481C-856B-903714375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2FF99B6-37BA-4650-B01D-799F02E31E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11B86E9F-8B72-2F13-38BE-1D2284ECB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Content Placeholder 2" descr="Chart, waterfall chart&#10;&#10;Description automatically generated">
            <a:extLst>
              <a:ext uri="{FF2B5EF4-FFF2-40B4-BE49-F238E27FC236}">
                <a16:creationId xmlns:a16="http://schemas.microsoft.com/office/drawing/2014/main" id="{6BCEE78F-D6DF-24DA-1890-421B289D81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9799" y="1782981"/>
            <a:ext cx="6100549" cy="436189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CA6C2F-359F-9C93-6C69-422727299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4052" y="1782981"/>
            <a:ext cx="4004479" cy="439398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Property Crime rates have a much higher rate than violent crime rates.</a:t>
            </a:r>
          </a:p>
          <a:p>
            <a:r>
              <a:rPr lang="en-US" sz="2400" dirty="0"/>
              <a:t>7.7 of property crime in Washington Heights compared to the citywide having 7.6. </a:t>
            </a:r>
          </a:p>
          <a:p>
            <a:r>
              <a:rPr lang="en-US" sz="2400" dirty="0"/>
              <a:t>Violent crimes in Washington Heights has the same </a:t>
            </a:r>
            <a:r>
              <a:rPr lang="en-US" sz="2400" dirty="0" err="1"/>
              <a:t>numer</a:t>
            </a:r>
            <a:r>
              <a:rPr lang="en-US" sz="2400" dirty="0"/>
              <a:t> of crimes there is in Manhattan,</a:t>
            </a:r>
          </a:p>
        </p:txBody>
      </p:sp>
      <p:grpSp>
        <p:nvGrpSpPr>
          <p:cNvPr id="31" name="Group 16">
            <a:extLst>
              <a:ext uri="{FF2B5EF4-FFF2-40B4-BE49-F238E27FC236}">
                <a16:creationId xmlns:a16="http://schemas.microsoft.com/office/drawing/2014/main" id="{3EA7D759-6BEF-4CBD-A325-BCFA77832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77940" y="4601497"/>
            <a:ext cx="1014060" cy="2017580"/>
            <a:chOff x="11177940" y="4601497"/>
            <a:chExt cx="1014060" cy="2017580"/>
          </a:xfrm>
        </p:grpSpPr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17405EC-53E3-473A-8B42-B9475D057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1067618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03F2370-11B5-4E16-8AE5-B4854408B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27850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069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344</Words>
  <Application>Microsoft Macintosh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Washington Heights</vt:lpstr>
      <vt:lpstr>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Rise of Young Gangs </dc:title>
  <dc:creator>BRYAN URGILES</dc:creator>
  <cp:lastModifiedBy>BRYAN URGILES</cp:lastModifiedBy>
  <cp:revision>2</cp:revision>
  <dcterms:created xsi:type="dcterms:W3CDTF">2022-11-30T00:45:12Z</dcterms:created>
  <dcterms:modified xsi:type="dcterms:W3CDTF">2022-12-08T04:59:19Z</dcterms:modified>
</cp:coreProperties>
</file>