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2" r:id="rId11"/>
    <p:sldId id="263" r:id="rId12"/>
    <p:sldId id="264" r:id="rId13"/>
    <p:sldId id="265" r:id="rId14"/>
    <p:sldId id="280" r:id="rId15"/>
    <p:sldId id="266" r:id="rId16"/>
    <p:sldId id="267" r:id="rId17"/>
    <p:sldId id="268" r:id="rId18"/>
    <p:sldId id="269" r:id="rId19"/>
    <p:sldId id="270" r:id="rId20"/>
    <p:sldId id="272" r:id="rId21"/>
    <p:sldId id="273" r:id="rId22"/>
    <p:sldId id="274" r:id="rId23"/>
    <p:sldId id="275" r:id="rId24"/>
    <p:sldId id="279" r:id="rId25"/>
    <p:sldId id="277" r:id="rId26"/>
    <p:sldId id="278" r:id="rId27"/>
    <p:sldId id="281" r:id="rId28"/>
    <p:sldId id="282"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33F1A-F8B3-4FBA-B967-26C0C6DA306F}" v="20" dt="2022-10-24T16:26:13.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tenik Margaryan" userId="S::satenik.margaryan51@login.cuny.edu::8cac939e-b887-4518-93ef-800e7cee5f28" providerId="AD" clId="Web-{97674B30-5EB1-4E9B-92A7-C390106A4655}"/>
    <pc:docChg chg="modSld">
      <pc:chgData name="Satenik Margaryan" userId="S::satenik.margaryan51@login.cuny.edu::8cac939e-b887-4518-93ef-800e7cee5f28" providerId="AD" clId="Web-{97674B30-5EB1-4E9B-92A7-C390106A4655}" dt="2022-10-25T17:17:49.872" v="9" actId="20577"/>
      <pc:docMkLst>
        <pc:docMk/>
      </pc:docMkLst>
      <pc:sldChg chg="modSp">
        <pc:chgData name="Satenik Margaryan" userId="S::satenik.margaryan51@login.cuny.edu::8cac939e-b887-4518-93ef-800e7cee5f28" providerId="AD" clId="Web-{97674B30-5EB1-4E9B-92A7-C390106A4655}" dt="2022-10-25T17:17:27.949" v="3" actId="20577"/>
        <pc:sldMkLst>
          <pc:docMk/>
          <pc:sldMk cId="1832626476" sldId="263"/>
        </pc:sldMkLst>
        <pc:spChg chg="mod">
          <ac:chgData name="Satenik Margaryan" userId="S::satenik.margaryan51@login.cuny.edu::8cac939e-b887-4518-93ef-800e7cee5f28" providerId="AD" clId="Web-{97674B30-5EB1-4E9B-92A7-C390106A4655}" dt="2022-10-25T17:17:27.949" v="3" actId="20577"/>
          <ac:spMkLst>
            <pc:docMk/>
            <pc:sldMk cId="1832626476" sldId="263"/>
            <ac:spMk id="2" creationId="{BB785BC7-0773-8F23-14A2-D2C38245AB44}"/>
          </ac:spMkLst>
        </pc:spChg>
        <pc:spChg chg="mod">
          <ac:chgData name="Satenik Margaryan" userId="S::satenik.margaryan51@login.cuny.edu::8cac939e-b887-4518-93ef-800e7cee5f28" providerId="AD" clId="Web-{97674B30-5EB1-4E9B-92A7-C390106A4655}" dt="2022-10-25T17:17:19.245" v="0" actId="20577"/>
          <ac:spMkLst>
            <pc:docMk/>
            <pc:sldMk cId="1832626476" sldId="263"/>
            <ac:spMk id="3" creationId="{D3905C2F-A861-867B-37C7-8106FDF7F03E}"/>
          </ac:spMkLst>
        </pc:spChg>
      </pc:sldChg>
      <pc:sldChg chg="modSp">
        <pc:chgData name="Satenik Margaryan" userId="S::satenik.margaryan51@login.cuny.edu::8cac939e-b887-4518-93ef-800e7cee5f28" providerId="AD" clId="Web-{97674B30-5EB1-4E9B-92A7-C390106A4655}" dt="2022-10-25T17:17:49.872" v="9" actId="20577"/>
        <pc:sldMkLst>
          <pc:docMk/>
          <pc:sldMk cId="467089430" sldId="264"/>
        </pc:sldMkLst>
        <pc:spChg chg="mod">
          <ac:chgData name="Satenik Margaryan" userId="S::satenik.margaryan51@login.cuny.edu::8cac939e-b887-4518-93ef-800e7cee5f28" providerId="AD" clId="Web-{97674B30-5EB1-4E9B-92A7-C390106A4655}" dt="2022-10-25T17:17:43.684" v="6" actId="20577"/>
          <ac:spMkLst>
            <pc:docMk/>
            <pc:sldMk cId="467089430" sldId="264"/>
            <ac:spMk id="2" creationId="{C44EC287-A7E3-29C6-D6F7-DDFECFA55F57}"/>
          </ac:spMkLst>
        </pc:spChg>
        <pc:spChg chg="mod">
          <ac:chgData name="Satenik Margaryan" userId="S::satenik.margaryan51@login.cuny.edu::8cac939e-b887-4518-93ef-800e7cee5f28" providerId="AD" clId="Web-{97674B30-5EB1-4E9B-92A7-C390106A4655}" dt="2022-10-25T17:17:49.872" v="9" actId="20577"/>
          <ac:spMkLst>
            <pc:docMk/>
            <pc:sldMk cId="467089430" sldId="264"/>
            <ac:spMk id="3" creationId="{4509D2FF-01C5-3231-DAF3-D73EA4DA355F}"/>
          </ac:spMkLst>
        </pc:spChg>
      </pc:sldChg>
    </pc:docChg>
  </pc:docChgLst>
  <pc:docChgLst>
    <pc:chgData name="Satenik Margaryan" userId="8cac939e-b887-4518-93ef-800e7cee5f28" providerId="ADAL" clId="{A3C33F1A-F8B3-4FBA-B967-26C0C6DA306F}"/>
    <pc:docChg chg="undo custSel addSld delSld modSld">
      <pc:chgData name="Satenik Margaryan" userId="8cac939e-b887-4518-93ef-800e7cee5f28" providerId="ADAL" clId="{A3C33F1A-F8B3-4FBA-B967-26C0C6DA306F}" dt="2022-10-26T22:51:29.944" v="496" actId="26606"/>
      <pc:docMkLst>
        <pc:docMk/>
      </pc:docMkLst>
      <pc:sldChg chg="modSp mod">
        <pc:chgData name="Satenik Margaryan" userId="8cac939e-b887-4518-93ef-800e7cee5f28" providerId="ADAL" clId="{A3C33F1A-F8B3-4FBA-B967-26C0C6DA306F}" dt="2022-10-24T16:30:33.987" v="220" actId="20577"/>
        <pc:sldMkLst>
          <pc:docMk/>
          <pc:sldMk cId="1372184688" sldId="256"/>
        </pc:sldMkLst>
        <pc:spChg chg="mod">
          <ac:chgData name="Satenik Margaryan" userId="8cac939e-b887-4518-93ef-800e7cee5f28" providerId="ADAL" clId="{A3C33F1A-F8B3-4FBA-B967-26C0C6DA306F}" dt="2022-10-24T16:30:33.987" v="220" actId="20577"/>
          <ac:spMkLst>
            <pc:docMk/>
            <pc:sldMk cId="1372184688" sldId="256"/>
            <ac:spMk id="3" creationId="{18DE8DEE-4DEC-519D-E3F2-BD18C876E601}"/>
          </ac:spMkLst>
        </pc:spChg>
      </pc:sldChg>
      <pc:sldChg chg="addSp delSp modSp mod setBg">
        <pc:chgData name="Satenik Margaryan" userId="8cac939e-b887-4518-93ef-800e7cee5f28" providerId="ADAL" clId="{A3C33F1A-F8B3-4FBA-B967-26C0C6DA306F}" dt="2022-10-26T22:50:52.676" v="491" actId="20577"/>
        <pc:sldMkLst>
          <pc:docMk/>
          <pc:sldMk cId="1139695064" sldId="262"/>
        </pc:sldMkLst>
        <pc:spChg chg="mod">
          <ac:chgData name="Satenik Margaryan" userId="8cac939e-b887-4518-93ef-800e7cee5f28" providerId="ADAL" clId="{A3C33F1A-F8B3-4FBA-B967-26C0C6DA306F}" dt="2022-10-26T22:50:52.676" v="491" actId="20577"/>
          <ac:spMkLst>
            <pc:docMk/>
            <pc:sldMk cId="1139695064" sldId="262"/>
            <ac:spMk id="2" creationId="{3840A9A8-C776-9EB4-5B78-C1D55E3808ED}"/>
          </ac:spMkLst>
        </pc:spChg>
        <pc:spChg chg="mod">
          <ac:chgData name="Satenik Margaryan" userId="8cac939e-b887-4518-93ef-800e7cee5f28" providerId="ADAL" clId="{A3C33F1A-F8B3-4FBA-B967-26C0C6DA306F}" dt="2022-10-26T22:50:23.031" v="472" actId="26606"/>
          <ac:spMkLst>
            <pc:docMk/>
            <pc:sldMk cId="1139695064" sldId="262"/>
            <ac:spMk id="3" creationId="{35C0794D-9BBF-A1A8-F03F-D3E8F2E2558D}"/>
          </ac:spMkLst>
        </pc:spChg>
        <pc:spChg chg="add del">
          <ac:chgData name="Satenik Margaryan" userId="8cac939e-b887-4518-93ef-800e7cee5f28" providerId="ADAL" clId="{A3C33F1A-F8B3-4FBA-B967-26C0C6DA306F}" dt="2022-10-26T22:50:21.176" v="469" actId="26606"/>
          <ac:spMkLst>
            <pc:docMk/>
            <pc:sldMk cId="1139695064" sldId="262"/>
            <ac:spMk id="8" creationId="{05C5A40C-F9AD-4C93-97FA-358B169FE275}"/>
          </ac:spMkLst>
        </pc:spChg>
        <pc:spChg chg="add del">
          <ac:chgData name="Satenik Margaryan" userId="8cac939e-b887-4518-93ef-800e7cee5f28" providerId="ADAL" clId="{A3C33F1A-F8B3-4FBA-B967-26C0C6DA306F}" dt="2022-10-26T22:50:21.176" v="469" actId="26606"/>
          <ac:spMkLst>
            <pc:docMk/>
            <pc:sldMk cId="1139695064" sldId="262"/>
            <ac:spMk id="10" creationId="{7AABA2F9-823C-4214-A440-604B5DB2FFD5}"/>
          </ac:spMkLst>
        </pc:spChg>
        <pc:spChg chg="add del">
          <ac:chgData name="Satenik Margaryan" userId="8cac939e-b887-4518-93ef-800e7cee5f28" providerId="ADAL" clId="{A3C33F1A-F8B3-4FBA-B967-26C0C6DA306F}" dt="2022-10-26T22:50:21.176" v="469" actId="26606"/>
          <ac:spMkLst>
            <pc:docMk/>
            <pc:sldMk cId="1139695064" sldId="262"/>
            <ac:spMk id="12" creationId="{29B92431-B474-487C-98A7-621A5D059219}"/>
          </ac:spMkLst>
        </pc:spChg>
        <pc:spChg chg="add del">
          <ac:chgData name="Satenik Margaryan" userId="8cac939e-b887-4518-93ef-800e7cee5f28" providerId="ADAL" clId="{A3C33F1A-F8B3-4FBA-B967-26C0C6DA306F}" dt="2022-10-26T22:50:23.018" v="471" actId="26606"/>
          <ac:spMkLst>
            <pc:docMk/>
            <pc:sldMk cId="1139695064" sldId="262"/>
            <ac:spMk id="18" creationId="{7C29659F-4824-4724-9EF7-F02D022C98B0}"/>
          </ac:spMkLst>
        </pc:spChg>
        <pc:spChg chg="add del">
          <ac:chgData name="Satenik Margaryan" userId="8cac939e-b887-4518-93ef-800e7cee5f28" providerId="ADAL" clId="{A3C33F1A-F8B3-4FBA-B967-26C0C6DA306F}" dt="2022-10-26T22:50:23.018" v="471" actId="26606"/>
          <ac:spMkLst>
            <pc:docMk/>
            <pc:sldMk cId="1139695064" sldId="262"/>
            <ac:spMk id="19" creationId="{320DB0BB-2305-4947-B0BD-DD912E293ABC}"/>
          </ac:spMkLst>
        </pc:spChg>
        <pc:spChg chg="add">
          <ac:chgData name="Satenik Margaryan" userId="8cac939e-b887-4518-93ef-800e7cee5f28" providerId="ADAL" clId="{A3C33F1A-F8B3-4FBA-B967-26C0C6DA306F}" dt="2022-10-26T22:50:23.031" v="472" actId="26606"/>
          <ac:spMkLst>
            <pc:docMk/>
            <pc:sldMk cId="1139695064" sldId="262"/>
            <ac:spMk id="23" creationId="{BB02D85D-EFB8-41C6-AA5A-9C9608DE6200}"/>
          </ac:spMkLst>
        </pc:spChg>
        <pc:spChg chg="add">
          <ac:chgData name="Satenik Margaryan" userId="8cac939e-b887-4518-93ef-800e7cee5f28" providerId="ADAL" clId="{A3C33F1A-F8B3-4FBA-B967-26C0C6DA306F}" dt="2022-10-26T22:50:23.031" v="472" actId="26606"/>
          <ac:spMkLst>
            <pc:docMk/>
            <pc:sldMk cId="1139695064" sldId="262"/>
            <ac:spMk id="24" creationId="{DD950EB8-C7BA-47E6-8903-A0766E4DC677}"/>
          </ac:spMkLst>
        </pc:spChg>
        <pc:spChg chg="add">
          <ac:chgData name="Satenik Margaryan" userId="8cac939e-b887-4518-93ef-800e7cee5f28" providerId="ADAL" clId="{A3C33F1A-F8B3-4FBA-B967-26C0C6DA306F}" dt="2022-10-26T22:50:23.031" v="472" actId="26606"/>
          <ac:spMkLst>
            <pc:docMk/>
            <pc:sldMk cId="1139695064" sldId="262"/>
            <ac:spMk id="25" creationId="{92957535-606D-46F2-A24A-E60CFBCF4BFF}"/>
          </ac:spMkLst>
        </pc:spChg>
        <pc:cxnChg chg="add del">
          <ac:chgData name="Satenik Margaryan" userId="8cac939e-b887-4518-93ef-800e7cee5f28" providerId="ADAL" clId="{A3C33F1A-F8B3-4FBA-B967-26C0C6DA306F}" dt="2022-10-26T22:50:21.176" v="469" actId="26606"/>
          <ac:cxnSpMkLst>
            <pc:docMk/>
            <pc:sldMk cId="1139695064" sldId="262"/>
            <ac:cxnSpMk id="14" creationId="{18BED632-3F93-4C38-BB9D-D6B36E10763E}"/>
          </ac:cxnSpMkLst>
        </pc:cxnChg>
        <pc:cxnChg chg="add del">
          <ac:chgData name="Satenik Margaryan" userId="8cac939e-b887-4518-93ef-800e7cee5f28" providerId="ADAL" clId="{A3C33F1A-F8B3-4FBA-B967-26C0C6DA306F}" dt="2022-10-26T22:50:21.176" v="469" actId="26606"/>
          <ac:cxnSpMkLst>
            <pc:docMk/>
            <pc:sldMk cId="1139695064" sldId="262"/>
            <ac:cxnSpMk id="16" creationId="{30D2A0D4-02A1-4D54-B25A-DF0DD9DD07C0}"/>
          </ac:cxnSpMkLst>
        </pc:cxnChg>
        <pc:cxnChg chg="add del">
          <ac:chgData name="Satenik Margaryan" userId="8cac939e-b887-4518-93ef-800e7cee5f28" providerId="ADAL" clId="{A3C33F1A-F8B3-4FBA-B967-26C0C6DA306F}" dt="2022-10-26T22:50:23.018" v="471" actId="26606"/>
          <ac:cxnSpMkLst>
            <pc:docMk/>
            <pc:sldMk cId="1139695064" sldId="262"/>
            <ac:cxnSpMk id="20" creationId="{451EEBAC-7FE3-4931-B6B6-8DBD416D7E06}"/>
          </ac:cxnSpMkLst>
        </pc:cxnChg>
        <pc:cxnChg chg="add del">
          <ac:chgData name="Satenik Margaryan" userId="8cac939e-b887-4518-93ef-800e7cee5f28" providerId="ADAL" clId="{A3C33F1A-F8B3-4FBA-B967-26C0C6DA306F}" dt="2022-10-26T22:50:23.018" v="471" actId="26606"/>
          <ac:cxnSpMkLst>
            <pc:docMk/>
            <pc:sldMk cId="1139695064" sldId="262"/>
            <ac:cxnSpMk id="21" creationId="{C3283366-6C8D-422F-9759-B3E4A3523523}"/>
          </ac:cxnSpMkLst>
        </pc:cxnChg>
        <pc:cxnChg chg="add">
          <ac:chgData name="Satenik Margaryan" userId="8cac939e-b887-4518-93ef-800e7cee5f28" providerId="ADAL" clId="{A3C33F1A-F8B3-4FBA-B967-26C0C6DA306F}" dt="2022-10-26T22:50:23.031" v="472" actId="26606"/>
          <ac:cxnSpMkLst>
            <pc:docMk/>
            <pc:sldMk cId="1139695064" sldId="262"/>
            <ac:cxnSpMk id="26" creationId="{C3AF75B7-76D7-4A93-91B0-CD3F79BAAF7F}"/>
          </ac:cxnSpMkLst>
        </pc:cxnChg>
        <pc:cxnChg chg="add">
          <ac:chgData name="Satenik Margaryan" userId="8cac939e-b887-4518-93ef-800e7cee5f28" providerId="ADAL" clId="{A3C33F1A-F8B3-4FBA-B967-26C0C6DA306F}" dt="2022-10-26T22:50:23.031" v="472" actId="26606"/>
          <ac:cxnSpMkLst>
            <pc:docMk/>
            <pc:sldMk cId="1139695064" sldId="262"/>
            <ac:cxnSpMk id="27" creationId="{ECD4210C-79AD-46C1-A88C-EB70C5DD657F}"/>
          </ac:cxnSpMkLst>
        </pc:cxnChg>
      </pc:sldChg>
      <pc:sldChg chg="addSp delSp modSp mod setBg">
        <pc:chgData name="Satenik Margaryan" userId="8cac939e-b887-4518-93ef-800e7cee5f28" providerId="ADAL" clId="{A3C33F1A-F8B3-4FBA-B967-26C0C6DA306F}" dt="2022-10-26T22:50:31.317" v="473" actId="26606"/>
        <pc:sldMkLst>
          <pc:docMk/>
          <pc:sldMk cId="1832626476" sldId="263"/>
        </pc:sldMkLst>
        <pc:spChg chg="mod">
          <ac:chgData name="Satenik Margaryan" userId="8cac939e-b887-4518-93ef-800e7cee5f28" providerId="ADAL" clId="{A3C33F1A-F8B3-4FBA-B967-26C0C6DA306F}" dt="2022-10-26T22:50:31.317" v="473" actId="26606"/>
          <ac:spMkLst>
            <pc:docMk/>
            <pc:sldMk cId="1832626476" sldId="263"/>
            <ac:spMk id="2" creationId="{BB785BC7-0773-8F23-14A2-D2C38245AB44}"/>
          </ac:spMkLst>
        </pc:spChg>
        <pc:spChg chg="del">
          <ac:chgData name="Satenik Margaryan" userId="8cac939e-b887-4518-93ef-800e7cee5f28" providerId="ADAL" clId="{A3C33F1A-F8B3-4FBA-B967-26C0C6DA306F}" dt="2022-10-26T22:50:31.317" v="473" actId="26606"/>
          <ac:spMkLst>
            <pc:docMk/>
            <pc:sldMk cId="1832626476" sldId="263"/>
            <ac:spMk id="3" creationId="{D3905C2F-A861-867B-37C7-8106FDF7F03E}"/>
          </ac:spMkLst>
        </pc:spChg>
        <pc:spChg chg="add">
          <ac:chgData name="Satenik Margaryan" userId="8cac939e-b887-4518-93ef-800e7cee5f28" providerId="ADAL" clId="{A3C33F1A-F8B3-4FBA-B967-26C0C6DA306F}" dt="2022-10-26T22:50:31.317" v="473" actId="26606"/>
          <ac:spMkLst>
            <pc:docMk/>
            <pc:sldMk cId="1832626476" sldId="263"/>
            <ac:spMk id="9" creationId="{6F769E14-42A1-4194-9915-A3C3F12B078B}"/>
          </ac:spMkLst>
        </pc:spChg>
        <pc:spChg chg="add">
          <ac:chgData name="Satenik Margaryan" userId="8cac939e-b887-4518-93ef-800e7cee5f28" providerId="ADAL" clId="{A3C33F1A-F8B3-4FBA-B967-26C0C6DA306F}" dt="2022-10-26T22:50:31.317" v="473" actId="26606"/>
          <ac:spMkLst>
            <pc:docMk/>
            <pc:sldMk cId="1832626476" sldId="263"/>
            <ac:spMk id="11" creationId="{54B4AC2F-67D3-4029-9050-8F70D701EC0C}"/>
          </ac:spMkLst>
        </pc:spChg>
        <pc:spChg chg="add">
          <ac:chgData name="Satenik Margaryan" userId="8cac939e-b887-4518-93ef-800e7cee5f28" providerId="ADAL" clId="{A3C33F1A-F8B3-4FBA-B967-26C0C6DA306F}" dt="2022-10-26T22:50:31.317" v="473" actId="26606"/>
          <ac:spMkLst>
            <pc:docMk/>
            <pc:sldMk cId="1832626476" sldId="263"/>
            <ac:spMk id="13" creationId="{1E43F547-8690-4CB0-A621-415F429D5CBA}"/>
          </ac:spMkLst>
        </pc:spChg>
        <pc:graphicFrameChg chg="add">
          <ac:chgData name="Satenik Margaryan" userId="8cac939e-b887-4518-93ef-800e7cee5f28" providerId="ADAL" clId="{A3C33F1A-F8B3-4FBA-B967-26C0C6DA306F}" dt="2022-10-26T22:50:31.317" v="473" actId="26606"/>
          <ac:graphicFrameMkLst>
            <pc:docMk/>
            <pc:sldMk cId="1832626476" sldId="263"/>
            <ac:graphicFrameMk id="5" creationId="{FC2D1D66-287D-559F-68E8-A366CAC61BC8}"/>
          </ac:graphicFrameMkLst>
        </pc:graphicFrameChg>
        <pc:cxnChg chg="add">
          <ac:chgData name="Satenik Margaryan" userId="8cac939e-b887-4518-93ef-800e7cee5f28" providerId="ADAL" clId="{A3C33F1A-F8B3-4FBA-B967-26C0C6DA306F}" dt="2022-10-26T22:50:31.317" v="473" actId="26606"/>
          <ac:cxnSpMkLst>
            <pc:docMk/>
            <pc:sldMk cId="1832626476" sldId="263"/>
            <ac:cxnSpMk id="15" creationId="{C43453A4-E672-4E99-828D-61F490D03F71}"/>
          </ac:cxnSpMkLst>
        </pc:cxnChg>
        <pc:cxnChg chg="add">
          <ac:chgData name="Satenik Margaryan" userId="8cac939e-b887-4518-93ef-800e7cee5f28" providerId="ADAL" clId="{A3C33F1A-F8B3-4FBA-B967-26C0C6DA306F}" dt="2022-10-26T22:50:31.317" v="473" actId="26606"/>
          <ac:cxnSpMkLst>
            <pc:docMk/>
            <pc:sldMk cId="1832626476" sldId="263"/>
            <ac:cxnSpMk id="17" creationId="{42B3D3AB-0475-4349-9B16-455F1E315E1B}"/>
          </ac:cxnSpMkLst>
        </pc:cxnChg>
      </pc:sldChg>
      <pc:sldChg chg="modSp mod">
        <pc:chgData name="Satenik Margaryan" userId="8cac939e-b887-4518-93ef-800e7cee5f28" providerId="ADAL" clId="{A3C33F1A-F8B3-4FBA-B967-26C0C6DA306F}" dt="2022-10-26T22:40:40.266" v="223" actId="6549"/>
        <pc:sldMkLst>
          <pc:docMk/>
          <pc:sldMk cId="3400894892" sldId="265"/>
        </pc:sldMkLst>
        <pc:spChg chg="mod">
          <ac:chgData name="Satenik Margaryan" userId="8cac939e-b887-4518-93ef-800e7cee5f28" providerId="ADAL" clId="{A3C33F1A-F8B3-4FBA-B967-26C0C6DA306F}" dt="2022-10-26T22:40:40.266" v="223" actId="6549"/>
          <ac:spMkLst>
            <pc:docMk/>
            <pc:sldMk cId="3400894892" sldId="265"/>
            <ac:spMk id="3" creationId="{A5D1D951-6EA3-D60D-BC7A-53A234E7DC4A}"/>
          </ac:spMkLst>
        </pc:spChg>
      </pc:sldChg>
      <pc:sldChg chg="addSp delSp modSp mod setBg">
        <pc:chgData name="Satenik Margaryan" userId="8cac939e-b887-4518-93ef-800e7cee5f28" providerId="ADAL" clId="{A3C33F1A-F8B3-4FBA-B967-26C0C6DA306F}" dt="2022-10-26T22:51:25.182" v="495" actId="26606"/>
        <pc:sldMkLst>
          <pc:docMk/>
          <pc:sldMk cId="2885830913" sldId="266"/>
        </pc:sldMkLst>
        <pc:spChg chg="mod">
          <ac:chgData name="Satenik Margaryan" userId="8cac939e-b887-4518-93ef-800e7cee5f28" providerId="ADAL" clId="{A3C33F1A-F8B3-4FBA-B967-26C0C6DA306F}" dt="2022-10-26T22:51:25.182" v="495" actId="26606"/>
          <ac:spMkLst>
            <pc:docMk/>
            <pc:sldMk cId="2885830913" sldId="266"/>
            <ac:spMk id="2" creationId="{1264A0C6-D68B-E0B6-C3B8-81BD82CEFC65}"/>
          </ac:spMkLst>
        </pc:spChg>
        <pc:spChg chg="add del">
          <ac:chgData name="Satenik Margaryan" userId="8cac939e-b887-4518-93ef-800e7cee5f28" providerId="ADAL" clId="{A3C33F1A-F8B3-4FBA-B967-26C0C6DA306F}" dt="2022-10-26T22:51:25.182" v="495" actId="26606"/>
          <ac:spMkLst>
            <pc:docMk/>
            <pc:sldMk cId="2885830913" sldId="266"/>
            <ac:spMk id="3" creationId="{E3362EF8-F395-4509-0E61-7E563D61B974}"/>
          </ac:spMkLst>
        </pc:spChg>
        <pc:spChg chg="add del">
          <ac:chgData name="Satenik Margaryan" userId="8cac939e-b887-4518-93ef-800e7cee5f28" providerId="ADAL" clId="{A3C33F1A-F8B3-4FBA-B967-26C0C6DA306F}" dt="2022-10-26T22:51:25.153" v="494" actId="26606"/>
          <ac:spMkLst>
            <pc:docMk/>
            <pc:sldMk cId="2885830913" sldId="266"/>
            <ac:spMk id="9" creationId="{1CE68C35-0307-4DBB-9BB2-51A0BC80F62A}"/>
          </ac:spMkLst>
        </pc:spChg>
        <pc:spChg chg="add del">
          <ac:chgData name="Satenik Margaryan" userId="8cac939e-b887-4518-93ef-800e7cee5f28" providerId="ADAL" clId="{A3C33F1A-F8B3-4FBA-B967-26C0C6DA306F}" dt="2022-10-26T22:51:25.153" v="494" actId="26606"/>
          <ac:spMkLst>
            <pc:docMk/>
            <pc:sldMk cId="2885830913" sldId="266"/>
            <ac:spMk id="11" creationId="{B4461734-7A1F-4C43-9DD1-82961A9BC741}"/>
          </ac:spMkLst>
        </pc:spChg>
        <pc:spChg chg="add del">
          <ac:chgData name="Satenik Margaryan" userId="8cac939e-b887-4518-93ef-800e7cee5f28" providerId="ADAL" clId="{A3C33F1A-F8B3-4FBA-B967-26C0C6DA306F}" dt="2022-10-26T22:51:25.153" v="494" actId="26606"/>
          <ac:spMkLst>
            <pc:docMk/>
            <pc:sldMk cId="2885830913" sldId="266"/>
            <ac:spMk id="13" creationId="{F76B182E-353C-4F09-98E3-D0D9D094A96C}"/>
          </ac:spMkLst>
        </pc:spChg>
        <pc:spChg chg="add">
          <ac:chgData name="Satenik Margaryan" userId="8cac939e-b887-4518-93ef-800e7cee5f28" providerId="ADAL" clId="{A3C33F1A-F8B3-4FBA-B967-26C0C6DA306F}" dt="2022-10-26T22:51:25.182" v="495" actId="26606"/>
          <ac:spMkLst>
            <pc:docMk/>
            <pc:sldMk cId="2885830913" sldId="266"/>
            <ac:spMk id="19" creationId="{6F769E14-42A1-4194-9915-A3C3F12B078B}"/>
          </ac:spMkLst>
        </pc:spChg>
        <pc:spChg chg="add">
          <ac:chgData name="Satenik Margaryan" userId="8cac939e-b887-4518-93ef-800e7cee5f28" providerId="ADAL" clId="{A3C33F1A-F8B3-4FBA-B967-26C0C6DA306F}" dt="2022-10-26T22:51:25.182" v="495" actId="26606"/>
          <ac:spMkLst>
            <pc:docMk/>
            <pc:sldMk cId="2885830913" sldId="266"/>
            <ac:spMk id="20" creationId="{54B4AC2F-67D3-4029-9050-8F70D701EC0C}"/>
          </ac:spMkLst>
        </pc:spChg>
        <pc:spChg chg="add">
          <ac:chgData name="Satenik Margaryan" userId="8cac939e-b887-4518-93ef-800e7cee5f28" providerId="ADAL" clId="{A3C33F1A-F8B3-4FBA-B967-26C0C6DA306F}" dt="2022-10-26T22:51:25.182" v="495" actId="26606"/>
          <ac:spMkLst>
            <pc:docMk/>
            <pc:sldMk cId="2885830913" sldId="266"/>
            <ac:spMk id="21" creationId="{1E43F547-8690-4CB0-A621-415F429D5CBA}"/>
          </ac:spMkLst>
        </pc:spChg>
        <pc:graphicFrameChg chg="add del">
          <ac:chgData name="Satenik Margaryan" userId="8cac939e-b887-4518-93ef-800e7cee5f28" providerId="ADAL" clId="{A3C33F1A-F8B3-4FBA-B967-26C0C6DA306F}" dt="2022-10-26T22:51:25.153" v="494" actId="26606"/>
          <ac:graphicFrameMkLst>
            <pc:docMk/>
            <pc:sldMk cId="2885830913" sldId="266"/>
            <ac:graphicFrameMk id="5" creationId="{3C960A9B-1D3B-3666-2A93-BFEA93CC0CAA}"/>
          </ac:graphicFrameMkLst>
        </pc:graphicFrameChg>
        <pc:graphicFrameChg chg="add">
          <ac:chgData name="Satenik Margaryan" userId="8cac939e-b887-4518-93ef-800e7cee5f28" providerId="ADAL" clId="{A3C33F1A-F8B3-4FBA-B967-26C0C6DA306F}" dt="2022-10-26T22:51:25.182" v="495" actId="26606"/>
          <ac:graphicFrameMkLst>
            <pc:docMk/>
            <pc:sldMk cId="2885830913" sldId="266"/>
            <ac:graphicFrameMk id="24" creationId="{8A21E115-026E-BCAF-C67D-1A9A945901F1}"/>
          </ac:graphicFrameMkLst>
        </pc:graphicFrameChg>
        <pc:cxnChg chg="add del">
          <ac:chgData name="Satenik Margaryan" userId="8cac939e-b887-4518-93ef-800e7cee5f28" providerId="ADAL" clId="{A3C33F1A-F8B3-4FBA-B967-26C0C6DA306F}" dt="2022-10-26T22:51:25.153" v="494" actId="26606"/>
          <ac:cxnSpMkLst>
            <pc:docMk/>
            <pc:sldMk cId="2885830913" sldId="266"/>
            <ac:cxnSpMk id="15" creationId="{A32DD4E3-F3A5-479E-9FC8-93181F7ABFA2}"/>
          </ac:cxnSpMkLst>
        </pc:cxnChg>
        <pc:cxnChg chg="add del">
          <ac:chgData name="Satenik Margaryan" userId="8cac939e-b887-4518-93ef-800e7cee5f28" providerId="ADAL" clId="{A3C33F1A-F8B3-4FBA-B967-26C0C6DA306F}" dt="2022-10-26T22:51:25.153" v="494" actId="26606"/>
          <ac:cxnSpMkLst>
            <pc:docMk/>
            <pc:sldMk cId="2885830913" sldId="266"/>
            <ac:cxnSpMk id="17" creationId="{A5C97BEA-9A67-4872-9526-42EECD54C01A}"/>
          </ac:cxnSpMkLst>
        </pc:cxnChg>
        <pc:cxnChg chg="add">
          <ac:chgData name="Satenik Margaryan" userId="8cac939e-b887-4518-93ef-800e7cee5f28" providerId="ADAL" clId="{A3C33F1A-F8B3-4FBA-B967-26C0C6DA306F}" dt="2022-10-26T22:51:25.182" v="495" actId="26606"/>
          <ac:cxnSpMkLst>
            <pc:docMk/>
            <pc:sldMk cId="2885830913" sldId="266"/>
            <ac:cxnSpMk id="22" creationId="{C43453A4-E672-4E99-828D-61F490D03F71}"/>
          </ac:cxnSpMkLst>
        </pc:cxnChg>
        <pc:cxnChg chg="add">
          <ac:chgData name="Satenik Margaryan" userId="8cac939e-b887-4518-93ef-800e7cee5f28" providerId="ADAL" clId="{A3C33F1A-F8B3-4FBA-B967-26C0C6DA306F}" dt="2022-10-26T22:51:25.182" v="495" actId="26606"/>
          <ac:cxnSpMkLst>
            <pc:docMk/>
            <pc:sldMk cId="2885830913" sldId="266"/>
            <ac:cxnSpMk id="23" creationId="{42B3D3AB-0475-4349-9B16-455F1E315E1B}"/>
          </ac:cxnSpMkLst>
        </pc:cxnChg>
      </pc:sldChg>
      <pc:sldChg chg="addSp delSp modSp mod setBg">
        <pc:chgData name="Satenik Margaryan" userId="8cac939e-b887-4518-93ef-800e7cee5f28" providerId="ADAL" clId="{A3C33F1A-F8B3-4FBA-B967-26C0C6DA306F}" dt="2022-10-26T22:51:29.944" v="496" actId="26606"/>
        <pc:sldMkLst>
          <pc:docMk/>
          <pc:sldMk cId="2860695992" sldId="267"/>
        </pc:sldMkLst>
        <pc:spChg chg="mod">
          <ac:chgData name="Satenik Margaryan" userId="8cac939e-b887-4518-93ef-800e7cee5f28" providerId="ADAL" clId="{A3C33F1A-F8B3-4FBA-B967-26C0C6DA306F}" dt="2022-10-26T22:51:29.944" v="496" actId="26606"/>
          <ac:spMkLst>
            <pc:docMk/>
            <pc:sldMk cId="2860695992" sldId="267"/>
            <ac:spMk id="2" creationId="{C605843D-4046-53FA-BEFE-594D789C298F}"/>
          </ac:spMkLst>
        </pc:spChg>
        <pc:spChg chg="del mod">
          <ac:chgData name="Satenik Margaryan" userId="8cac939e-b887-4518-93ef-800e7cee5f28" providerId="ADAL" clId="{A3C33F1A-F8B3-4FBA-B967-26C0C6DA306F}" dt="2022-10-26T22:51:29.944" v="496" actId="26606"/>
          <ac:spMkLst>
            <pc:docMk/>
            <pc:sldMk cId="2860695992" sldId="267"/>
            <ac:spMk id="3" creationId="{23F01B9D-A397-B785-2041-B4D80AE03E31}"/>
          </ac:spMkLst>
        </pc:spChg>
        <pc:spChg chg="add del">
          <ac:chgData name="Satenik Margaryan" userId="8cac939e-b887-4518-93ef-800e7cee5f28" providerId="ADAL" clId="{A3C33F1A-F8B3-4FBA-B967-26C0C6DA306F}" dt="2022-10-26T22:51:29.944" v="496" actId="26606"/>
          <ac:spMkLst>
            <pc:docMk/>
            <pc:sldMk cId="2860695992" sldId="267"/>
            <ac:spMk id="8" creationId="{7C29659F-4824-4724-9EF7-F02D022C98B0}"/>
          </ac:spMkLst>
        </pc:spChg>
        <pc:spChg chg="add del">
          <ac:chgData name="Satenik Margaryan" userId="8cac939e-b887-4518-93ef-800e7cee5f28" providerId="ADAL" clId="{A3C33F1A-F8B3-4FBA-B967-26C0C6DA306F}" dt="2022-10-26T22:51:29.944" v="496" actId="26606"/>
          <ac:spMkLst>
            <pc:docMk/>
            <pc:sldMk cId="2860695992" sldId="267"/>
            <ac:spMk id="10" creationId="{320DB0BB-2305-4947-B0BD-DD912E293ABC}"/>
          </ac:spMkLst>
        </pc:spChg>
        <pc:spChg chg="add">
          <ac:chgData name="Satenik Margaryan" userId="8cac939e-b887-4518-93ef-800e7cee5f28" providerId="ADAL" clId="{A3C33F1A-F8B3-4FBA-B967-26C0C6DA306F}" dt="2022-10-26T22:51:29.944" v="496" actId="26606"/>
          <ac:spMkLst>
            <pc:docMk/>
            <pc:sldMk cId="2860695992" sldId="267"/>
            <ac:spMk id="20" creationId="{A99D947B-1B59-4322-8CF2-73E813419999}"/>
          </ac:spMkLst>
        </pc:spChg>
        <pc:spChg chg="add">
          <ac:chgData name="Satenik Margaryan" userId="8cac939e-b887-4518-93ef-800e7cee5f28" providerId="ADAL" clId="{A3C33F1A-F8B3-4FBA-B967-26C0C6DA306F}" dt="2022-10-26T22:51:29.944" v="496" actId="26606"/>
          <ac:spMkLst>
            <pc:docMk/>
            <pc:sldMk cId="2860695992" sldId="267"/>
            <ac:spMk id="22" creationId="{D803427E-36C0-4811-BE64-ACF653F6AA93}"/>
          </ac:spMkLst>
        </pc:spChg>
        <pc:spChg chg="add">
          <ac:chgData name="Satenik Margaryan" userId="8cac939e-b887-4518-93ef-800e7cee5f28" providerId="ADAL" clId="{A3C33F1A-F8B3-4FBA-B967-26C0C6DA306F}" dt="2022-10-26T22:51:29.944" v="496" actId="26606"/>
          <ac:spMkLst>
            <pc:docMk/>
            <pc:sldMk cId="2860695992" sldId="267"/>
            <ac:spMk id="24" creationId="{D9231370-89C4-4981-8C91-A3F3D1146CEB}"/>
          </ac:spMkLst>
        </pc:spChg>
        <pc:graphicFrameChg chg="add">
          <ac:chgData name="Satenik Margaryan" userId="8cac939e-b887-4518-93ef-800e7cee5f28" providerId="ADAL" clId="{A3C33F1A-F8B3-4FBA-B967-26C0C6DA306F}" dt="2022-10-26T22:51:29.944" v="496" actId="26606"/>
          <ac:graphicFrameMkLst>
            <pc:docMk/>
            <pc:sldMk cId="2860695992" sldId="267"/>
            <ac:graphicFrameMk id="16" creationId="{2B33DE6C-54D5-5DD3-1D2F-25117DADFCE3}"/>
          </ac:graphicFrameMkLst>
        </pc:graphicFrameChg>
        <pc:cxnChg chg="add del">
          <ac:chgData name="Satenik Margaryan" userId="8cac939e-b887-4518-93ef-800e7cee5f28" providerId="ADAL" clId="{A3C33F1A-F8B3-4FBA-B967-26C0C6DA306F}" dt="2022-10-26T22:51:29.944" v="496" actId="26606"/>
          <ac:cxnSpMkLst>
            <pc:docMk/>
            <pc:sldMk cId="2860695992" sldId="267"/>
            <ac:cxnSpMk id="12" creationId="{451EEBAC-7FE3-4931-B6B6-8DBD416D7E06}"/>
          </ac:cxnSpMkLst>
        </pc:cxnChg>
        <pc:cxnChg chg="add del">
          <ac:chgData name="Satenik Margaryan" userId="8cac939e-b887-4518-93ef-800e7cee5f28" providerId="ADAL" clId="{A3C33F1A-F8B3-4FBA-B967-26C0C6DA306F}" dt="2022-10-26T22:51:29.944" v="496" actId="26606"/>
          <ac:cxnSpMkLst>
            <pc:docMk/>
            <pc:sldMk cId="2860695992" sldId="267"/>
            <ac:cxnSpMk id="14" creationId="{C3283366-6C8D-422F-9759-B3E4A3523523}"/>
          </ac:cxnSpMkLst>
        </pc:cxnChg>
        <pc:cxnChg chg="add">
          <ac:chgData name="Satenik Margaryan" userId="8cac939e-b887-4518-93ef-800e7cee5f28" providerId="ADAL" clId="{A3C33F1A-F8B3-4FBA-B967-26C0C6DA306F}" dt="2022-10-26T22:51:29.944" v="496" actId="26606"/>
          <ac:cxnSpMkLst>
            <pc:docMk/>
            <pc:sldMk cId="2860695992" sldId="267"/>
            <ac:cxnSpMk id="26" creationId="{474D4826-9FF4-4E17-AB42-146B76BD3223}"/>
          </ac:cxnSpMkLst>
        </pc:cxnChg>
        <pc:cxnChg chg="add">
          <ac:chgData name="Satenik Margaryan" userId="8cac939e-b887-4518-93ef-800e7cee5f28" providerId="ADAL" clId="{A3C33F1A-F8B3-4FBA-B967-26C0C6DA306F}" dt="2022-10-26T22:51:29.944" v="496" actId="26606"/>
          <ac:cxnSpMkLst>
            <pc:docMk/>
            <pc:sldMk cId="2860695992" sldId="267"/>
            <ac:cxnSpMk id="28" creationId="{C5873965-CEB2-46E1-951E-037689B07891}"/>
          </ac:cxnSpMkLst>
        </pc:cxnChg>
      </pc:sldChg>
      <pc:sldChg chg="addSp modSp mod setBg">
        <pc:chgData name="Satenik Margaryan" userId="8cac939e-b887-4518-93ef-800e7cee5f28" providerId="ADAL" clId="{A3C33F1A-F8B3-4FBA-B967-26C0C6DA306F}" dt="2022-10-24T16:27:15.655" v="214" actId="26606"/>
        <pc:sldMkLst>
          <pc:docMk/>
          <pc:sldMk cId="841907526" sldId="268"/>
        </pc:sldMkLst>
        <pc:spChg chg="mod">
          <ac:chgData name="Satenik Margaryan" userId="8cac939e-b887-4518-93ef-800e7cee5f28" providerId="ADAL" clId="{A3C33F1A-F8B3-4FBA-B967-26C0C6DA306F}" dt="2022-10-24T16:27:15.655" v="214" actId="26606"/>
          <ac:spMkLst>
            <pc:docMk/>
            <pc:sldMk cId="841907526" sldId="268"/>
            <ac:spMk id="2" creationId="{4E9E2E0E-B3BE-D650-A1BC-43726F22E8DF}"/>
          </ac:spMkLst>
        </pc:spChg>
        <pc:spChg chg="mod">
          <ac:chgData name="Satenik Margaryan" userId="8cac939e-b887-4518-93ef-800e7cee5f28" providerId="ADAL" clId="{A3C33F1A-F8B3-4FBA-B967-26C0C6DA306F}" dt="2022-10-24T16:27:15.655" v="214" actId="26606"/>
          <ac:spMkLst>
            <pc:docMk/>
            <pc:sldMk cId="841907526" sldId="268"/>
            <ac:spMk id="3" creationId="{BCFE9365-840F-96C5-3212-67552EF15A85}"/>
          </ac:spMkLst>
        </pc:spChg>
        <pc:spChg chg="add">
          <ac:chgData name="Satenik Margaryan" userId="8cac939e-b887-4518-93ef-800e7cee5f28" providerId="ADAL" clId="{A3C33F1A-F8B3-4FBA-B967-26C0C6DA306F}" dt="2022-10-24T16:27:15.655" v="214" actId="26606"/>
          <ac:spMkLst>
            <pc:docMk/>
            <pc:sldMk cId="841907526" sldId="268"/>
            <ac:spMk id="8" creationId="{B103F26A-B02C-4135-96B0-37912A33C874}"/>
          </ac:spMkLst>
        </pc:spChg>
        <pc:spChg chg="add">
          <ac:chgData name="Satenik Margaryan" userId="8cac939e-b887-4518-93ef-800e7cee5f28" providerId="ADAL" clId="{A3C33F1A-F8B3-4FBA-B967-26C0C6DA306F}" dt="2022-10-24T16:27:15.655" v="214" actId="26606"/>
          <ac:spMkLst>
            <pc:docMk/>
            <pc:sldMk cId="841907526" sldId="268"/>
            <ac:spMk id="10" creationId="{2823A3A0-1AEE-4C9F-9577-A624AA5BD184}"/>
          </ac:spMkLst>
        </pc:spChg>
        <pc:spChg chg="add">
          <ac:chgData name="Satenik Margaryan" userId="8cac939e-b887-4518-93ef-800e7cee5f28" providerId="ADAL" clId="{A3C33F1A-F8B3-4FBA-B967-26C0C6DA306F}" dt="2022-10-24T16:27:15.655" v="214" actId="26606"/>
          <ac:spMkLst>
            <pc:docMk/>
            <pc:sldMk cId="841907526" sldId="268"/>
            <ac:spMk id="12" creationId="{73E0691A-3834-41DB-B58A-F0D41ACA4B16}"/>
          </ac:spMkLst>
        </pc:spChg>
        <pc:cxnChg chg="add">
          <ac:chgData name="Satenik Margaryan" userId="8cac939e-b887-4518-93ef-800e7cee5f28" providerId="ADAL" clId="{A3C33F1A-F8B3-4FBA-B967-26C0C6DA306F}" dt="2022-10-24T16:27:15.655" v="214" actId="26606"/>
          <ac:cxnSpMkLst>
            <pc:docMk/>
            <pc:sldMk cId="841907526" sldId="268"/>
            <ac:cxnSpMk id="14" creationId="{329BD279-68D6-4374-A25D-0443582490CB}"/>
          </ac:cxnSpMkLst>
        </pc:cxnChg>
        <pc:cxnChg chg="add">
          <ac:chgData name="Satenik Margaryan" userId="8cac939e-b887-4518-93ef-800e7cee5f28" providerId="ADAL" clId="{A3C33F1A-F8B3-4FBA-B967-26C0C6DA306F}" dt="2022-10-24T16:27:15.655" v="214" actId="26606"/>
          <ac:cxnSpMkLst>
            <pc:docMk/>
            <pc:sldMk cId="841907526" sldId="268"/>
            <ac:cxnSpMk id="16" creationId="{DA223393-D916-47A5-833D-85E9ECDA8371}"/>
          </ac:cxnSpMkLst>
        </pc:cxnChg>
      </pc:sldChg>
      <pc:sldChg chg="addSp delSp modSp mod setBg">
        <pc:chgData name="Satenik Margaryan" userId="8cac939e-b887-4518-93ef-800e7cee5f28" providerId="ADAL" clId="{A3C33F1A-F8B3-4FBA-B967-26C0C6DA306F}" dt="2022-10-24T16:27:11.674" v="213" actId="26606"/>
        <pc:sldMkLst>
          <pc:docMk/>
          <pc:sldMk cId="754267996" sldId="269"/>
        </pc:sldMkLst>
        <pc:spChg chg="mod">
          <ac:chgData name="Satenik Margaryan" userId="8cac939e-b887-4518-93ef-800e7cee5f28" providerId="ADAL" clId="{A3C33F1A-F8B3-4FBA-B967-26C0C6DA306F}" dt="2022-10-24T16:27:11.674" v="213" actId="26606"/>
          <ac:spMkLst>
            <pc:docMk/>
            <pc:sldMk cId="754267996" sldId="269"/>
            <ac:spMk id="2" creationId="{4131B91C-2F2E-9B63-E526-63A642D1E898}"/>
          </ac:spMkLst>
        </pc:spChg>
        <pc:spChg chg="add del">
          <ac:chgData name="Satenik Margaryan" userId="8cac939e-b887-4518-93ef-800e7cee5f28" providerId="ADAL" clId="{A3C33F1A-F8B3-4FBA-B967-26C0C6DA306F}" dt="2022-10-24T16:27:11.674" v="213" actId="26606"/>
          <ac:spMkLst>
            <pc:docMk/>
            <pc:sldMk cId="754267996" sldId="269"/>
            <ac:spMk id="3" creationId="{5F513EC1-6C8B-F0C6-4BA2-D9B0555D72D5}"/>
          </ac:spMkLst>
        </pc:spChg>
        <pc:spChg chg="add">
          <ac:chgData name="Satenik Margaryan" userId="8cac939e-b887-4518-93ef-800e7cee5f28" providerId="ADAL" clId="{A3C33F1A-F8B3-4FBA-B967-26C0C6DA306F}" dt="2022-10-24T16:27:11.674" v="213" actId="26606"/>
          <ac:spMkLst>
            <pc:docMk/>
            <pc:sldMk cId="754267996" sldId="269"/>
            <ac:spMk id="8" creationId="{B103F26A-B02C-4135-96B0-37912A33C874}"/>
          </ac:spMkLst>
        </pc:spChg>
        <pc:spChg chg="add del">
          <ac:chgData name="Satenik Margaryan" userId="8cac939e-b887-4518-93ef-800e7cee5f28" providerId="ADAL" clId="{A3C33F1A-F8B3-4FBA-B967-26C0C6DA306F}" dt="2022-10-24T16:27:11.660" v="212" actId="26606"/>
          <ac:spMkLst>
            <pc:docMk/>
            <pc:sldMk cId="754267996" sldId="269"/>
            <ac:spMk id="9" creationId="{A99D947B-1B59-4322-8CF2-73E813419999}"/>
          </ac:spMkLst>
        </pc:spChg>
        <pc:spChg chg="add">
          <ac:chgData name="Satenik Margaryan" userId="8cac939e-b887-4518-93ef-800e7cee5f28" providerId="ADAL" clId="{A3C33F1A-F8B3-4FBA-B967-26C0C6DA306F}" dt="2022-10-24T16:27:11.674" v="213" actId="26606"/>
          <ac:spMkLst>
            <pc:docMk/>
            <pc:sldMk cId="754267996" sldId="269"/>
            <ac:spMk id="10" creationId="{2823A3A0-1AEE-4C9F-9577-A624AA5BD184}"/>
          </ac:spMkLst>
        </pc:spChg>
        <pc:spChg chg="add del">
          <ac:chgData name="Satenik Margaryan" userId="8cac939e-b887-4518-93ef-800e7cee5f28" providerId="ADAL" clId="{A3C33F1A-F8B3-4FBA-B967-26C0C6DA306F}" dt="2022-10-24T16:27:11.660" v="212" actId="26606"/>
          <ac:spMkLst>
            <pc:docMk/>
            <pc:sldMk cId="754267996" sldId="269"/>
            <ac:spMk id="11" creationId="{D803427E-36C0-4811-BE64-ACF653F6AA93}"/>
          </ac:spMkLst>
        </pc:spChg>
        <pc:spChg chg="add">
          <ac:chgData name="Satenik Margaryan" userId="8cac939e-b887-4518-93ef-800e7cee5f28" providerId="ADAL" clId="{A3C33F1A-F8B3-4FBA-B967-26C0C6DA306F}" dt="2022-10-24T16:27:11.674" v="213" actId="26606"/>
          <ac:spMkLst>
            <pc:docMk/>
            <pc:sldMk cId="754267996" sldId="269"/>
            <ac:spMk id="12" creationId="{73E0691A-3834-41DB-B58A-F0D41ACA4B16}"/>
          </ac:spMkLst>
        </pc:spChg>
        <pc:spChg chg="add del">
          <ac:chgData name="Satenik Margaryan" userId="8cac939e-b887-4518-93ef-800e7cee5f28" providerId="ADAL" clId="{A3C33F1A-F8B3-4FBA-B967-26C0C6DA306F}" dt="2022-10-24T16:27:11.660" v="212" actId="26606"/>
          <ac:spMkLst>
            <pc:docMk/>
            <pc:sldMk cId="754267996" sldId="269"/>
            <ac:spMk id="13" creationId="{D9231370-89C4-4981-8C91-A3F3D1146CEB}"/>
          </ac:spMkLst>
        </pc:spChg>
        <pc:spChg chg="add">
          <ac:chgData name="Satenik Margaryan" userId="8cac939e-b887-4518-93ef-800e7cee5f28" providerId="ADAL" clId="{A3C33F1A-F8B3-4FBA-B967-26C0C6DA306F}" dt="2022-10-24T16:27:11.674" v="213" actId="26606"/>
          <ac:spMkLst>
            <pc:docMk/>
            <pc:sldMk cId="754267996" sldId="269"/>
            <ac:spMk id="19" creationId="{5F513EC1-6C8B-F0C6-4BA2-D9B0555D72D5}"/>
          </ac:spMkLst>
        </pc:spChg>
        <pc:graphicFrameChg chg="add del">
          <ac:chgData name="Satenik Margaryan" userId="8cac939e-b887-4518-93ef-800e7cee5f28" providerId="ADAL" clId="{A3C33F1A-F8B3-4FBA-B967-26C0C6DA306F}" dt="2022-10-24T16:27:11.660" v="212" actId="26606"/>
          <ac:graphicFrameMkLst>
            <pc:docMk/>
            <pc:sldMk cId="754267996" sldId="269"/>
            <ac:graphicFrameMk id="5" creationId="{07F541D7-8D0B-5798-F7BB-E96241BB8BCB}"/>
          </ac:graphicFrameMkLst>
        </pc:graphicFrameChg>
        <pc:cxnChg chg="add">
          <ac:chgData name="Satenik Margaryan" userId="8cac939e-b887-4518-93ef-800e7cee5f28" providerId="ADAL" clId="{A3C33F1A-F8B3-4FBA-B967-26C0C6DA306F}" dt="2022-10-24T16:27:11.674" v="213" actId="26606"/>
          <ac:cxnSpMkLst>
            <pc:docMk/>
            <pc:sldMk cId="754267996" sldId="269"/>
            <ac:cxnSpMk id="14" creationId="{329BD279-68D6-4374-A25D-0443582490CB}"/>
          </ac:cxnSpMkLst>
        </pc:cxnChg>
        <pc:cxnChg chg="add del">
          <ac:chgData name="Satenik Margaryan" userId="8cac939e-b887-4518-93ef-800e7cee5f28" providerId="ADAL" clId="{A3C33F1A-F8B3-4FBA-B967-26C0C6DA306F}" dt="2022-10-24T16:27:11.660" v="212" actId="26606"/>
          <ac:cxnSpMkLst>
            <pc:docMk/>
            <pc:sldMk cId="754267996" sldId="269"/>
            <ac:cxnSpMk id="15" creationId="{474D4826-9FF4-4E17-AB42-146B76BD3223}"/>
          </ac:cxnSpMkLst>
        </pc:cxnChg>
        <pc:cxnChg chg="add">
          <ac:chgData name="Satenik Margaryan" userId="8cac939e-b887-4518-93ef-800e7cee5f28" providerId="ADAL" clId="{A3C33F1A-F8B3-4FBA-B967-26C0C6DA306F}" dt="2022-10-24T16:27:11.674" v="213" actId="26606"/>
          <ac:cxnSpMkLst>
            <pc:docMk/>
            <pc:sldMk cId="754267996" sldId="269"/>
            <ac:cxnSpMk id="16" creationId="{DA223393-D916-47A5-833D-85E9ECDA8371}"/>
          </ac:cxnSpMkLst>
        </pc:cxnChg>
        <pc:cxnChg chg="add del">
          <ac:chgData name="Satenik Margaryan" userId="8cac939e-b887-4518-93ef-800e7cee5f28" providerId="ADAL" clId="{A3C33F1A-F8B3-4FBA-B967-26C0C6DA306F}" dt="2022-10-24T16:27:11.660" v="212" actId="26606"/>
          <ac:cxnSpMkLst>
            <pc:docMk/>
            <pc:sldMk cId="754267996" sldId="269"/>
            <ac:cxnSpMk id="17" creationId="{C5873965-CEB2-46E1-951E-037689B07891}"/>
          </ac:cxnSpMkLst>
        </pc:cxnChg>
      </pc:sldChg>
      <pc:sldChg chg="addSp modSp mod setBg">
        <pc:chgData name="Satenik Margaryan" userId="8cac939e-b887-4518-93ef-800e7cee5f28" providerId="ADAL" clId="{A3C33F1A-F8B3-4FBA-B967-26C0C6DA306F}" dt="2022-10-24T16:26:51.664" v="210" actId="403"/>
        <pc:sldMkLst>
          <pc:docMk/>
          <pc:sldMk cId="48341568" sldId="270"/>
        </pc:sldMkLst>
        <pc:spChg chg="mod">
          <ac:chgData name="Satenik Margaryan" userId="8cac939e-b887-4518-93ef-800e7cee5f28" providerId="ADAL" clId="{A3C33F1A-F8B3-4FBA-B967-26C0C6DA306F}" dt="2022-10-24T16:26:47.352" v="208" actId="26606"/>
          <ac:spMkLst>
            <pc:docMk/>
            <pc:sldMk cId="48341568" sldId="270"/>
            <ac:spMk id="2" creationId="{2FDB876B-ED22-4695-5950-896BCA1240F6}"/>
          </ac:spMkLst>
        </pc:spChg>
        <pc:spChg chg="mod">
          <ac:chgData name="Satenik Margaryan" userId="8cac939e-b887-4518-93ef-800e7cee5f28" providerId="ADAL" clId="{A3C33F1A-F8B3-4FBA-B967-26C0C6DA306F}" dt="2022-10-24T16:26:51.664" v="210" actId="403"/>
          <ac:spMkLst>
            <pc:docMk/>
            <pc:sldMk cId="48341568" sldId="270"/>
            <ac:spMk id="3" creationId="{662ED9FB-3A64-6506-C423-0847BDD565BE}"/>
          </ac:spMkLst>
        </pc:spChg>
        <pc:spChg chg="add">
          <ac:chgData name="Satenik Margaryan" userId="8cac939e-b887-4518-93ef-800e7cee5f28" providerId="ADAL" clId="{A3C33F1A-F8B3-4FBA-B967-26C0C6DA306F}" dt="2022-10-24T16:26:47.352" v="208" actId="26606"/>
          <ac:spMkLst>
            <pc:docMk/>
            <pc:sldMk cId="48341568" sldId="270"/>
            <ac:spMk id="8" creationId="{B103F26A-B02C-4135-96B0-37912A33C874}"/>
          </ac:spMkLst>
        </pc:spChg>
        <pc:spChg chg="add">
          <ac:chgData name="Satenik Margaryan" userId="8cac939e-b887-4518-93ef-800e7cee5f28" providerId="ADAL" clId="{A3C33F1A-F8B3-4FBA-B967-26C0C6DA306F}" dt="2022-10-24T16:26:47.352" v="208" actId="26606"/>
          <ac:spMkLst>
            <pc:docMk/>
            <pc:sldMk cId="48341568" sldId="270"/>
            <ac:spMk id="10" creationId="{2823A3A0-1AEE-4C9F-9577-A624AA5BD184}"/>
          </ac:spMkLst>
        </pc:spChg>
        <pc:spChg chg="add">
          <ac:chgData name="Satenik Margaryan" userId="8cac939e-b887-4518-93ef-800e7cee5f28" providerId="ADAL" clId="{A3C33F1A-F8B3-4FBA-B967-26C0C6DA306F}" dt="2022-10-24T16:26:47.352" v="208" actId="26606"/>
          <ac:spMkLst>
            <pc:docMk/>
            <pc:sldMk cId="48341568" sldId="270"/>
            <ac:spMk id="12" creationId="{73E0691A-3834-41DB-B58A-F0D41ACA4B16}"/>
          </ac:spMkLst>
        </pc:spChg>
        <pc:cxnChg chg="add">
          <ac:chgData name="Satenik Margaryan" userId="8cac939e-b887-4518-93ef-800e7cee5f28" providerId="ADAL" clId="{A3C33F1A-F8B3-4FBA-B967-26C0C6DA306F}" dt="2022-10-24T16:26:47.352" v="208" actId="26606"/>
          <ac:cxnSpMkLst>
            <pc:docMk/>
            <pc:sldMk cId="48341568" sldId="270"/>
            <ac:cxnSpMk id="14" creationId="{329BD279-68D6-4374-A25D-0443582490CB}"/>
          </ac:cxnSpMkLst>
        </pc:cxnChg>
        <pc:cxnChg chg="add">
          <ac:chgData name="Satenik Margaryan" userId="8cac939e-b887-4518-93ef-800e7cee5f28" providerId="ADAL" clId="{A3C33F1A-F8B3-4FBA-B967-26C0C6DA306F}" dt="2022-10-24T16:26:47.352" v="208" actId="26606"/>
          <ac:cxnSpMkLst>
            <pc:docMk/>
            <pc:sldMk cId="48341568" sldId="270"/>
            <ac:cxnSpMk id="16" creationId="{DA223393-D916-47A5-833D-85E9ECDA8371}"/>
          </ac:cxnSpMkLst>
        </pc:cxnChg>
      </pc:sldChg>
      <pc:sldChg chg="addSp delSp modSp mod setBg">
        <pc:chgData name="Satenik Margaryan" userId="8cac939e-b887-4518-93ef-800e7cee5f28" providerId="ADAL" clId="{A3C33F1A-F8B3-4FBA-B967-26C0C6DA306F}" dt="2022-10-24T16:26:37.967" v="207" actId="26606"/>
        <pc:sldMkLst>
          <pc:docMk/>
          <pc:sldMk cId="3687794354" sldId="272"/>
        </pc:sldMkLst>
        <pc:spChg chg="mod">
          <ac:chgData name="Satenik Margaryan" userId="8cac939e-b887-4518-93ef-800e7cee5f28" providerId="ADAL" clId="{A3C33F1A-F8B3-4FBA-B967-26C0C6DA306F}" dt="2022-10-24T16:26:37.967" v="207" actId="26606"/>
          <ac:spMkLst>
            <pc:docMk/>
            <pc:sldMk cId="3687794354" sldId="272"/>
            <ac:spMk id="2" creationId="{588998EE-9F38-023F-D61E-D401E91AAAD5}"/>
          </ac:spMkLst>
        </pc:spChg>
        <pc:spChg chg="del">
          <ac:chgData name="Satenik Margaryan" userId="8cac939e-b887-4518-93ef-800e7cee5f28" providerId="ADAL" clId="{A3C33F1A-F8B3-4FBA-B967-26C0C6DA306F}" dt="2022-10-24T16:26:37.967" v="207" actId="26606"/>
          <ac:spMkLst>
            <pc:docMk/>
            <pc:sldMk cId="3687794354" sldId="272"/>
            <ac:spMk id="3" creationId="{824AD3CF-AC0D-B40C-B736-C4066FB05D8C}"/>
          </ac:spMkLst>
        </pc:spChg>
        <pc:spChg chg="add">
          <ac:chgData name="Satenik Margaryan" userId="8cac939e-b887-4518-93ef-800e7cee5f28" providerId="ADAL" clId="{A3C33F1A-F8B3-4FBA-B967-26C0C6DA306F}" dt="2022-10-24T16:26:37.967" v="207" actId="26606"/>
          <ac:spMkLst>
            <pc:docMk/>
            <pc:sldMk cId="3687794354" sldId="272"/>
            <ac:spMk id="9" creationId="{A99D947B-1B59-4322-8CF2-73E813419999}"/>
          </ac:spMkLst>
        </pc:spChg>
        <pc:spChg chg="add">
          <ac:chgData name="Satenik Margaryan" userId="8cac939e-b887-4518-93ef-800e7cee5f28" providerId="ADAL" clId="{A3C33F1A-F8B3-4FBA-B967-26C0C6DA306F}" dt="2022-10-24T16:26:37.967" v="207" actId="26606"/>
          <ac:spMkLst>
            <pc:docMk/>
            <pc:sldMk cId="3687794354" sldId="272"/>
            <ac:spMk id="11" creationId="{D803427E-36C0-4811-BE64-ACF653F6AA93}"/>
          </ac:spMkLst>
        </pc:spChg>
        <pc:spChg chg="add">
          <ac:chgData name="Satenik Margaryan" userId="8cac939e-b887-4518-93ef-800e7cee5f28" providerId="ADAL" clId="{A3C33F1A-F8B3-4FBA-B967-26C0C6DA306F}" dt="2022-10-24T16:26:37.967" v="207" actId="26606"/>
          <ac:spMkLst>
            <pc:docMk/>
            <pc:sldMk cId="3687794354" sldId="272"/>
            <ac:spMk id="13" creationId="{D9231370-89C4-4981-8C91-A3F3D1146CEB}"/>
          </ac:spMkLst>
        </pc:spChg>
        <pc:graphicFrameChg chg="add">
          <ac:chgData name="Satenik Margaryan" userId="8cac939e-b887-4518-93ef-800e7cee5f28" providerId="ADAL" clId="{A3C33F1A-F8B3-4FBA-B967-26C0C6DA306F}" dt="2022-10-24T16:26:37.967" v="207" actId="26606"/>
          <ac:graphicFrameMkLst>
            <pc:docMk/>
            <pc:sldMk cId="3687794354" sldId="272"/>
            <ac:graphicFrameMk id="5" creationId="{01EE49FF-DFFD-F366-01E2-95555B4AE705}"/>
          </ac:graphicFrameMkLst>
        </pc:graphicFrameChg>
        <pc:cxnChg chg="add">
          <ac:chgData name="Satenik Margaryan" userId="8cac939e-b887-4518-93ef-800e7cee5f28" providerId="ADAL" clId="{A3C33F1A-F8B3-4FBA-B967-26C0C6DA306F}" dt="2022-10-24T16:26:37.967" v="207" actId="26606"/>
          <ac:cxnSpMkLst>
            <pc:docMk/>
            <pc:sldMk cId="3687794354" sldId="272"/>
            <ac:cxnSpMk id="15" creationId="{474D4826-9FF4-4E17-AB42-146B76BD3223}"/>
          </ac:cxnSpMkLst>
        </pc:cxnChg>
        <pc:cxnChg chg="add">
          <ac:chgData name="Satenik Margaryan" userId="8cac939e-b887-4518-93ef-800e7cee5f28" providerId="ADAL" clId="{A3C33F1A-F8B3-4FBA-B967-26C0C6DA306F}" dt="2022-10-24T16:26:37.967" v="207" actId="26606"/>
          <ac:cxnSpMkLst>
            <pc:docMk/>
            <pc:sldMk cId="3687794354" sldId="272"/>
            <ac:cxnSpMk id="17" creationId="{C5873965-CEB2-46E1-951E-037689B07891}"/>
          </ac:cxnSpMkLst>
        </pc:cxnChg>
      </pc:sldChg>
      <pc:sldChg chg="addSp delSp modSp mod setBg">
        <pc:chgData name="Satenik Margaryan" userId="8cac939e-b887-4518-93ef-800e7cee5f28" providerId="ADAL" clId="{A3C33F1A-F8B3-4FBA-B967-26C0C6DA306F}" dt="2022-10-24T16:26:25.812" v="206" actId="26606"/>
        <pc:sldMkLst>
          <pc:docMk/>
          <pc:sldMk cId="542146264" sldId="273"/>
        </pc:sldMkLst>
        <pc:spChg chg="mod">
          <ac:chgData name="Satenik Margaryan" userId="8cac939e-b887-4518-93ef-800e7cee5f28" providerId="ADAL" clId="{A3C33F1A-F8B3-4FBA-B967-26C0C6DA306F}" dt="2022-10-24T16:26:25.812" v="206" actId="26606"/>
          <ac:spMkLst>
            <pc:docMk/>
            <pc:sldMk cId="542146264" sldId="273"/>
            <ac:spMk id="2" creationId="{7FB5728C-9F83-0F8C-4B92-92C2E60BA0D5}"/>
          </ac:spMkLst>
        </pc:spChg>
        <pc:spChg chg="add del mod">
          <ac:chgData name="Satenik Margaryan" userId="8cac939e-b887-4518-93ef-800e7cee5f28" providerId="ADAL" clId="{A3C33F1A-F8B3-4FBA-B967-26C0C6DA306F}" dt="2022-10-24T16:26:25.812" v="206" actId="26606"/>
          <ac:spMkLst>
            <pc:docMk/>
            <pc:sldMk cId="542146264" sldId="273"/>
            <ac:spMk id="3" creationId="{4802FBD5-9F6F-C926-FFBC-6691AF2F8C7C}"/>
          </ac:spMkLst>
        </pc:spChg>
        <pc:spChg chg="add">
          <ac:chgData name="Satenik Margaryan" userId="8cac939e-b887-4518-93ef-800e7cee5f28" providerId="ADAL" clId="{A3C33F1A-F8B3-4FBA-B967-26C0C6DA306F}" dt="2022-10-24T16:26:25.812" v="206" actId="26606"/>
          <ac:spMkLst>
            <pc:docMk/>
            <pc:sldMk cId="542146264" sldId="273"/>
            <ac:spMk id="6" creationId="{A88A3AEA-8067-474F-940E-BD5B58D88D8B}"/>
          </ac:spMkLst>
        </pc:spChg>
        <pc:spChg chg="add">
          <ac:chgData name="Satenik Margaryan" userId="8cac939e-b887-4518-93ef-800e7cee5f28" providerId="ADAL" clId="{A3C33F1A-F8B3-4FBA-B967-26C0C6DA306F}" dt="2022-10-24T16:26:25.812" v="206" actId="26606"/>
          <ac:spMkLst>
            <pc:docMk/>
            <pc:sldMk cId="542146264" sldId="273"/>
            <ac:spMk id="7" creationId="{D803427E-36C0-4811-BE64-ACF653F6AA93}"/>
          </ac:spMkLst>
        </pc:spChg>
        <pc:spChg chg="add">
          <ac:chgData name="Satenik Margaryan" userId="8cac939e-b887-4518-93ef-800e7cee5f28" providerId="ADAL" clId="{A3C33F1A-F8B3-4FBA-B967-26C0C6DA306F}" dt="2022-10-24T16:26:25.812" v="206" actId="26606"/>
          <ac:spMkLst>
            <pc:docMk/>
            <pc:sldMk cId="542146264" sldId="273"/>
            <ac:spMk id="8" creationId="{D9231370-89C4-4981-8C91-A3F3D1146CEB}"/>
          </ac:spMkLst>
        </pc:spChg>
        <pc:spChg chg="add del">
          <ac:chgData name="Satenik Margaryan" userId="8cac939e-b887-4518-93ef-800e7cee5f28" providerId="ADAL" clId="{A3C33F1A-F8B3-4FBA-B967-26C0C6DA306F}" dt="2022-10-24T16:26:14.308" v="203" actId="26606"/>
          <ac:spMkLst>
            <pc:docMk/>
            <pc:sldMk cId="542146264" sldId="273"/>
            <ac:spMk id="9" creationId="{A99D947B-1B59-4322-8CF2-73E813419999}"/>
          </ac:spMkLst>
        </pc:spChg>
        <pc:spChg chg="add del">
          <ac:chgData name="Satenik Margaryan" userId="8cac939e-b887-4518-93ef-800e7cee5f28" providerId="ADAL" clId="{A3C33F1A-F8B3-4FBA-B967-26C0C6DA306F}" dt="2022-10-24T16:26:14.308" v="203" actId="26606"/>
          <ac:spMkLst>
            <pc:docMk/>
            <pc:sldMk cId="542146264" sldId="273"/>
            <ac:spMk id="11" creationId="{D803427E-36C0-4811-BE64-ACF653F6AA93}"/>
          </ac:spMkLst>
        </pc:spChg>
        <pc:spChg chg="add del">
          <ac:chgData name="Satenik Margaryan" userId="8cac939e-b887-4518-93ef-800e7cee5f28" providerId="ADAL" clId="{A3C33F1A-F8B3-4FBA-B967-26C0C6DA306F}" dt="2022-10-24T16:26:14.308" v="203" actId="26606"/>
          <ac:spMkLst>
            <pc:docMk/>
            <pc:sldMk cId="542146264" sldId="273"/>
            <ac:spMk id="13" creationId="{D9231370-89C4-4981-8C91-A3F3D1146CEB}"/>
          </ac:spMkLst>
        </pc:spChg>
        <pc:graphicFrameChg chg="add del mod">
          <ac:chgData name="Satenik Margaryan" userId="8cac939e-b887-4518-93ef-800e7cee5f28" providerId="ADAL" clId="{A3C33F1A-F8B3-4FBA-B967-26C0C6DA306F}" dt="2022-10-24T16:26:14.308" v="203" actId="26606"/>
          <ac:graphicFrameMkLst>
            <pc:docMk/>
            <pc:sldMk cId="542146264" sldId="273"/>
            <ac:graphicFrameMk id="5" creationId="{DBFAC511-05B8-8D56-1787-A6FB456EAB01}"/>
          </ac:graphicFrameMkLst>
        </pc:graphicFrameChg>
        <pc:graphicFrameChg chg="add">
          <ac:chgData name="Satenik Margaryan" userId="8cac939e-b887-4518-93ef-800e7cee5f28" providerId="ADAL" clId="{A3C33F1A-F8B3-4FBA-B967-26C0C6DA306F}" dt="2022-10-24T16:26:25.812" v="206" actId="26606"/>
          <ac:graphicFrameMkLst>
            <pc:docMk/>
            <pc:sldMk cId="542146264" sldId="273"/>
            <ac:graphicFrameMk id="14" creationId="{CCE876DF-AF77-8076-C49C-1213DFB1EEFE}"/>
          </ac:graphicFrameMkLst>
        </pc:graphicFrameChg>
        <pc:cxnChg chg="add">
          <ac:chgData name="Satenik Margaryan" userId="8cac939e-b887-4518-93ef-800e7cee5f28" providerId="ADAL" clId="{A3C33F1A-F8B3-4FBA-B967-26C0C6DA306F}" dt="2022-10-24T16:26:25.812" v="206" actId="26606"/>
          <ac:cxnSpMkLst>
            <pc:docMk/>
            <pc:sldMk cId="542146264" sldId="273"/>
            <ac:cxnSpMk id="10" creationId="{474D4826-9FF4-4E17-AB42-146B76BD3223}"/>
          </ac:cxnSpMkLst>
        </pc:cxnChg>
        <pc:cxnChg chg="add">
          <ac:chgData name="Satenik Margaryan" userId="8cac939e-b887-4518-93ef-800e7cee5f28" providerId="ADAL" clId="{A3C33F1A-F8B3-4FBA-B967-26C0C6DA306F}" dt="2022-10-24T16:26:25.812" v="206" actId="26606"/>
          <ac:cxnSpMkLst>
            <pc:docMk/>
            <pc:sldMk cId="542146264" sldId="273"/>
            <ac:cxnSpMk id="12" creationId="{C5873965-CEB2-46E1-951E-037689B07891}"/>
          </ac:cxnSpMkLst>
        </pc:cxnChg>
        <pc:cxnChg chg="add del">
          <ac:chgData name="Satenik Margaryan" userId="8cac939e-b887-4518-93ef-800e7cee5f28" providerId="ADAL" clId="{A3C33F1A-F8B3-4FBA-B967-26C0C6DA306F}" dt="2022-10-24T16:26:14.308" v="203" actId="26606"/>
          <ac:cxnSpMkLst>
            <pc:docMk/>
            <pc:sldMk cId="542146264" sldId="273"/>
            <ac:cxnSpMk id="15" creationId="{474D4826-9FF4-4E17-AB42-146B76BD3223}"/>
          </ac:cxnSpMkLst>
        </pc:cxnChg>
        <pc:cxnChg chg="add del">
          <ac:chgData name="Satenik Margaryan" userId="8cac939e-b887-4518-93ef-800e7cee5f28" providerId="ADAL" clId="{A3C33F1A-F8B3-4FBA-B967-26C0C6DA306F}" dt="2022-10-24T16:26:14.308" v="203" actId="26606"/>
          <ac:cxnSpMkLst>
            <pc:docMk/>
            <pc:sldMk cId="542146264" sldId="273"/>
            <ac:cxnSpMk id="17" creationId="{C5873965-CEB2-46E1-951E-037689B07891}"/>
          </ac:cxnSpMkLst>
        </pc:cxnChg>
      </pc:sldChg>
      <pc:sldChg chg="addSp delSp modSp mod setBg">
        <pc:chgData name="Satenik Margaryan" userId="8cac939e-b887-4518-93ef-800e7cee5f28" providerId="ADAL" clId="{A3C33F1A-F8B3-4FBA-B967-26C0C6DA306F}" dt="2022-10-24T16:25:44.292" v="199" actId="26606"/>
        <pc:sldMkLst>
          <pc:docMk/>
          <pc:sldMk cId="3511074636" sldId="274"/>
        </pc:sldMkLst>
        <pc:spChg chg="mod">
          <ac:chgData name="Satenik Margaryan" userId="8cac939e-b887-4518-93ef-800e7cee5f28" providerId="ADAL" clId="{A3C33F1A-F8B3-4FBA-B967-26C0C6DA306F}" dt="2022-10-24T16:25:44.292" v="199" actId="26606"/>
          <ac:spMkLst>
            <pc:docMk/>
            <pc:sldMk cId="3511074636" sldId="274"/>
            <ac:spMk id="2" creationId="{71CA55FE-2AEA-0324-84BF-28524B4D23DD}"/>
          </ac:spMkLst>
        </pc:spChg>
        <pc:spChg chg="del">
          <ac:chgData name="Satenik Margaryan" userId="8cac939e-b887-4518-93ef-800e7cee5f28" providerId="ADAL" clId="{A3C33F1A-F8B3-4FBA-B967-26C0C6DA306F}" dt="2022-10-24T16:25:23.004" v="195" actId="26606"/>
          <ac:spMkLst>
            <pc:docMk/>
            <pc:sldMk cId="3511074636" sldId="274"/>
            <ac:spMk id="3" creationId="{0A311BC8-5A72-D0BA-0FFF-9900E2AB2B11}"/>
          </ac:spMkLst>
        </pc:spChg>
        <pc:spChg chg="add del">
          <ac:chgData name="Satenik Margaryan" userId="8cac939e-b887-4518-93ef-800e7cee5f28" providerId="ADAL" clId="{A3C33F1A-F8B3-4FBA-B967-26C0C6DA306F}" dt="2022-10-24T16:25:44.292" v="199" actId="26606"/>
          <ac:spMkLst>
            <pc:docMk/>
            <pc:sldMk cId="3511074636" sldId="274"/>
            <ac:spMk id="9" creationId="{A99D947B-1B59-4322-8CF2-73E813419999}"/>
          </ac:spMkLst>
        </pc:spChg>
        <pc:spChg chg="add del">
          <ac:chgData name="Satenik Margaryan" userId="8cac939e-b887-4518-93ef-800e7cee5f28" providerId="ADAL" clId="{A3C33F1A-F8B3-4FBA-B967-26C0C6DA306F}" dt="2022-10-24T16:25:44.292" v="199" actId="26606"/>
          <ac:spMkLst>
            <pc:docMk/>
            <pc:sldMk cId="3511074636" sldId="274"/>
            <ac:spMk id="11" creationId="{D803427E-36C0-4811-BE64-ACF653F6AA93}"/>
          </ac:spMkLst>
        </pc:spChg>
        <pc:spChg chg="add del">
          <ac:chgData name="Satenik Margaryan" userId="8cac939e-b887-4518-93ef-800e7cee5f28" providerId="ADAL" clId="{A3C33F1A-F8B3-4FBA-B967-26C0C6DA306F}" dt="2022-10-24T16:25:44.292" v="199" actId="26606"/>
          <ac:spMkLst>
            <pc:docMk/>
            <pc:sldMk cId="3511074636" sldId="274"/>
            <ac:spMk id="13" creationId="{D9231370-89C4-4981-8C91-A3F3D1146CEB}"/>
          </ac:spMkLst>
        </pc:spChg>
        <pc:spChg chg="add del">
          <ac:chgData name="Satenik Margaryan" userId="8cac939e-b887-4518-93ef-800e7cee5f28" providerId="ADAL" clId="{A3C33F1A-F8B3-4FBA-B967-26C0C6DA306F}" dt="2022-10-24T16:25:44.279" v="198" actId="26606"/>
          <ac:spMkLst>
            <pc:docMk/>
            <pc:sldMk cId="3511074636" sldId="274"/>
            <ac:spMk id="22" creationId="{5EF4A068-C95D-486B-AB65-28A5F70AF53A}"/>
          </ac:spMkLst>
        </pc:spChg>
        <pc:spChg chg="add del">
          <ac:chgData name="Satenik Margaryan" userId="8cac939e-b887-4518-93ef-800e7cee5f28" providerId="ADAL" clId="{A3C33F1A-F8B3-4FBA-B967-26C0C6DA306F}" dt="2022-10-24T16:25:44.279" v="198" actId="26606"/>
          <ac:spMkLst>
            <pc:docMk/>
            <pc:sldMk cId="3511074636" sldId="274"/>
            <ac:spMk id="24" creationId="{B30473F7-A24A-427B-B9CE-C1A94B6F26D6}"/>
          </ac:spMkLst>
        </pc:spChg>
        <pc:spChg chg="add del">
          <ac:chgData name="Satenik Margaryan" userId="8cac939e-b887-4518-93ef-800e7cee5f28" providerId="ADAL" clId="{A3C33F1A-F8B3-4FBA-B967-26C0C6DA306F}" dt="2022-10-24T16:25:44.279" v="198" actId="26606"/>
          <ac:spMkLst>
            <pc:docMk/>
            <pc:sldMk cId="3511074636" sldId="274"/>
            <ac:spMk id="26" creationId="{99B60357-232D-4489-8786-BF4E4F74BA76}"/>
          </ac:spMkLst>
        </pc:spChg>
        <pc:spChg chg="add del">
          <ac:chgData name="Satenik Margaryan" userId="8cac939e-b887-4518-93ef-800e7cee5f28" providerId="ADAL" clId="{A3C33F1A-F8B3-4FBA-B967-26C0C6DA306F}" dt="2022-10-24T16:25:44.279" v="198" actId="26606"/>
          <ac:spMkLst>
            <pc:docMk/>
            <pc:sldMk cId="3511074636" sldId="274"/>
            <ac:spMk id="28" creationId="{2068A50E-2E17-40A4-8E3C-25CC6DF99F20}"/>
          </ac:spMkLst>
        </pc:spChg>
        <pc:spChg chg="add">
          <ac:chgData name="Satenik Margaryan" userId="8cac939e-b887-4518-93ef-800e7cee5f28" providerId="ADAL" clId="{A3C33F1A-F8B3-4FBA-B967-26C0C6DA306F}" dt="2022-10-24T16:25:44.292" v="199" actId="26606"/>
          <ac:spMkLst>
            <pc:docMk/>
            <pc:sldMk cId="3511074636" sldId="274"/>
            <ac:spMk id="35" creationId="{B551C3B6-A0D6-43F6-9F68-13666CDA5C09}"/>
          </ac:spMkLst>
        </pc:spChg>
        <pc:spChg chg="add">
          <ac:chgData name="Satenik Margaryan" userId="8cac939e-b887-4518-93ef-800e7cee5f28" providerId="ADAL" clId="{A3C33F1A-F8B3-4FBA-B967-26C0C6DA306F}" dt="2022-10-24T16:25:44.292" v="199" actId="26606"/>
          <ac:spMkLst>
            <pc:docMk/>
            <pc:sldMk cId="3511074636" sldId="274"/>
            <ac:spMk id="36" creationId="{73C994B4-9721-4148-9EEC-6793CECDE8DD}"/>
          </ac:spMkLst>
        </pc:spChg>
        <pc:spChg chg="add">
          <ac:chgData name="Satenik Margaryan" userId="8cac939e-b887-4518-93ef-800e7cee5f28" providerId="ADAL" clId="{A3C33F1A-F8B3-4FBA-B967-26C0C6DA306F}" dt="2022-10-24T16:25:44.292" v="199" actId="26606"/>
          <ac:spMkLst>
            <pc:docMk/>
            <pc:sldMk cId="3511074636" sldId="274"/>
            <ac:spMk id="37" creationId="{F9D95E49-763A-4886-B038-82F734740554}"/>
          </ac:spMkLst>
        </pc:spChg>
        <pc:spChg chg="add">
          <ac:chgData name="Satenik Margaryan" userId="8cac939e-b887-4518-93ef-800e7cee5f28" providerId="ADAL" clId="{A3C33F1A-F8B3-4FBA-B967-26C0C6DA306F}" dt="2022-10-24T16:25:44.292" v="199" actId="26606"/>
          <ac:spMkLst>
            <pc:docMk/>
            <pc:sldMk cId="3511074636" sldId="274"/>
            <ac:spMk id="38" creationId="{4D4D99EB-C4F3-4F0C-91F7-AB4DC2A08E4A}"/>
          </ac:spMkLst>
        </pc:spChg>
        <pc:spChg chg="add">
          <ac:chgData name="Satenik Margaryan" userId="8cac939e-b887-4518-93ef-800e7cee5f28" providerId="ADAL" clId="{A3C33F1A-F8B3-4FBA-B967-26C0C6DA306F}" dt="2022-10-24T16:25:44.292" v="199" actId="26606"/>
          <ac:spMkLst>
            <pc:docMk/>
            <pc:sldMk cId="3511074636" sldId="274"/>
            <ac:spMk id="39" creationId="{04B69146-C1C0-4B58-86FC-34F3390EBAE8}"/>
          </ac:spMkLst>
        </pc:spChg>
        <pc:graphicFrameChg chg="add mod modGraphic">
          <ac:chgData name="Satenik Margaryan" userId="8cac939e-b887-4518-93ef-800e7cee5f28" providerId="ADAL" clId="{A3C33F1A-F8B3-4FBA-B967-26C0C6DA306F}" dt="2022-10-24T16:25:44.279" v="198" actId="26606"/>
          <ac:graphicFrameMkLst>
            <pc:docMk/>
            <pc:sldMk cId="3511074636" sldId="274"/>
            <ac:graphicFrameMk id="5" creationId="{7042E3CF-C80C-08F0-8FDE-80984587BCE3}"/>
          </ac:graphicFrameMkLst>
        </pc:graphicFrameChg>
        <pc:cxnChg chg="add del">
          <ac:chgData name="Satenik Margaryan" userId="8cac939e-b887-4518-93ef-800e7cee5f28" providerId="ADAL" clId="{A3C33F1A-F8B3-4FBA-B967-26C0C6DA306F}" dt="2022-10-24T16:25:44.292" v="199" actId="26606"/>
          <ac:cxnSpMkLst>
            <pc:docMk/>
            <pc:sldMk cId="3511074636" sldId="274"/>
            <ac:cxnSpMk id="15" creationId="{474D4826-9FF4-4E17-AB42-146B76BD3223}"/>
          </ac:cxnSpMkLst>
        </pc:cxnChg>
        <pc:cxnChg chg="add del">
          <ac:chgData name="Satenik Margaryan" userId="8cac939e-b887-4518-93ef-800e7cee5f28" providerId="ADAL" clId="{A3C33F1A-F8B3-4FBA-B967-26C0C6DA306F}" dt="2022-10-24T16:25:44.292" v="199" actId="26606"/>
          <ac:cxnSpMkLst>
            <pc:docMk/>
            <pc:sldMk cId="3511074636" sldId="274"/>
            <ac:cxnSpMk id="17" creationId="{C5873965-CEB2-46E1-951E-037689B07891}"/>
          </ac:cxnSpMkLst>
        </pc:cxnChg>
        <pc:cxnChg chg="add del">
          <ac:chgData name="Satenik Margaryan" userId="8cac939e-b887-4518-93ef-800e7cee5f28" providerId="ADAL" clId="{A3C33F1A-F8B3-4FBA-B967-26C0C6DA306F}" dt="2022-10-24T16:25:44.279" v="198" actId="26606"/>
          <ac:cxnSpMkLst>
            <pc:docMk/>
            <pc:sldMk cId="3511074636" sldId="274"/>
            <ac:cxnSpMk id="30" creationId="{88E181E9-8FE4-417B-A80B-0A099C6BE7DF}"/>
          </ac:cxnSpMkLst>
        </pc:cxnChg>
        <pc:cxnChg chg="add del">
          <ac:chgData name="Satenik Margaryan" userId="8cac939e-b887-4518-93ef-800e7cee5f28" providerId="ADAL" clId="{A3C33F1A-F8B3-4FBA-B967-26C0C6DA306F}" dt="2022-10-24T16:25:44.279" v="198" actId="26606"/>
          <ac:cxnSpMkLst>
            <pc:docMk/>
            <pc:sldMk cId="3511074636" sldId="274"/>
            <ac:cxnSpMk id="32" creationId="{44EB5B0D-CAAF-4A5A-8339-8CCEA2AEE23A}"/>
          </ac:cxnSpMkLst>
        </pc:cxnChg>
        <pc:cxnChg chg="add">
          <ac:chgData name="Satenik Margaryan" userId="8cac939e-b887-4518-93ef-800e7cee5f28" providerId="ADAL" clId="{A3C33F1A-F8B3-4FBA-B967-26C0C6DA306F}" dt="2022-10-24T16:25:44.292" v="199" actId="26606"/>
          <ac:cxnSpMkLst>
            <pc:docMk/>
            <pc:sldMk cId="3511074636" sldId="274"/>
            <ac:cxnSpMk id="34" creationId="{8E6A9698-2C5E-4B0F-B3FA-0CE9BCA6E1AC}"/>
          </ac:cxnSpMkLst>
        </pc:cxnChg>
        <pc:cxnChg chg="add">
          <ac:chgData name="Satenik Margaryan" userId="8cac939e-b887-4518-93ef-800e7cee5f28" providerId="ADAL" clId="{A3C33F1A-F8B3-4FBA-B967-26C0C6DA306F}" dt="2022-10-24T16:25:44.292" v="199" actId="26606"/>
          <ac:cxnSpMkLst>
            <pc:docMk/>
            <pc:sldMk cId="3511074636" sldId="274"/>
            <ac:cxnSpMk id="40" creationId="{EC540AD5-A993-4DA3-B064-D004E2CC655D}"/>
          </ac:cxnSpMkLst>
        </pc:cxnChg>
      </pc:sldChg>
      <pc:sldChg chg="addSp delSp modSp mod setBg">
        <pc:chgData name="Satenik Margaryan" userId="8cac939e-b887-4518-93ef-800e7cee5f28" providerId="ADAL" clId="{A3C33F1A-F8B3-4FBA-B967-26C0C6DA306F}" dt="2022-10-24T16:25:02.643" v="194" actId="26606"/>
        <pc:sldMkLst>
          <pc:docMk/>
          <pc:sldMk cId="3737817051" sldId="275"/>
        </pc:sldMkLst>
        <pc:spChg chg="mod">
          <ac:chgData name="Satenik Margaryan" userId="8cac939e-b887-4518-93ef-800e7cee5f28" providerId="ADAL" clId="{A3C33F1A-F8B3-4FBA-B967-26C0C6DA306F}" dt="2022-10-24T16:25:02.643" v="194" actId="26606"/>
          <ac:spMkLst>
            <pc:docMk/>
            <pc:sldMk cId="3737817051" sldId="275"/>
            <ac:spMk id="2" creationId="{84C15F0E-31B5-4C64-1114-19BD998E506C}"/>
          </ac:spMkLst>
        </pc:spChg>
        <pc:spChg chg="del">
          <ac:chgData name="Satenik Margaryan" userId="8cac939e-b887-4518-93ef-800e7cee5f28" providerId="ADAL" clId="{A3C33F1A-F8B3-4FBA-B967-26C0C6DA306F}" dt="2022-10-24T16:25:02.643" v="194" actId="26606"/>
          <ac:spMkLst>
            <pc:docMk/>
            <pc:sldMk cId="3737817051" sldId="275"/>
            <ac:spMk id="3" creationId="{2B360266-392F-DF9A-1795-7B3B4EE9E2C1}"/>
          </ac:spMkLst>
        </pc:spChg>
        <pc:spChg chg="add">
          <ac:chgData name="Satenik Margaryan" userId="8cac939e-b887-4518-93ef-800e7cee5f28" providerId="ADAL" clId="{A3C33F1A-F8B3-4FBA-B967-26C0C6DA306F}" dt="2022-10-24T16:25:02.643" v="194" actId="26606"/>
          <ac:spMkLst>
            <pc:docMk/>
            <pc:sldMk cId="3737817051" sldId="275"/>
            <ac:spMk id="9" creationId="{A99D947B-1B59-4322-8CF2-73E813419999}"/>
          </ac:spMkLst>
        </pc:spChg>
        <pc:spChg chg="add">
          <ac:chgData name="Satenik Margaryan" userId="8cac939e-b887-4518-93ef-800e7cee5f28" providerId="ADAL" clId="{A3C33F1A-F8B3-4FBA-B967-26C0C6DA306F}" dt="2022-10-24T16:25:02.643" v="194" actId="26606"/>
          <ac:spMkLst>
            <pc:docMk/>
            <pc:sldMk cId="3737817051" sldId="275"/>
            <ac:spMk id="11" creationId="{D803427E-36C0-4811-BE64-ACF653F6AA93}"/>
          </ac:spMkLst>
        </pc:spChg>
        <pc:spChg chg="add">
          <ac:chgData name="Satenik Margaryan" userId="8cac939e-b887-4518-93ef-800e7cee5f28" providerId="ADAL" clId="{A3C33F1A-F8B3-4FBA-B967-26C0C6DA306F}" dt="2022-10-24T16:25:02.643" v="194" actId="26606"/>
          <ac:spMkLst>
            <pc:docMk/>
            <pc:sldMk cId="3737817051" sldId="275"/>
            <ac:spMk id="13" creationId="{D9231370-89C4-4981-8C91-A3F3D1146CEB}"/>
          </ac:spMkLst>
        </pc:spChg>
        <pc:graphicFrameChg chg="add">
          <ac:chgData name="Satenik Margaryan" userId="8cac939e-b887-4518-93ef-800e7cee5f28" providerId="ADAL" clId="{A3C33F1A-F8B3-4FBA-B967-26C0C6DA306F}" dt="2022-10-24T16:25:02.643" v="194" actId="26606"/>
          <ac:graphicFrameMkLst>
            <pc:docMk/>
            <pc:sldMk cId="3737817051" sldId="275"/>
            <ac:graphicFrameMk id="5" creationId="{1FD77618-2632-48AE-CEF7-6F552F729A3A}"/>
          </ac:graphicFrameMkLst>
        </pc:graphicFrameChg>
        <pc:cxnChg chg="add">
          <ac:chgData name="Satenik Margaryan" userId="8cac939e-b887-4518-93ef-800e7cee5f28" providerId="ADAL" clId="{A3C33F1A-F8B3-4FBA-B967-26C0C6DA306F}" dt="2022-10-24T16:25:02.643" v="194" actId="26606"/>
          <ac:cxnSpMkLst>
            <pc:docMk/>
            <pc:sldMk cId="3737817051" sldId="275"/>
            <ac:cxnSpMk id="15" creationId="{474D4826-9FF4-4E17-AB42-146B76BD3223}"/>
          </ac:cxnSpMkLst>
        </pc:cxnChg>
        <pc:cxnChg chg="add">
          <ac:chgData name="Satenik Margaryan" userId="8cac939e-b887-4518-93ef-800e7cee5f28" providerId="ADAL" clId="{A3C33F1A-F8B3-4FBA-B967-26C0C6DA306F}" dt="2022-10-24T16:25:02.643" v="194" actId="26606"/>
          <ac:cxnSpMkLst>
            <pc:docMk/>
            <pc:sldMk cId="3737817051" sldId="275"/>
            <ac:cxnSpMk id="17" creationId="{C5873965-CEB2-46E1-951E-037689B07891}"/>
          </ac:cxnSpMkLst>
        </pc:cxnChg>
      </pc:sldChg>
      <pc:sldChg chg="modSp del mod">
        <pc:chgData name="Satenik Margaryan" userId="8cac939e-b887-4518-93ef-800e7cee5f28" providerId="ADAL" clId="{A3C33F1A-F8B3-4FBA-B967-26C0C6DA306F}" dt="2022-10-24T16:25:50.685" v="200" actId="47"/>
        <pc:sldMkLst>
          <pc:docMk/>
          <pc:sldMk cId="3289605943" sldId="276"/>
        </pc:sldMkLst>
        <pc:spChg chg="mod">
          <ac:chgData name="Satenik Margaryan" userId="8cac939e-b887-4518-93ef-800e7cee5f28" providerId="ADAL" clId="{A3C33F1A-F8B3-4FBA-B967-26C0C6DA306F}" dt="2022-10-24T16:21:35.732" v="166" actId="21"/>
          <ac:spMkLst>
            <pc:docMk/>
            <pc:sldMk cId="3289605943" sldId="276"/>
            <ac:spMk id="2" creationId="{3CBC610F-29FA-D6F4-80F9-ADF6BCC1B3EF}"/>
          </ac:spMkLst>
        </pc:spChg>
        <pc:spChg chg="mod">
          <ac:chgData name="Satenik Margaryan" userId="8cac939e-b887-4518-93ef-800e7cee5f28" providerId="ADAL" clId="{A3C33F1A-F8B3-4FBA-B967-26C0C6DA306F}" dt="2022-10-24T16:20:54.967" v="133" actId="6549"/>
          <ac:spMkLst>
            <pc:docMk/>
            <pc:sldMk cId="3289605943" sldId="276"/>
            <ac:spMk id="3" creationId="{7F5BE6F1-FA0C-78D2-91EE-40127223BE2D}"/>
          </ac:spMkLst>
        </pc:spChg>
      </pc:sldChg>
      <pc:sldChg chg="addSp modSp new mod setBg">
        <pc:chgData name="Satenik Margaryan" userId="8cac939e-b887-4518-93ef-800e7cee5f28" providerId="ADAL" clId="{A3C33F1A-F8B3-4FBA-B967-26C0C6DA306F}" dt="2022-10-24T16:23:25.943" v="172" actId="26606"/>
        <pc:sldMkLst>
          <pc:docMk/>
          <pc:sldMk cId="2863261470" sldId="277"/>
        </pc:sldMkLst>
        <pc:spChg chg="mod">
          <ac:chgData name="Satenik Margaryan" userId="8cac939e-b887-4518-93ef-800e7cee5f28" providerId="ADAL" clId="{A3C33F1A-F8B3-4FBA-B967-26C0C6DA306F}" dt="2022-10-24T16:23:25.943" v="172" actId="26606"/>
          <ac:spMkLst>
            <pc:docMk/>
            <pc:sldMk cId="2863261470" sldId="277"/>
            <ac:spMk id="2" creationId="{A73D2C07-3864-11B1-E998-FB36360CD152}"/>
          </ac:spMkLst>
        </pc:spChg>
        <pc:spChg chg="mod">
          <ac:chgData name="Satenik Margaryan" userId="8cac939e-b887-4518-93ef-800e7cee5f28" providerId="ADAL" clId="{A3C33F1A-F8B3-4FBA-B967-26C0C6DA306F}" dt="2022-10-24T16:23:25.943" v="172" actId="26606"/>
          <ac:spMkLst>
            <pc:docMk/>
            <pc:sldMk cId="2863261470" sldId="277"/>
            <ac:spMk id="3" creationId="{18D576BB-B89A-27F4-597B-1DE52B774532}"/>
          </ac:spMkLst>
        </pc:spChg>
        <pc:spChg chg="add">
          <ac:chgData name="Satenik Margaryan" userId="8cac939e-b887-4518-93ef-800e7cee5f28" providerId="ADAL" clId="{A3C33F1A-F8B3-4FBA-B967-26C0C6DA306F}" dt="2022-10-24T16:23:25.943" v="172" actId="26606"/>
          <ac:spMkLst>
            <pc:docMk/>
            <pc:sldMk cId="2863261470" sldId="277"/>
            <ac:spMk id="8" creationId="{7C29659F-4824-4724-9EF7-F02D022C98B0}"/>
          </ac:spMkLst>
        </pc:spChg>
        <pc:spChg chg="add">
          <ac:chgData name="Satenik Margaryan" userId="8cac939e-b887-4518-93ef-800e7cee5f28" providerId="ADAL" clId="{A3C33F1A-F8B3-4FBA-B967-26C0C6DA306F}" dt="2022-10-24T16:23:25.943" v="172" actId="26606"/>
          <ac:spMkLst>
            <pc:docMk/>
            <pc:sldMk cId="2863261470" sldId="277"/>
            <ac:spMk id="10" creationId="{320DB0BB-2305-4947-B0BD-DD912E293ABC}"/>
          </ac:spMkLst>
        </pc:spChg>
        <pc:cxnChg chg="add">
          <ac:chgData name="Satenik Margaryan" userId="8cac939e-b887-4518-93ef-800e7cee5f28" providerId="ADAL" clId="{A3C33F1A-F8B3-4FBA-B967-26C0C6DA306F}" dt="2022-10-24T16:23:25.943" v="172" actId="26606"/>
          <ac:cxnSpMkLst>
            <pc:docMk/>
            <pc:sldMk cId="2863261470" sldId="277"/>
            <ac:cxnSpMk id="12" creationId="{451EEBAC-7FE3-4931-B6B6-8DBD416D7E06}"/>
          </ac:cxnSpMkLst>
        </pc:cxnChg>
        <pc:cxnChg chg="add">
          <ac:chgData name="Satenik Margaryan" userId="8cac939e-b887-4518-93ef-800e7cee5f28" providerId="ADAL" clId="{A3C33F1A-F8B3-4FBA-B967-26C0C6DA306F}" dt="2022-10-24T16:23:25.943" v="172" actId="26606"/>
          <ac:cxnSpMkLst>
            <pc:docMk/>
            <pc:sldMk cId="2863261470" sldId="277"/>
            <ac:cxnSpMk id="14" creationId="{C3283366-6C8D-422F-9759-B3E4A3523523}"/>
          </ac:cxnSpMkLst>
        </pc:cxnChg>
      </pc:sldChg>
      <pc:sldChg chg="addSp delSp modSp new mod setBg">
        <pc:chgData name="Satenik Margaryan" userId="8cac939e-b887-4518-93ef-800e7cee5f28" providerId="ADAL" clId="{A3C33F1A-F8B3-4FBA-B967-26C0C6DA306F}" dt="2022-10-24T16:24:49.174" v="193" actId="26606"/>
        <pc:sldMkLst>
          <pc:docMk/>
          <pc:sldMk cId="3773911642" sldId="278"/>
        </pc:sldMkLst>
        <pc:spChg chg="mod">
          <ac:chgData name="Satenik Margaryan" userId="8cac939e-b887-4518-93ef-800e7cee5f28" providerId="ADAL" clId="{A3C33F1A-F8B3-4FBA-B967-26C0C6DA306F}" dt="2022-10-24T16:24:29.938" v="192" actId="26606"/>
          <ac:spMkLst>
            <pc:docMk/>
            <pc:sldMk cId="3773911642" sldId="278"/>
            <ac:spMk id="2" creationId="{C4E960AA-9FBF-9B87-8231-A2ED5CF2C7F0}"/>
          </ac:spMkLst>
        </pc:spChg>
        <pc:spChg chg="del mod">
          <ac:chgData name="Satenik Margaryan" userId="8cac939e-b887-4518-93ef-800e7cee5f28" providerId="ADAL" clId="{A3C33F1A-F8B3-4FBA-B967-26C0C6DA306F}" dt="2022-10-24T16:23:32.782" v="173" actId="26606"/>
          <ac:spMkLst>
            <pc:docMk/>
            <pc:sldMk cId="3773911642" sldId="278"/>
            <ac:spMk id="3" creationId="{D70938B3-801B-2D14-C6E1-77A4E8029A9D}"/>
          </ac:spMkLst>
        </pc:spChg>
        <pc:spChg chg="add del">
          <ac:chgData name="Satenik Margaryan" userId="8cac939e-b887-4518-93ef-800e7cee5f28" providerId="ADAL" clId="{A3C33F1A-F8B3-4FBA-B967-26C0C6DA306F}" dt="2022-10-24T16:24:29.938" v="192" actId="26606"/>
          <ac:spMkLst>
            <pc:docMk/>
            <pc:sldMk cId="3773911642" sldId="278"/>
            <ac:spMk id="9" creationId="{A88A3AEA-8067-474F-940E-BD5B58D88D8B}"/>
          </ac:spMkLst>
        </pc:spChg>
        <pc:spChg chg="add del">
          <ac:chgData name="Satenik Margaryan" userId="8cac939e-b887-4518-93ef-800e7cee5f28" providerId="ADAL" clId="{A3C33F1A-F8B3-4FBA-B967-26C0C6DA306F}" dt="2022-10-24T16:24:29.938" v="192" actId="26606"/>
          <ac:spMkLst>
            <pc:docMk/>
            <pc:sldMk cId="3773911642" sldId="278"/>
            <ac:spMk id="11" creationId="{D803427E-36C0-4811-BE64-ACF653F6AA93}"/>
          </ac:spMkLst>
        </pc:spChg>
        <pc:spChg chg="add del">
          <ac:chgData name="Satenik Margaryan" userId="8cac939e-b887-4518-93ef-800e7cee5f28" providerId="ADAL" clId="{A3C33F1A-F8B3-4FBA-B967-26C0C6DA306F}" dt="2022-10-24T16:24:29.938" v="192" actId="26606"/>
          <ac:spMkLst>
            <pc:docMk/>
            <pc:sldMk cId="3773911642" sldId="278"/>
            <ac:spMk id="13" creationId="{D9231370-89C4-4981-8C91-A3F3D1146CEB}"/>
          </ac:spMkLst>
        </pc:spChg>
        <pc:spChg chg="add del">
          <ac:chgData name="Satenik Margaryan" userId="8cac939e-b887-4518-93ef-800e7cee5f28" providerId="ADAL" clId="{A3C33F1A-F8B3-4FBA-B967-26C0C6DA306F}" dt="2022-10-24T16:24:49.174" v="193" actId="26606"/>
          <ac:spMkLst>
            <pc:docMk/>
            <pc:sldMk cId="3773911642" sldId="278"/>
            <ac:spMk id="22" creationId="{A99D947B-1B59-4322-8CF2-73E813419999}"/>
          </ac:spMkLst>
        </pc:spChg>
        <pc:spChg chg="add del">
          <ac:chgData name="Satenik Margaryan" userId="8cac939e-b887-4518-93ef-800e7cee5f28" providerId="ADAL" clId="{A3C33F1A-F8B3-4FBA-B967-26C0C6DA306F}" dt="2022-10-24T16:24:49.174" v="193" actId="26606"/>
          <ac:spMkLst>
            <pc:docMk/>
            <pc:sldMk cId="3773911642" sldId="278"/>
            <ac:spMk id="24" creationId="{D803427E-36C0-4811-BE64-ACF653F6AA93}"/>
          </ac:spMkLst>
        </pc:spChg>
        <pc:spChg chg="add del">
          <ac:chgData name="Satenik Margaryan" userId="8cac939e-b887-4518-93ef-800e7cee5f28" providerId="ADAL" clId="{A3C33F1A-F8B3-4FBA-B967-26C0C6DA306F}" dt="2022-10-24T16:24:49.174" v="193" actId="26606"/>
          <ac:spMkLst>
            <pc:docMk/>
            <pc:sldMk cId="3773911642" sldId="278"/>
            <ac:spMk id="26" creationId="{D9231370-89C4-4981-8C91-A3F3D1146CEB}"/>
          </ac:spMkLst>
        </pc:spChg>
        <pc:spChg chg="add">
          <ac:chgData name="Satenik Margaryan" userId="8cac939e-b887-4518-93ef-800e7cee5f28" providerId="ADAL" clId="{A3C33F1A-F8B3-4FBA-B967-26C0C6DA306F}" dt="2022-10-24T16:24:49.174" v="193" actId="26606"/>
          <ac:spMkLst>
            <pc:docMk/>
            <pc:sldMk cId="3773911642" sldId="278"/>
            <ac:spMk id="35" creationId="{A99D947B-1B59-4322-8CF2-73E813419999}"/>
          </ac:spMkLst>
        </pc:spChg>
        <pc:spChg chg="add">
          <ac:chgData name="Satenik Margaryan" userId="8cac939e-b887-4518-93ef-800e7cee5f28" providerId="ADAL" clId="{A3C33F1A-F8B3-4FBA-B967-26C0C6DA306F}" dt="2022-10-24T16:24:49.174" v="193" actId="26606"/>
          <ac:spMkLst>
            <pc:docMk/>
            <pc:sldMk cId="3773911642" sldId="278"/>
            <ac:spMk id="37" creationId="{D803427E-36C0-4811-BE64-ACF653F6AA93}"/>
          </ac:spMkLst>
        </pc:spChg>
        <pc:spChg chg="add">
          <ac:chgData name="Satenik Margaryan" userId="8cac939e-b887-4518-93ef-800e7cee5f28" providerId="ADAL" clId="{A3C33F1A-F8B3-4FBA-B967-26C0C6DA306F}" dt="2022-10-24T16:24:49.174" v="193" actId="26606"/>
          <ac:spMkLst>
            <pc:docMk/>
            <pc:sldMk cId="3773911642" sldId="278"/>
            <ac:spMk id="39" creationId="{D9231370-89C4-4981-8C91-A3F3D1146CEB}"/>
          </ac:spMkLst>
        </pc:spChg>
        <pc:graphicFrameChg chg="add mod modGraphic">
          <ac:chgData name="Satenik Margaryan" userId="8cac939e-b887-4518-93ef-800e7cee5f28" providerId="ADAL" clId="{A3C33F1A-F8B3-4FBA-B967-26C0C6DA306F}" dt="2022-10-24T16:24:49.174" v="193" actId="26606"/>
          <ac:graphicFrameMkLst>
            <pc:docMk/>
            <pc:sldMk cId="3773911642" sldId="278"/>
            <ac:graphicFrameMk id="5" creationId="{AC14A74F-ADC7-F906-6CD1-129D13266948}"/>
          </ac:graphicFrameMkLst>
        </pc:graphicFrameChg>
        <pc:cxnChg chg="add del">
          <ac:chgData name="Satenik Margaryan" userId="8cac939e-b887-4518-93ef-800e7cee5f28" providerId="ADAL" clId="{A3C33F1A-F8B3-4FBA-B967-26C0C6DA306F}" dt="2022-10-24T16:24:29.938" v="192" actId="26606"/>
          <ac:cxnSpMkLst>
            <pc:docMk/>
            <pc:sldMk cId="3773911642" sldId="278"/>
            <ac:cxnSpMk id="15" creationId="{474D4826-9FF4-4E17-AB42-146B76BD3223}"/>
          </ac:cxnSpMkLst>
        </pc:cxnChg>
        <pc:cxnChg chg="add del">
          <ac:chgData name="Satenik Margaryan" userId="8cac939e-b887-4518-93ef-800e7cee5f28" providerId="ADAL" clId="{A3C33F1A-F8B3-4FBA-B967-26C0C6DA306F}" dt="2022-10-24T16:24:29.938" v="192" actId="26606"/>
          <ac:cxnSpMkLst>
            <pc:docMk/>
            <pc:sldMk cId="3773911642" sldId="278"/>
            <ac:cxnSpMk id="17" creationId="{C5873965-CEB2-46E1-951E-037689B07891}"/>
          </ac:cxnSpMkLst>
        </pc:cxnChg>
        <pc:cxnChg chg="add del">
          <ac:chgData name="Satenik Margaryan" userId="8cac939e-b887-4518-93ef-800e7cee5f28" providerId="ADAL" clId="{A3C33F1A-F8B3-4FBA-B967-26C0C6DA306F}" dt="2022-10-24T16:24:49.174" v="193" actId="26606"/>
          <ac:cxnSpMkLst>
            <pc:docMk/>
            <pc:sldMk cId="3773911642" sldId="278"/>
            <ac:cxnSpMk id="28" creationId="{474D4826-9FF4-4E17-AB42-146B76BD3223}"/>
          </ac:cxnSpMkLst>
        </pc:cxnChg>
        <pc:cxnChg chg="add del">
          <ac:chgData name="Satenik Margaryan" userId="8cac939e-b887-4518-93ef-800e7cee5f28" providerId="ADAL" clId="{A3C33F1A-F8B3-4FBA-B967-26C0C6DA306F}" dt="2022-10-24T16:24:49.174" v="193" actId="26606"/>
          <ac:cxnSpMkLst>
            <pc:docMk/>
            <pc:sldMk cId="3773911642" sldId="278"/>
            <ac:cxnSpMk id="30" creationId="{C5873965-CEB2-46E1-951E-037689B07891}"/>
          </ac:cxnSpMkLst>
        </pc:cxnChg>
        <pc:cxnChg chg="add">
          <ac:chgData name="Satenik Margaryan" userId="8cac939e-b887-4518-93ef-800e7cee5f28" providerId="ADAL" clId="{A3C33F1A-F8B3-4FBA-B967-26C0C6DA306F}" dt="2022-10-24T16:24:49.174" v="193" actId="26606"/>
          <ac:cxnSpMkLst>
            <pc:docMk/>
            <pc:sldMk cId="3773911642" sldId="278"/>
            <ac:cxnSpMk id="41" creationId="{474D4826-9FF4-4E17-AB42-146B76BD3223}"/>
          </ac:cxnSpMkLst>
        </pc:cxnChg>
        <pc:cxnChg chg="add">
          <ac:chgData name="Satenik Margaryan" userId="8cac939e-b887-4518-93ef-800e7cee5f28" providerId="ADAL" clId="{A3C33F1A-F8B3-4FBA-B967-26C0C6DA306F}" dt="2022-10-24T16:24:49.174" v="193" actId="26606"/>
          <ac:cxnSpMkLst>
            <pc:docMk/>
            <pc:sldMk cId="3773911642" sldId="278"/>
            <ac:cxnSpMk id="43" creationId="{C5873965-CEB2-46E1-951E-037689B07891}"/>
          </ac:cxnSpMkLst>
        </pc:cxnChg>
      </pc:sldChg>
      <pc:sldChg chg="modSp new del mod">
        <pc:chgData name="Satenik Margaryan" userId="8cac939e-b887-4518-93ef-800e7cee5f28" providerId="ADAL" clId="{A3C33F1A-F8B3-4FBA-B967-26C0C6DA306F}" dt="2022-10-24T16:20:12.082" v="96" actId="47"/>
        <pc:sldMkLst>
          <pc:docMk/>
          <pc:sldMk cId="183868400" sldId="279"/>
        </pc:sldMkLst>
        <pc:spChg chg="mod">
          <ac:chgData name="Satenik Margaryan" userId="8cac939e-b887-4518-93ef-800e7cee5f28" providerId="ADAL" clId="{A3C33F1A-F8B3-4FBA-B967-26C0C6DA306F}" dt="2022-10-24T15:57:57.437" v="59" actId="20577"/>
          <ac:spMkLst>
            <pc:docMk/>
            <pc:sldMk cId="183868400" sldId="279"/>
            <ac:spMk id="2" creationId="{4CDBFB37-B0B1-E4E3-BA23-EB8B2CEAE013}"/>
          </ac:spMkLst>
        </pc:spChg>
      </pc:sldChg>
      <pc:sldChg chg="addSp delSp modSp new mod setBg modClrScheme chgLayout">
        <pc:chgData name="Satenik Margaryan" userId="8cac939e-b887-4518-93ef-800e7cee5f28" providerId="ADAL" clId="{A3C33F1A-F8B3-4FBA-B967-26C0C6DA306F}" dt="2022-10-24T16:21:51.134" v="171" actId="26606"/>
        <pc:sldMkLst>
          <pc:docMk/>
          <pc:sldMk cId="776410775" sldId="279"/>
        </pc:sldMkLst>
        <pc:spChg chg="del mod ord">
          <ac:chgData name="Satenik Margaryan" userId="8cac939e-b887-4518-93ef-800e7cee5f28" providerId="ADAL" clId="{A3C33F1A-F8B3-4FBA-B967-26C0C6DA306F}" dt="2022-10-24T16:21:28.783" v="165" actId="700"/>
          <ac:spMkLst>
            <pc:docMk/>
            <pc:sldMk cId="776410775" sldId="279"/>
            <ac:spMk id="2" creationId="{11FE1961-3295-3460-C620-EB68DF836182}"/>
          </ac:spMkLst>
        </pc:spChg>
        <pc:spChg chg="del mod ord">
          <ac:chgData name="Satenik Margaryan" userId="8cac939e-b887-4518-93ef-800e7cee5f28" providerId="ADAL" clId="{A3C33F1A-F8B3-4FBA-B967-26C0C6DA306F}" dt="2022-10-24T16:21:28.783" v="165" actId="700"/>
          <ac:spMkLst>
            <pc:docMk/>
            <pc:sldMk cId="776410775" sldId="279"/>
            <ac:spMk id="3" creationId="{0B564F55-1CF4-BCA6-8A51-EB7499DE2B50}"/>
          </ac:spMkLst>
        </pc:spChg>
        <pc:spChg chg="add mod ord">
          <ac:chgData name="Satenik Margaryan" userId="8cac939e-b887-4518-93ef-800e7cee5f28" providerId="ADAL" clId="{A3C33F1A-F8B3-4FBA-B967-26C0C6DA306F}" dt="2022-10-24T16:21:51.134" v="171" actId="26606"/>
          <ac:spMkLst>
            <pc:docMk/>
            <pc:sldMk cId="776410775" sldId="279"/>
            <ac:spMk id="4" creationId="{84F256A3-12B9-D2B9-E03F-E6261C0B498F}"/>
          </ac:spMkLst>
        </pc:spChg>
        <pc:spChg chg="add mod ord">
          <ac:chgData name="Satenik Margaryan" userId="8cac939e-b887-4518-93ef-800e7cee5f28" providerId="ADAL" clId="{A3C33F1A-F8B3-4FBA-B967-26C0C6DA306F}" dt="2022-10-24T16:21:51.134" v="171" actId="26606"/>
          <ac:spMkLst>
            <pc:docMk/>
            <pc:sldMk cId="776410775" sldId="279"/>
            <ac:spMk id="5" creationId="{C01251BF-75D0-2F95-2479-580F542EB624}"/>
          </ac:spMkLst>
        </pc:spChg>
        <pc:spChg chg="add">
          <ac:chgData name="Satenik Margaryan" userId="8cac939e-b887-4518-93ef-800e7cee5f28" providerId="ADAL" clId="{A3C33F1A-F8B3-4FBA-B967-26C0C6DA306F}" dt="2022-10-24T16:21:51.134" v="171" actId="26606"/>
          <ac:spMkLst>
            <pc:docMk/>
            <pc:sldMk cId="776410775" sldId="279"/>
            <ac:spMk id="11" creationId="{75955B3A-C08D-43E6-ABEF-A4F616FB682B}"/>
          </ac:spMkLst>
        </pc:spChg>
        <pc:spChg chg="add">
          <ac:chgData name="Satenik Margaryan" userId="8cac939e-b887-4518-93ef-800e7cee5f28" providerId="ADAL" clId="{A3C33F1A-F8B3-4FBA-B967-26C0C6DA306F}" dt="2022-10-24T16:21:51.134" v="171" actId="26606"/>
          <ac:spMkLst>
            <pc:docMk/>
            <pc:sldMk cId="776410775" sldId="279"/>
            <ac:spMk id="13" creationId="{C719694A-8B4E-4127-9C08-9B8F39B6F284}"/>
          </ac:spMkLst>
        </pc:spChg>
        <pc:spChg chg="add">
          <ac:chgData name="Satenik Margaryan" userId="8cac939e-b887-4518-93ef-800e7cee5f28" providerId="ADAL" clId="{A3C33F1A-F8B3-4FBA-B967-26C0C6DA306F}" dt="2022-10-24T16:21:51.134" v="171" actId="26606"/>
          <ac:spMkLst>
            <pc:docMk/>
            <pc:sldMk cId="776410775" sldId="279"/>
            <ac:spMk id="15" creationId="{353E47F1-23BD-4D2B-B2D2-9087A6BE4457}"/>
          </ac:spMkLst>
        </pc:spChg>
        <pc:spChg chg="add">
          <ac:chgData name="Satenik Margaryan" userId="8cac939e-b887-4518-93ef-800e7cee5f28" providerId="ADAL" clId="{A3C33F1A-F8B3-4FBA-B967-26C0C6DA306F}" dt="2022-10-24T16:21:51.134" v="171" actId="26606"/>
          <ac:spMkLst>
            <pc:docMk/>
            <pc:sldMk cId="776410775" sldId="279"/>
            <ac:spMk id="17" creationId="{7CCF52BC-59A6-4707-9A65-C8109F8E55D1}"/>
          </ac:spMkLst>
        </pc:spChg>
        <pc:picChg chg="add">
          <ac:chgData name="Satenik Margaryan" userId="8cac939e-b887-4518-93ef-800e7cee5f28" providerId="ADAL" clId="{A3C33F1A-F8B3-4FBA-B967-26C0C6DA306F}" dt="2022-10-24T16:21:51.134" v="171" actId="26606"/>
          <ac:picMkLst>
            <pc:docMk/>
            <pc:sldMk cId="776410775" sldId="279"/>
            <ac:picMk id="7" creationId="{0366FC64-5073-C4B7-E544-905DF2DC992A}"/>
          </ac:picMkLst>
        </pc:picChg>
        <pc:cxnChg chg="add">
          <ac:chgData name="Satenik Margaryan" userId="8cac939e-b887-4518-93ef-800e7cee5f28" providerId="ADAL" clId="{A3C33F1A-F8B3-4FBA-B967-26C0C6DA306F}" dt="2022-10-24T16:21:51.134" v="171" actId="26606"/>
          <ac:cxnSpMkLst>
            <pc:docMk/>
            <pc:sldMk cId="776410775" sldId="279"/>
            <ac:cxnSpMk id="19" creationId="{CF2CC60F-C99A-48C5-856F-3C79856E9E9F}"/>
          </ac:cxnSpMkLst>
        </pc:cxnChg>
        <pc:cxnChg chg="add">
          <ac:chgData name="Satenik Margaryan" userId="8cac939e-b887-4518-93ef-800e7cee5f28" providerId="ADAL" clId="{A3C33F1A-F8B3-4FBA-B967-26C0C6DA306F}" dt="2022-10-24T16:21:51.134" v="171" actId="26606"/>
          <ac:cxnSpMkLst>
            <pc:docMk/>
            <pc:sldMk cId="776410775" sldId="279"/>
            <ac:cxnSpMk id="21" creationId="{D8A2ED1C-4B10-41E7-9BF6-7447B99B9850}"/>
          </ac:cxnSpMkLst>
        </pc:cxnChg>
      </pc:sldChg>
      <pc:sldChg chg="modSp new del mod">
        <pc:chgData name="Satenik Margaryan" userId="8cac939e-b887-4518-93ef-800e7cee5f28" providerId="ADAL" clId="{A3C33F1A-F8B3-4FBA-B967-26C0C6DA306F}" dt="2022-10-24T16:20:11.126" v="95" actId="47"/>
        <pc:sldMkLst>
          <pc:docMk/>
          <pc:sldMk cId="560456298" sldId="280"/>
        </pc:sldMkLst>
        <pc:spChg chg="mod">
          <ac:chgData name="Satenik Margaryan" userId="8cac939e-b887-4518-93ef-800e7cee5f28" providerId="ADAL" clId="{A3C33F1A-F8B3-4FBA-B967-26C0C6DA306F}" dt="2022-10-24T15:58:09.662" v="76" actId="20577"/>
          <ac:spMkLst>
            <pc:docMk/>
            <pc:sldMk cId="560456298" sldId="280"/>
            <ac:spMk id="2" creationId="{CEA5D722-2C98-2CCB-F142-BA1A486DA8FF}"/>
          </ac:spMkLst>
        </pc:spChg>
      </pc:sldChg>
      <pc:sldChg chg="addSp delSp modSp new mod setBg">
        <pc:chgData name="Satenik Margaryan" userId="8cac939e-b887-4518-93ef-800e7cee5f28" providerId="ADAL" clId="{A3C33F1A-F8B3-4FBA-B967-26C0C6DA306F}" dt="2022-10-26T22:51:07.527" v="492" actId="26606"/>
        <pc:sldMkLst>
          <pc:docMk/>
          <pc:sldMk cId="2775245475" sldId="280"/>
        </pc:sldMkLst>
        <pc:spChg chg="mod">
          <ac:chgData name="Satenik Margaryan" userId="8cac939e-b887-4518-93ef-800e7cee5f28" providerId="ADAL" clId="{A3C33F1A-F8B3-4FBA-B967-26C0C6DA306F}" dt="2022-10-26T22:51:07.527" v="492" actId="26606"/>
          <ac:spMkLst>
            <pc:docMk/>
            <pc:sldMk cId="2775245475" sldId="280"/>
            <ac:spMk id="2" creationId="{AFB797BD-3322-0E0F-F82B-FA9B70D343DB}"/>
          </ac:spMkLst>
        </pc:spChg>
        <pc:spChg chg="del mod">
          <ac:chgData name="Satenik Margaryan" userId="8cac939e-b887-4518-93ef-800e7cee5f28" providerId="ADAL" clId="{A3C33F1A-F8B3-4FBA-B967-26C0C6DA306F}" dt="2022-10-26T22:51:07.527" v="492" actId="26606"/>
          <ac:spMkLst>
            <pc:docMk/>
            <pc:sldMk cId="2775245475" sldId="280"/>
            <ac:spMk id="3" creationId="{7A99DD19-54CA-7247-1169-89A87B8B084F}"/>
          </ac:spMkLst>
        </pc:spChg>
        <pc:spChg chg="add">
          <ac:chgData name="Satenik Margaryan" userId="8cac939e-b887-4518-93ef-800e7cee5f28" providerId="ADAL" clId="{A3C33F1A-F8B3-4FBA-B967-26C0C6DA306F}" dt="2022-10-26T22:51:07.527" v="492" actId="26606"/>
          <ac:spMkLst>
            <pc:docMk/>
            <pc:sldMk cId="2775245475" sldId="280"/>
            <ac:spMk id="9" creationId="{0FD88411-503D-41A0-BB5E-1C5AC70351ED}"/>
          </ac:spMkLst>
        </pc:spChg>
        <pc:spChg chg="add">
          <ac:chgData name="Satenik Margaryan" userId="8cac939e-b887-4518-93ef-800e7cee5f28" providerId="ADAL" clId="{A3C33F1A-F8B3-4FBA-B967-26C0C6DA306F}" dt="2022-10-26T22:51:07.527" v="492" actId="26606"/>
          <ac:spMkLst>
            <pc:docMk/>
            <pc:sldMk cId="2775245475" sldId="280"/>
            <ac:spMk id="11" creationId="{0448CEF0-D07B-484A-9005-35C372FF184E}"/>
          </ac:spMkLst>
        </pc:spChg>
        <pc:spChg chg="add">
          <ac:chgData name="Satenik Margaryan" userId="8cac939e-b887-4518-93ef-800e7cee5f28" providerId="ADAL" clId="{A3C33F1A-F8B3-4FBA-B967-26C0C6DA306F}" dt="2022-10-26T22:51:07.527" v="492" actId="26606"/>
          <ac:spMkLst>
            <pc:docMk/>
            <pc:sldMk cId="2775245475" sldId="280"/>
            <ac:spMk id="13" creationId="{015CAE92-A031-4F85-8B52-4959DB81999F}"/>
          </ac:spMkLst>
        </pc:spChg>
        <pc:graphicFrameChg chg="add">
          <ac:chgData name="Satenik Margaryan" userId="8cac939e-b887-4518-93ef-800e7cee5f28" providerId="ADAL" clId="{A3C33F1A-F8B3-4FBA-B967-26C0C6DA306F}" dt="2022-10-26T22:51:07.527" v="492" actId="26606"/>
          <ac:graphicFrameMkLst>
            <pc:docMk/>
            <pc:sldMk cId="2775245475" sldId="280"/>
            <ac:graphicFrameMk id="5" creationId="{C0CDBD58-AAAE-F56D-BB88-995AF7F2E3B1}"/>
          </ac:graphicFrameMkLst>
        </pc:graphicFrameChg>
        <pc:cxnChg chg="add">
          <ac:chgData name="Satenik Margaryan" userId="8cac939e-b887-4518-93ef-800e7cee5f28" providerId="ADAL" clId="{A3C33F1A-F8B3-4FBA-B967-26C0C6DA306F}" dt="2022-10-26T22:51:07.527" v="492" actId="26606"/>
          <ac:cxnSpMkLst>
            <pc:docMk/>
            <pc:sldMk cId="2775245475" sldId="280"/>
            <ac:cxnSpMk id="15" creationId="{89A06E1F-9CD9-4689-B2ED-766AD195AFDB}"/>
          </ac:cxnSpMkLst>
        </pc:cxnChg>
        <pc:cxnChg chg="add">
          <ac:chgData name="Satenik Margaryan" userId="8cac939e-b887-4518-93ef-800e7cee5f28" providerId="ADAL" clId="{A3C33F1A-F8B3-4FBA-B967-26C0C6DA306F}" dt="2022-10-26T22:51:07.527" v="492" actId="26606"/>
          <ac:cxnSpMkLst>
            <pc:docMk/>
            <pc:sldMk cId="2775245475" sldId="280"/>
            <ac:cxnSpMk id="17" creationId="{7DF25515-8844-4534-AA1D-955AED0A5F37}"/>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40192D-106E-408A-8910-38B6CD8046CF}"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D40283AC-CDC9-4A18-90B7-9CEB7B3E55BA}">
      <dgm:prSet/>
      <dgm:spPr/>
      <dgm:t>
        <a:bodyPr/>
        <a:lstStyle/>
        <a:p>
          <a:r>
            <a:rPr lang="en-US"/>
            <a:t>Moral panics- often constructed as a result of economic and cultural crises</a:t>
          </a:r>
        </a:p>
      </dgm:t>
    </dgm:pt>
    <dgm:pt modelId="{49009BA2-023A-454B-8A56-CF19C09C31DD}" type="parTrans" cxnId="{A3CAED29-979B-4EE1-BAD9-63561E145B0D}">
      <dgm:prSet/>
      <dgm:spPr/>
      <dgm:t>
        <a:bodyPr/>
        <a:lstStyle/>
        <a:p>
          <a:endParaRPr lang="en-US"/>
        </a:p>
      </dgm:t>
    </dgm:pt>
    <dgm:pt modelId="{79559C6E-3D7C-4987-A687-44FFA224662E}" type="sibTrans" cxnId="{A3CAED29-979B-4EE1-BAD9-63561E145B0D}">
      <dgm:prSet/>
      <dgm:spPr/>
      <dgm:t>
        <a:bodyPr/>
        <a:lstStyle/>
        <a:p>
          <a:endParaRPr lang="en-US"/>
        </a:p>
      </dgm:t>
    </dgm:pt>
    <dgm:pt modelId="{360330C9-397A-47DC-9DDF-9C2EBC06D418}">
      <dgm:prSet/>
      <dgm:spPr/>
      <dgm:t>
        <a:bodyPr/>
        <a:lstStyle/>
        <a:p>
          <a:r>
            <a:rPr lang="en-US"/>
            <a:t>Example: Black muggers, pregnant teens, gang members</a:t>
          </a:r>
        </a:p>
      </dgm:t>
    </dgm:pt>
    <dgm:pt modelId="{C2FA94AB-3FB2-4F16-AF85-A91C43BC8DD7}" type="parTrans" cxnId="{8299F585-4380-4756-A022-5D0D3739044B}">
      <dgm:prSet/>
      <dgm:spPr/>
      <dgm:t>
        <a:bodyPr/>
        <a:lstStyle/>
        <a:p>
          <a:endParaRPr lang="en-US"/>
        </a:p>
      </dgm:t>
    </dgm:pt>
    <dgm:pt modelId="{2D1BFF2C-DB77-4C59-8E67-0CB8D590D5C1}" type="sibTrans" cxnId="{8299F585-4380-4756-A022-5D0D3739044B}">
      <dgm:prSet/>
      <dgm:spPr/>
      <dgm:t>
        <a:bodyPr/>
        <a:lstStyle/>
        <a:p>
          <a:endParaRPr lang="en-US"/>
        </a:p>
      </dgm:t>
    </dgm:pt>
    <dgm:pt modelId="{DB4D4318-D0DC-485E-B98B-370E713ABF7B}">
      <dgm:prSet/>
      <dgm:spPr/>
      <dgm:t>
        <a:bodyPr/>
        <a:lstStyle/>
        <a:p>
          <a:r>
            <a:rPr lang="en-US"/>
            <a:t>Media and politicians create moral panics</a:t>
          </a:r>
        </a:p>
      </dgm:t>
    </dgm:pt>
    <dgm:pt modelId="{98001CF8-94B4-4A41-9495-0C012F33215A}" type="parTrans" cxnId="{C03F5288-885C-40C0-BF77-0460E7BB65A9}">
      <dgm:prSet/>
      <dgm:spPr/>
      <dgm:t>
        <a:bodyPr/>
        <a:lstStyle/>
        <a:p>
          <a:endParaRPr lang="en-US"/>
        </a:p>
      </dgm:t>
    </dgm:pt>
    <dgm:pt modelId="{5112641F-7F59-4CB8-BA40-8FA0928836D4}" type="sibTrans" cxnId="{C03F5288-885C-40C0-BF77-0460E7BB65A9}">
      <dgm:prSet/>
      <dgm:spPr/>
      <dgm:t>
        <a:bodyPr/>
        <a:lstStyle/>
        <a:p>
          <a:endParaRPr lang="en-US"/>
        </a:p>
      </dgm:t>
    </dgm:pt>
    <dgm:pt modelId="{ADCBE9F4-23FD-4E7B-AB27-BAC1E21C3F0B}">
      <dgm:prSet/>
      <dgm:spPr/>
      <dgm:t>
        <a:bodyPr/>
        <a:lstStyle/>
        <a:p>
          <a:r>
            <a:rPr lang="en-US"/>
            <a:t>Critical criminology- the study of crime in relation to power, examining crime as a socially constructed phenomenon</a:t>
          </a:r>
        </a:p>
      </dgm:t>
    </dgm:pt>
    <dgm:pt modelId="{E0A2FBB4-412C-4504-A730-56E5725B932F}" type="parTrans" cxnId="{8C7384A2-AD80-4B90-A7DD-0A19D50C9AB3}">
      <dgm:prSet/>
      <dgm:spPr/>
      <dgm:t>
        <a:bodyPr/>
        <a:lstStyle/>
        <a:p>
          <a:endParaRPr lang="en-US"/>
        </a:p>
      </dgm:t>
    </dgm:pt>
    <dgm:pt modelId="{6057438E-FD99-4868-AB4A-04630193CA9D}" type="sibTrans" cxnId="{8C7384A2-AD80-4B90-A7DD-0A19D50C9AB3}">
      <dgm:prSet/>
      <dgm:spPr/>
      <dgm:t>
        <a:bodyPr/>
        <a:lstStyle/>
        <a:p>
          <a:endParaRPr lang="en-US"/>
        </a:p>
      </dgm:t>
    </dgm:pt>
    <dgm:pt modelId="{007AE5CD-8E8F-4DE6-A3B6-6D7056FBF30F}">
      <dgm:prSet/>
      <dgm:spPr/>
      <dgm:t>
        <a:bodyPr/>
        <a:lstStyle/>
        <a:p>
          <a:r>
            <a:rPr lang="en-US"/>
            <a:t>Urban ethnography- the systematic and meticulous method of examining culture unfolding in everyday life</a:t>
          </a:r>
        </a:p>
      </dgm:t>
    </dgm:pt>
    <dgm:pt modelId="{8B3C547B-9A11-401A-9E81-538230646531}" type="parTrans" cxnId="{1AD6B146-32CB-436A-910F-10EE1F557569}">
      <dgm:prSet/>
      <dgm:spPr/>
      <dgm:t>
        <a:bodyPr/>
        <a:lstStyle/>
        <a:p>
          <a:endParaRPr lang="en-US"/>
        </a:p>
      </dgm:t>
    </dgm:pt>
    <dgm:pt modelId="{96E81657-ABEA-4E7F-A8DE-355C55D1B432}" type="sibTrans" cxnId="{1AD6B146-32CB-436A-910F-10EE1F557569}">
      <dgm:prSet/>
      <dgm:spPr/>
      <dgm:t>
        <a:bodyPr/>
        <a:lstStyle/>
        <a:p>
          <a:endParaRPr lang="en-US"/>
        </a:p>
      </dgm:t>
    </dgm:pt>
    <dgm:pt modelId="{A8E4F65C-5D9F-4899-92ED-6B792A1B2DEE}" type="pres">
      <dgm:prSet presAssocID="{A640192D-106E-408A-8910-38B6CD8046CF}" presName="linear" presStyleCnt="0">
        <dgm:presLayoutVars>
          <dgm:animLvl val="lvl"/>
          <dgm:resizeHandles val="exact"/>
        </dgm:presLayoutVars>
      </dgm:prSet>
      <dgm:spPr/>
      <dgm:t>
        <a:bodyPr/>
        <a:lstStyle/>
        <a:p>
          <a:endParaRPr lang="en-US"/>
        </a:p>
      </dgm:t>
    </dgm:pt>
    <dgm:pt modelId="{FDD8148D-FA0A-4B6F-AFCA-B0B33EA30FBB}" type="pres">
      <dgm:prSet presAssocID="{D40283AC-CDC9-4A18-90B7-9CEB7B3E55BA}" presName="parentText" presStyleLbl="node1" presStyleIdx="0" presStyleCnt="3">
        <dgm:presLayoutVars>
          <dgm:chMax val="0"/>
          <dgm:bulletEnabled val="1"/>
        </dgm:presLayoutVars>
      </dgm:prSet>
      <dgm:spPr/>
      <dgm:t>
        <a:bodyPr/>
        <a:lstStyle/>
        <a:p>
          <a:endParaRPr lang="en-US"/>
        </a:p>
      </dgm:t>
    </dgm:pt>
    <dgm:pt modelId="{68E00A4F-170D-402A-A881-40BCD2CCE531}" type="pres">
      <dgm:prSet presAssocID="{D40283AC-CDC9-4A18-90B7-9CEB7B3E55BA}" presName="childText" presStyleLbl="revTx" presStyleIdx="0" presStyleCnt="1">
        <dgm:presLayoutVars>
          <dgm:bulletEnabled val="1"/>
        </dgm:presLayoutVars>
      </dgm:prSet>
      <dgm:spPr/>
      <dgm:t>
        <a:bodyPr/>
        <a:lstStyle/>
        <a:p>
          <a:endParaRPr lang="en-US"/>
        </a:p>
      </dgm:t>
    </dgm:pt>
    <dgm:pt modelId="{A7198709-3DBB-4A12-B609-D9F612B6BA98}" type="pres">
      <dgm:prSet presAssocID="{ADCBE9F4-23FD-4E7B-AB27-BAC1E21C3F0B}" presName="parentText" presStyleLbl="node1" presStyleIdx="1" presStyleCnt="3">
        <dgm:presLayoutVars>
          <dgm:chMax val="0"/>
          <dgm:bulletEnabled val="1"/>
        </dgm:presLayoutVars>
      </dgm:prSet>
      <dgm:spPr/>
      <dgm:t>
        <a:bodyPr/>
        <a:lstStyle/>
        <a:p>
          <a:endParaRPr lang="en-US"/>
        </a:p>
      </dgm:t>
    </dgm:pt>
    <dgm:pt modelId="{B0A3EC4F-6427-4B2C-9B94-538BB094CA25}" type="pres">
      <dgm:prSet presAssocID="{6057438E-FD99-4868-AB4A-04630193CA9D}" presName="spacer" presStyleCnt="0"/>
      <dgm:spPr/>
    </dgm:pt>
    <dgm:pt modelId="{6DAF65E6-F1BC-429B-A673-29D4FC1EA4DD}" type="pres">
      <dgm:prSet presAssocID="{007AE5CD-8E8F-4DE6-A3B6-6D7056FBF30F}" presName="parentText" presStyleLbl="node1" presStyleIdx="2" presStyleCnt="3">
        <dgm:presLayoutVars>
          <dgm:chMax val="0"/>
          <dgm:bulletEnabled val="1"/>
        </dgm:presLayoutVars>
      </dgm:prSet>
      <dgm:spPr/>
      <dgm:t>
        <a:bodyPr/>
        <a:lstStyle/>
        <a:p>
          <a:endParaRPr lang="en-US"/>
        </a:p>
      </dgm:t>
    </dgm:pt>
  </dgm:ptLst>
  <dgm:cxnLst>
    <dgm:cxn modelId="{A3CAED29-979B-4EE1-BAD9-63561E145B0D}" srcId="{A640192D-106E-408A-8910-38B6CD8046CF}" destId="{D40283AC-CDC9-4A18-90B7-9CEB7B3E55BA}" srcOrd="0" destOrd="0" parTransId="{49009BA2-023A-454B-8A56-CF19C09C31DD}" sibTransId="{79559C6E-3D7C-4987-A687-44FFA224662E}"/>
    <dgm:cxn modelId="{C36A7D6F-046F-4C86-A119-1CA3B61DCD6B}" type="presOf" srcId="{DB4D4318-D0DC-485E-B98B-370E713ABF7B}" destId="{68E00A4F-170D-402A-A881-40BCD2CCE531}" srcOrd="0" destOrd="1" presId="urn:microsoft.com/office/officeart/2005/8/layout/vList2"/>
    <dgm:cxn modelId="{EEE19BE3-3BA8-4443-9C19-53B5C966A3AF}" type="presOf" srcId="{ADCBE9F4-23FD-4E7B-AB27-BAC1E21C3F0B}" destId="{A7198709-3DBB-4A12-B609-D9F612B6BA98}" srcOrd="0" destOrd="0" presId="urn:microsoft.com/office/officeart/2005/8/layout/vList2"/>
    <dgm:cxn modelId="{C03F5288-885C-40C0-BF77-0460E7BB65A9}" srcId="{D40283AC-CDC9-4A18-90B7-9CEB7B3E55BA}" destId="{DB4D4318-D0DC-485E-B98B-370E713ABF7B}" srcOrd="1" destOrd="0" parTransId="{98001CF8-94B4-4A41-9495-0C012F33215A}" sibTransId="{5112641F-7F59-4CB8-BA40-8FA0928836D4}"/>
    <dgm:cxn modelId="{1AD6B146-32CB-436A-910F-10EE1F557569}" srcId="{A640192D-106E-408A-8910-38B6CD8046CF}" destId="{007AE5CD-8E8F-4DE6-A3B6-6D7056FBF30F}" srcOrd="2" destOrd="0" parTransId="{8B3C547B-9A11-401A-9E81-538230646531}" sibTransId="{96E81657-ABEA-4E7F-A8DE-355C55D1B432}"/>
    <dgm:cxn modelId="{FC4193C7-CE07-48E5-8CDC-F53080F7764B}" type="presOf" srcId="{360330C9-397A-47DC-9DDF-9C2EBC06D418}" destId="{68E00A4F-170D-402A-A881-40BCD2CCE531}" srcOrd="0" destOrd="0" presId="urn:microsoft.com/office/officeart/2005/8/layout/vList2"/>
    <dgm:cxn modelId="{9E17E10D-E3F1-444E-AC86-E6B4D1E864AC}" type="presOf" srcId="{007AE5CD-8E8F-4DE6-A3B6-6D7056FBF30F}" destId="{6DAF65E6-F1BC-429B-A673-29D4FC1EA4DD}" srcOrd="0" destOrd="0" presId="urn:microsoft.com/office/officeart/2005/8/layout/vList2"/>
    <dgm:cxn modelId="{8C7384A2-AD80-4B90-A7DD-0A19D50C9AB3}" srcId="{A640192D-106E-408A-8910-38B6CD8046CF}" destId="{ADCBE9F4-23FD-4E7B-AB27-BAC1E21C3F0B}" srcOrd="1" destOrd="0" parTransId="{E0A2FBB4-412C-4504-A730-56E5725B932F}" sibTransId="{6057438E-FD99-4868-AB4A-04630193CA9D}"/>
    <dgm:cxn modelId="{D9DF34FE-125F-44BD-833A-516E7AFB3933}" type="presOf" srcId="{D40283AC-CDC9-4A18-90B7-9CEB7B3E55BA}" destId="{FDD8148D-FA0A-4B6F-AFCA-B0B33EA30FBB}" srcOrd="0" destOrd="0" presId="urn:microsoft.com/office/officeart/2005/8/layout/vList2"/>
    <dgm:cxn modelId="{90E26212-983D-4C1C-BA74-3BE2443D3AC5}" type="presOf" srcId="{A640192D-106E-408A-8910-38B6CD8046CF}" destId="{A8E4F65C-5D9F-4899-92ED-6B792A1B2DEE}" srcOrd="0" destOrd="0" presId="urn:microsoft.com/office/officeart/2005/8/layout/vList2"/>
    <dgm:cxn modelId="{8299F585-4380-4756-A022-5D0D3739044B}" srcId="{D40283AC-CDC9-4A18-90B7-9CEB7B3E55BA}" destId="{360330C9-397A-47DC-9DDF-9C2EBC06D418}" srcOrd="0" destOrd="0" parTransId="{C2FA94AB-3FB2-4F16-AF85-A91C43BC8DD7}" sibTransId="{2D1BFF2C-DB77-4C59-8E67-0CB8D590D5C1}"/>
    <dgm:cxn modelId="{2A078181-8E22-41BC-9AE6-231D9C1492EE}" type="presParOf" srcId="{A8E4F65C-5D9F-4899-92ED-6B792A1B2DEE}" destId="{FDD8148D-FA0A-4B6F-AFCA-B0B33EA30FBB}" srcOrd="0" destOrd="0" presId="urn:microsoft.com/office/officeart/2005/8/layout/vList2"/>
    <dgm:cxn modelId="{8ABC9D03-3CA4-4E23-B2E1-9A6507ABBACF}" type="presParOf" srcId="{A8E4F65C-5D9F-4899-92ED-6B792A1B2DEE}" destId="{68E00A4F-170D-402A-A881-40BCD2CCE531}" srcOrd="1" destOrd="0" presId="urn:microsoft.com/office/officeart/2005/8/layout/vList2"/>
    <dgm:cxn modelId="{12100CFF-4A2B-4C42-80DE-F58D6B444384}" type="presParOf" srcId="{A8E4F65C-5D9F-4899-92ED-6B792A1B2DEE}" destId="{A7198709-3DBB-4A12-B609-D9F612B6BA98}" srcOrd="2" destOrd="0" presId="urn:microsoft.com/office/officeart/2005/8/layout/vList2"/>
    <dgm:cxn modelId="{9A8B1C0A-C6AA-4E8F-8878-11B725E7C235}" type="presParOf" srcId="{A8E4F65C-5D9F-4899-92ED-6B792A1B2DEE}" destId="{B0A3EC4F-6427-4B2C-9B94-538BB094CA25}" srcOrd="3" destOrd="0" presId="urn:microsoft.com/office/officeart/2005/8/layout/vList2"/>
    <dgm:cxn modelId="{A83CBD40-DBAB-45DE-B4E8-A59835401D66}" type="presParOf" srcId="{A8E4F65C-5D9F-4899-92ED-6B792A1B2DEE}" destId="{6DAF65E6-F1BC-429B-A673-29D4FC1EA4D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EA7577-9ED8-4296-92E8-D175BB540FF9}"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0E2AE2B2-B5B9-4BA0-A5EC-390A1D7132B9}">
      <dgm:prSet custT="1"/>
      <dgm:spPr/>
      <dgm:t>
        <a:bodyPr/>
        <a:lstStyle/>
        <a:p>
          <a:r>
            <a:rPr lang="en-US" sz="1200" dirty="0"/>
            <a:t>Large Black and Latino Communities</a:t>
          </a:r>
        </a:p>
      </dgm:t>
    </dgm:pt>
    <dgm:pt modelId="{087D69C0-60B7-4211-8CA4-9C0D91051B4D}" type="parTrans" cxnId="{831FA974-2C28-4DD3-8C50-C1828B734B77}">
      <dgm:prSet/>
      <dgm:spPr/>
      <dgm:t>
        <a:bodyPr/>
        <a:lstStyle/>
        <a:p>
          <a:endParaRPr lang="en-US"/>
        </a:p>
      </dgm:t>
    </dgm:pt>
    <dgm:pt modelId="{7B9FDDA6-F5D7-4175-AC21-BEFC78AF4C30}" type="sibTrans" cxnId="{831FA974-2C28-4DD3-8C50-C1828B734B77}">
      <dgm:prSet/>
      <dgm:spPr/>
      <dgm:t>
        <a:bodyPr/>
        <a:lstStyle/>
        <a:p>
          <a:endParaRPr lang="en-US"/>
        </a:p>
      </dgm:t>
    </dgm:pt>
    <dgm:pt modelId="{251AA845-18C5-463F-9741-77F7792CC204}">
      <dgm:prSet custT="1"/>
      <dgm:spPr/>
      <dgm:t>
        <a:bodyPr/>
        <a:lstStyle/>
        <a:p>
          <a:r>
            <a:rPr lang="en-US" sz="1200" dirty="0"/>
            <a:t>Pervasive system of policing and surveillance</a:t>
          </a:r>
        </a:p>
      </dgm:t>
    </dgm:pt>
    <dgm:pt modelId="{F2CAB8B9-A4F4-490B-8BB6-C5C9FF2A3432}" type="parTrans" cxnId="{B8D06AF0-1054-4A42-8FE6-C67C1E2E40BA}">
      <dgm:prSet/>
      <dgm:spPr/>
      <dgm:t>
        <a:bodyPr/>
        <a:lstStyle/>
        <a:p>
          <a:endParaRPr lang="en-US"/>
        </a:p>
      </dgm:t>
    </dgm:pt>
    <dgm:pt modelId="{BAF93C1C-E177-4354-91CA-90649BB97260}" type="sibTrans" cxnId="{B8D06AF0-1054-4A42-8FE6-C67C1E2E40BA}">
      <dgm:prSet/>
      <dgm:spPr/>
      <dgm:t>
        <a:bodyPr/>
        <a:lstStyle/>
        <a:p>
          <a:endParaRPr lang="en-US"/>
        </a:p>
      </dgm:t>
    </dgm:pt>
    <dgm:pt modelId="{267214A7-E8C0-4BD8-A1D5-6A5CC8AEAD0D}">
      <dgm:prSet custT="1"/>
      <dgm:spPr/>
      <dgm:t>
        <a:bodyPr/>
        <a:lstStyle/>
        <a:p>
          <a:r>
            <a:rPr lang="en-US" sz="1200" dirty="0"/>
            <a:t>Dynamic youth subcultures</a:t>
          </a:r>
        </a:p>
      </dgm:t>
    </dgm:pt>
    <dgm:pt modelId="{99BF6022-BC30-4538-B74D-F0859FA647C9}" type="parTrans" cxnId="{4D009B70-8C22-4AB2-A6A9-AFCCB2AB2A10}">
      <dgm:prSet/>
      <dgm:spPr/>
      <dgm:t>
        <a:bodyPr/>
        <a:lstStyle/>
        <a:p>
          <a:endParaRPr lang="en-US"/>
        </a:p>
      </dgm:t>
    </dgm:pt>
    <dgm:pt modelId="{A9562109-37AC-42ED-9E93-309952ACA0BF}" type="sibTrans" cxnId="{4D009B70-8C22-4AB2-A6A9-AFCCB2AB2A10}">
      <dgm:prSet/>
      <dgm:spPr/>
      <dgm:t>
        <a:bodyPr/>
        <a:lstStyle/>
        <a:p>
          <a:endParaRPr lang="en-US"/>
        </a:p>
      </dgm:t>
    </dgm:pt>
    <dgm:pt modelId="{DA00BC81-7701-4E93-9742-4783B4C91DD8}">
      <dgm:prSet custT="1"/>
      <dgm:spPr/>
      <dgm:t>
        <a:bodyPr/>
        <a:lstStyle/>
        <a:p>
          <a:r>
            <a:rPr lang="en-US" sz="1200" dirty="0"/>
            <a:t>Large working class and poor population</a:t>
          </a:r>
        </a:p>
      </dgm:t>
    </dgm:pt>
    <dgm:pt modelId="{E926DC93-E592-42FA-A4FB-9B1993017D94}" type="parTrans" cxnId="{764A6113-4471-4A3F-8B14-93F56FC50965}">
      <dgm:prSet/>
      <dgm:spPr/>
      <dgm:t>
        <a:bodyPr/>
        <a:lstStyle/>
        <a:p>
          <a:endParaRPr lang="en-US"/>
        </a:p>
      </dgm:t>
    </dgm:pt>
    <dgm:pt modelId="{36C4CA9D-CC98-4CAA-B7C9-2F37D15BC963}" type="sibTrans" cxnId="{764A6113-4471-4A3F-8B14-93F56FC50965}">
      <dgm:prSet/>
      <dgm:spPr/>
      <dgm:t>
        <a:bodyPr/>
        <a:lstStyle/>
        <a:p>
          <a:endParaRPr lang="en-US"/>
        </a:p>
      </dgm:t>
    </dgm:pt>
    <dgm:pt modelId="{BC2252FF-ECCC-40EF-8F6A-9AA0315318B7}">
      <dgm:prSet custT="1"/>
      <dgm:spPr/>
      <dgm:t>
        <a:bodyPr/>
        <a:lstStyle/>
        <a:p>
          <a:r>
            <a:rPr lang="en-US" sz="1400" u="sng" dirty="0"/>
            <a:t>These factors make a compelling place for the study of inner-city youth and social control, as well as a social landscape of other cities with large Black and Latino/a populations throughout the US</a:t>
          </a:r>
          <a:endParaRPr lang="en-US" sz="1400" dirty="0"/>
        </a:p>
      </dgm:t>
    </dgm:pt>
    <dgm:pt modelId="{B0EE23F6-EBFC-4911-98AF-1B0AF3057788}" type="parTrans" cxnId="{A8BFF131-003C-45BA-818F-6F37921BED04}">
      <dgm:prSet/>
      <dgm:spPr/>
      <dgm:t>
        <a:bodyPr/>
        <a:lstStyle/>
        <a:p>
          <a:endParaRPr lang="en-US"/>
        </a:p>
      </dgm:t>
    </dgm:pt>
    <dgm:pt modelId="{54EC3EF0-5B71-4F59-B6F2-5C58B8BC730E}" type="sibTrans" cxnId="{A8BFF131-003C-45BA-818F-6F37921BED04}">
      <dgm:prSet/>
      <dgm:spPr/>
      <dgm:t>
        <a:bodyPr/>
        <a:lstStyle/>
        <a:p>
          <a:endParaRPr lang="en-US"/>
        </a:p>
      </dgm:t>
    </dgm:pt>
    <dgm:pt modelId="{9E860316-876F-4D81-B1DC-C99856A97D0F}" type="pres">
      <dgm:prSet presAssocID="{CDEA7577-9ED8-4296-92E8-D175BB540FF9}" presName="diagram" presStyleCnt="0">
        <dgm:presLayoutVars>
          <dgm:dir/>
          <dgm:resizeHandles val="exact"/>
        </dgm:presLayoutVars>
      </dgm:prSet>
      <dgm:spPr/>
      <dgm:t>
        <a:bodyPr/>
        <a:lstStyle/>
        <a:p>
          <a:endParaRPr lang="en-US"/>
        </a:p>
      </dgm:t>
    </dgm:pt>
    <dgm:pt modelId="{57A5BD2A-9470-4825-BCEB-8255EF37EFBA}" type="pres">
      <dgm:prSet presAssocID="{0E2AE2B2-B5B9-4BA0-A5EC-390A1D7132B9}" presName="node" presStyleLbl="node1" presStyleIdx="0" presStyleCnt="5">
        <dgm:presLayoutVars>
          <dgm:bulletEnabled val="1"/>
        </dgm:presLayoutVars>
      </dgm:prSet>
      <dgm:spPr/>
      <dgm:t>
        <a:bodyPr/>
        <a:lstStyle/>
        <a:p>
          <a:endParaRPr lang="en-US"/>
        </a:p>
      </dgm:t>
    </dgm:pt>
    <dgm:pt modelId="{2C891753-1BA4-41DE-9527-EA57525394AB}" type="pres">
      <dgm:prSet presAssocID="{7B9FDDA6-F5D7-4175-AC21-BEFC78AF4C30}" presName="sibTrans" presStyleCnt="0"/>
      <dgm:spPr/>
    </dgm:pt>
    <dgm:pt modelId="{65653B23-0E8C-48DF-A183-9770915415D1}" type="pres">
      <dgm:prSet presAssocID="{251AA845-18C5-463F-9741-77F7792CC204}" presName="node" presStyleLbl="node1" presStyleIdx="1" presStyleCnt="5">
        <dgm:presLayoutVars>
          <dgm:bulletEnabled val="1"/>
        </dgm:presLayoutVars>
      </dgm:prSet>
      <dgm:spPr/>
      <dgm:t>
        <a:bodyPr/>
        <a:lstStyle/>
        <a:p>
          <a:endParaRPr lang="en-US"/>
        </a:p>
      </dgm:t>
    </dgm:pt>
    <dgm:pt modelId="{3A5B6E41-2D27-456B-AD8B-CA3C558D32AE}" type="pres">
      <dgm:prSet presAssocID="{BAF93C1C-E177-4354-91CA-90649BB97260}" presName="sibTrans" presStyleCnt="0"/>
      <dgm:spPr/>
    </dgm:pt>
    <dgm:pt modelId="{6E62DE32-96F6-453F-B62B-40845E914B92}" type="pres">
      <dgm:prSet presAssocID="{267214A7-E8C0-4BD8-A1D5-6A5CC8AEAD0D}" presName="node" presStyleLbl="node1" presStyleIdx="2" presStyleCnt="5">
        <dgm:presLayoutVars>
          <dgm:bulletEnabled val="1"/>
        </dgm:presLayoutVars>
      </dgm:prSet>
      <dgm:spPr/>
      <dgm:t>
        <a:bodyPr/>
        <a:lstStyle/>
        <a:p>
          <a:endParaRPr lang="en-US"/>
        </a:p>
      </dgm:t>
    </dgm:pt>
    <dgm:pt modelId="{221DBFD1-BB1A-4ED9-A35C-A40D5162488C}" type="pres">
      <dgm:prSet presAssocID="{A9562109-37AC-42ED-9E93-309952ACA0BF}" presName="sibTrans" presStyleCnt="0"/>
      <dgm:spPr/>
    </dgm:pt>
    <dgm:pt modelId="{BDDBCECD-DE1A-456B-AB03-FBB11B28A4A1}" type="pres">
      <dgm:prSet presAssocID="{DA00BC81-7701-4E93-9742-4783B4C91DD8}" presName="node" presStyleLbl="node1" presStyleIdx="3" presStyleCnt="5">
        <dgm:presLayoutVars>
          <dgm:bulletEnabled val="1"/>
        </dgm:presLayoutVars>
      </dgm:prSet>
      <dgm:spPr/>
      <dgm:t>
        <a:bodyPr/>
        <a:lstStyle/>
        <a:p>
          <a:endParaRPr lang="en-US"/>
        </a:p>
      </dgm:t>
    </dgm:pt>
    <dgm:pt modelId="{30A0B74E-09BB-4A55-B870-449DDD677618}" type="pres">
      <dgm:prSet presAssocID="{36C4CA9D-CC98-4CAA-B7C9-2F37D15BC963}" presName="sibTrans" presStyleCnt="0"/>
      <dgm:spPr/>
    </dgm:pt>
    <dgm:pt modelId="{AA49797D-1778-4BB8-8F6C-0818516700EE}" type="pres">
      <dgm:prSet presAssocID="{BC2252FF-ECCC-40EF-8F6A-9AA0315318B7}" presName="node" presStyleLbl="node1" presStyleIdx="4" presStyleCnt="5" custScaleX="270464">
        <dgm:presLayoutVars>
          <dgm:bulletEnabled val="1"/>
        </dgm:presLayoutVars>
      </dgm:prSet>
      <dgm:spPr/>
      <dgm:t>
        <a:bodyPr/>
        <a:lstStyle/>
        <a:p>
          <a:endParaRPr lang="en-US"/>
        </a:p>
      </dgm:t>
    </dgm:pt>
  </dgm:ptLst>
  <dgm:cxnLst>
    <dgm:cxn modelId="{6A33674E-C864-4322-B535-D6558B148D77}" type="presOf" srcId="{267214A7-E8C0-4BD8-A1D5-6A5CC8AEAD0D}" destId="{6E62DE32-96F6-453F-B62B-40845E914B92}" srcOrd="0" destOrd="0" presId="urn:microsoft.com/office/officeart/2005/8/layout/default"/>
    <dgm:cxn modelId="{4D009B70-8C22-4AB2-A6A9-AFCCB2AB2A10}" srcId="{CDEA7577-9ED8-4296-92E8-D175BB540FF9}" destId="{267214A7-E8C0-4BD8-A1D5-6A5CC8AEAD0D}" srcOrd="2" destOrd="0" parTransId="{99BF6022-BC30-4538-B74D-F0859FA647C9}" sibTransId="{A9562109-37AC-42ED-9E93-309952ACA0BF}"/>
    <dgm:cxn modelId="{A7E6F40F-5839-457C-BC08-11EE13B7ACFA}" type="presOf" srcId="{251AA845-18C5-463F-9741-77F7792CC204}" destId="{65653B23-0E8C-48DF-A183-9770915415D1}" srcOrd="0" destOrd="0" presId="urn:microsoft.com/office/officeart/2005/8/layout/default"/>
    <dgm:cxn modelId="{831FA974-2C28-4DD3-8C50-C1828B734B77}" srcId="{CDEA7577-9ED8-4296-92E8-D175BB540FF9}" destId="{0E2AE2B2-B5B9-4BA0-A5EC-390A1D7132B9}" srcOrd="0" destOrd="0" parTransId="{087D69C0-60B7-4211-8CA4-9C0D91051B4D}" sibTransId="{7B9FDDA6-F5D7-4175-AC21-BEFC78AF4C30}"/>
    <dgm:cxn modelId="{8CAB91E2-E175-449E-8031-8F690CBDA224}" type="presOf" srcId="{BC2252FF-ECCC-40EF-8F6A-9AA0315318B7}" destId="{AA49797D-1778-4BB8-8F6C-0818516700EE}" srcOrd="0" destOrd="0" presId="urn:microsoft.com/office/officeart/2005/8/layout/default"/>
    <dgm:cxn modelId="{C129EC41-8266-434D-9C0D-F52B5AF6FA9D}" type="presOf" srcId="{CDEA7577-9ED8-4296-92E8-D175BB540FF9}" destId="{9E860316-876F-4D81-B1DC-C99856A97D0F}" srcOrd="0" destOrd="0" presId="urn:microsoft.com/office/officeart/2005/8/layout/default"/>
    <dgm:cxn modelId="{A8BFF131-003C-45BA-818F-6F37921BED04}" srcId="{CDEA7577-9ED8-4296-92E8-D175BB540FF9}" destId="{BC2252FF-ECCC-40EF-8F6A-9AA0315318B7}" srcOrd="4" destOrd="0" parTransId="{B0EE23F6-EBFC-4911-98AF-1B0AF3057788}" sibTransId="{54EC3EF0-5B71-4F59-B6F2-5C58B8BC730E}"/>
    <dgm:cxn modelId="{C923D49C-41A6-4E6B-B2A4-7C33C92E0166}" type="presOf" srcId="{DA00BC81-7701-4E93-9742-4783B4C91DD8}" destId="{BDDBCECD-DE1A-456B-AB03-FBB11B28A4A1}" srcOrd="0" destOrd="0" presId="urn:microsoft.com/office/officeart/2005/8/layout/default"/>
    <dgm:cxn modelId="{B8D06AF0-1054-4A42-8FE6-C67C1E2E40BA}" srcId="{CDEA7577-9ED8-4296-92E8-D175BB540FF9}" destId="{251AA845-18C5-463F-9741-77F7792CC204}" srcOrd="1" destOrd="0" parTransId="{F2CAB8B9-A4F4-490B-8BB6-C5C9FF2A3432}" sibTransId="{BAF93C1C-E177-4354-91CA-90649BB97260}"/>
    <dgm:cxn modelId="{764A6113-4471-4A3F-8B14-93F56FC50965}" srcId="{CDEA7577-9ED8-4296-92E8-D175BB540FF9}" destId="{DA00BC81-7701-4E93-9742-4783B4C91DD8}" srcOrd="3" destOrd="0" parTransId="{E926DC93-E592-42FA-A4FB-9B1993017D94}" sibTransId="{36C4CA9D-CC98-4CAA-B7C9-2F37D15BC963}"/>
    <dgm:cxn modelId="{5D9A8EC3-2291-436F-8478-C8A77E9F714D}" type="presOf" srcId="{0E2AE2B2-B5B9-4BA0-A5EC-390A1D7132B9}" destId="{57A5BD2A-9470-4825-BCEB-8255EF37EFBA}" srcOrd="0" destOrd="0" presId="urn:microsoft.com/office/officeart/2005/8/layout/default"/>
    <dgm:cxn modelId="{89BC53A5-EF0C-4315-ACE3-C1EB824E86D7}" type="presParOf" srcId="{9E860316-876F-4D81-B1DC-C99856A97D0F}" destId="{57A5BD2A-9470-4825-BCEB-8255EF37EFBA}" srcOrd="0" destOrd="0" presId="urn:microsoft.com/office/officeart/2005/8/layout/default"/>
    <dgm:cxn modelId="{10595CD2-0A51-47D3-8D21-5852AF5D628D}" type="presParOf" srcId="{9E860316-876F-4D81-B1DC-C99856A97D0F}" destId="{2C891753-1BA4-41DE-9527-EA57525394AB}" srcOrd="1" destOrd="0" presId="urn:microsoft.com/office/officeart/2005/8/layout/default"/>
    <dgm:cxn modelId="{8A9A30A8-F294-4B51-8604-CCC5C7DDF2F2}" type="presParOf" srcId="{9E860316-876F-4D81-B1DC-C99856A97D0F}" destId="{65653B23-0E8C-48DF-A183-9770915415D1}" srcOrd="2" destOrd="0" presId="urn:microsoft.com/office/officeart/2005/8/layout/default"/>
    <dgm:cxn modelId="{6D23D3FE-8AE2-49C8-9C10-EF79CAE3A76F}" type="presParOf" srcId="{9E860316-876F-4D81-B1DC-C99856A97D0F}" destId="{3A5B6E41-2D27-456B-AD8B-CA3C558D32AE}" srcOrd="3" destOrd="0" presId="urn:microsoft.com/office/officeart/2005/8/layout/default"/>
    <dgm:cxn modelId="{4973152F-876A-4D28-B592-EF1A1DC2B982}" type="presParOf" srcId="{9E860316-876F-4D81-B1DC-C99856A97D0F}" destId="{6E62DE32-96F6-453F-B62B-40845E914B92}" srcOrd="4" destOrd="0" presId="urn:microsoft.com/office/officeart/2005/8/layout/default"/>
    <dgm:cxn modelId="{B23B30B6-80E2-4B99-BDB1-DCDE4C013311}" type="presParOf" srcId="{9E860316-876F-4D81-B1DC-C99856A97D0F}" destId="{221DBFD1-BB1A-4ED9-A35C-A40D5162488C}" srcOrd="5" destOrd="0" presId="urn:microsoft.com/office/officeart/2005/8/layout/default"/>
    <dgm:cxn modelId="{9ACA8683-DFE7-49F1-A403-F8F6EE021D2B}" type="presParOf" srcId="{9E860316-876F-4D81-B1DC-C99856A97D0F}" destId="{BDDBCECD-DE1A-456B-AB03-FBB11B28A4A1}" srcOrd="6" destOrd="0" presId="urn:microsoft.com/office/officeart/2005/8/layout/default"/>
    <dgm:cxn modelId="{538E7D1F-B796-490B-AC34-10EECABB7D2E}" type="presParOf" srcId="{9E860316-876F-4D81-B1DC-C99856A97D0F}" destId="{30A0B74E-09BB-4A55-B870-449DDD677618}" srcOrd="7" destOrd="0" presId="urn:microsoft.com/office/officeart/2005/8/layout/default"/>
    <dgm:cxn modelId="{C1FE4226-9BDF-48F0-83E6-8B26062F111E}" type="presParOf" srcId="{9E860316-876F-4D81-B1DC-C99856A97D0F}" destId="{AA49797D-1778-4BB8-8F6C-0818516700E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E0472B-9735-44E8-8F19-8806FA158AB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2FE1104-EF83-4EE4-9755-558588DEE6F0}">
      <dgm:prSet/>
      <dgm:spPr/>
      <dgm:t>
        <a:bodyPr/>
        <a:lstStyle/>
        <a:p>
          <a:r>
            <a:rPr lang="en-US" b="0" i="0"/>
            <a:t>“a ubiquitous system if criminalization molded by the synchronized, systematic punishment meted out by socializing and social control institutions” (p. 40)</a:t>
          </a:r>
          <a:endParaRPr lang="en-US"/>
        </a:p>
      </dgm:t>
    </dgm:pt>
    <dgm:pt modelId="{4CBE6D5C-5A4C-4810-8600-34DAC5E31960}" type="parTrans" cxnId="{917D2276-1793-4ADD-9552-9E2C07F6B0F4}">
      <dgm:prSet/>
      <dgm:spPr/>
      <dgm:t>
        <a:bodyPr/>
        <a:lstStyle/>
        <a:p>
          <a:endParaRPr lang="en-US"/>
        </a:p>
      </dgm:t>
    </dgm:pt>
    <dgm:pt modelId="{85333A66-4EA7-4B04-B553-2AE3D3D2FF8E}" type="sibTrans" cxnId="{917D2276-1793-4ADD-9552-9E2C07F6B0F4}">
      <dgm:prSet/>
      <dgm:spPr/>
      <dgm:t>
        <a:bodyPr/>
        <a:lstStyle/>
        <a:p>
          <a:endParaRPr lang="en-US"/>
        </a:p>
      </dgm:t>
    </dgm:pt>
    <dgm:pt modelId="{6FA2378B-B2B0-4A98-BBB0-09E99A1F00C1}">
      <dgm:prSet/>
      <dgm:spPr/>
      <dgm:t>
        <a:bodyPr/>
        <a:lstStyle/>
        <a:p>
          <a:r>
            <a:rPr lang="en-US" b="0" i="0"/>
            <a:t>takes a toll on the mind and future outcomes of a particular young person</a:t>
          </a:r>
          <a:endParaRPr lang="en-US"/>
        </a:p>
      </dgm:t>
    </dgm:pt>
    <dgm:pt modelId="{2E1FE874-8810-4FB1-BAAD-BCD3C38CC569}" type="parTrans" cxnId="{8A62580D-B1F5-497D-951B-2C9BA157DA0F}">
      <dgm:prSet/>
      <dgm:spPr/>
      <dgm:t>
        <a:bodyPr/>
        <a:lstStyle/>
        <a:p>
          <a:endParaRPr lang="en-US"/>
        </a:p>
      </dgm:t>
    </dgm:pt>
    <dgm:pt modelId="{3FD3FAA1-26B2-4372-8F3E-85E45C97C780}" type="sibTrans" cxnId="{8A62580D-B1F5-497D-951B-2C9BA157DA0F}">
      <dgm:prSet/>
      <dgm:spPr/>
      <dgm:t>
        <a:bodyPr/>
        <a:lstStyle/>
        <a:p>
          <a:endParaRPr lang="en-US"/>
        </a:p>
      </dgm:t>
    </dgm:pt>
    <dgm:pt modelId="{9235DB79-CF3E-43E5-BB6B-096D627AF6A9}">
      <dgm:prSet/>
      <dgm:spPr/>
      <dgm:t>
        <a:bodyPr/>
        <a:lstStyle/>
        <a:p>
          <a:r>
            <a:rPr lang="en-US" b="0" i="0"/>
            <a:t>example: being called a “thug,” being told by your teacher you won’t amount to anything, and frisked by a police officer all in the same day</a:t>
          </a:r>
          <a:endParaRPr lang="en-US"/>
        </a:p>
      </dgm:t>
    </dgm:pt>
    <dgm:pt modelId="{5E6B64C2-7DED-4B79-A10D-90CABC013D5C}" type="parTrans" cxnId="{C614499B-D791-4538-A0A1-A74C94ADD6BF}">
      <dgm:prSet/>
      <dgm:spPr/>
      <dgm:t>
        <a:bodyPr/>
        <a:lstStyle/>
        <a:p>
          <a:endParaRPr lang="en-US"/>
        </a:p>
      </dgm:t>
    </dgm:pt>
    <dgm:pt modelId="{EDE6063A-2008-4E1D-89DD-24D11CAD8A33}" type="sibTrans" cxnId="{C614499B-D791-4538-A0A1-A74C94ADD6BF}">
      <dgm:prSet/>
      <dgm:spPr/>
      <dgm:t>
        <a:bodyPr/>
        <a:lstStyle/>
        <a:p>
          <a:endParaRPr lang="en-US"/>
        </a:p>
      </dgm:t>
    </dgm:pt>
    <dgm:pt modelId="{74C77B33-487B-4738-99C6-38B9C9636C20}">
      <dgm:prSet/>
      <dgm:spPr/>
      <dgm:t>
        <a:bodyPr/>
        <a:lstStyle/>
        <a:p>
          <a:r>
            <a:rPr lang="en-US" b="0" i="0"/>
            <a:t>composed of material and symbolic criminalization</a:t>
          </a:r>
          <a:endParaRPr lang="en-US"/>
        </a:p>
      </dgm:t>
    </dgm:pt>
    <dgm:pt modelId="{ADD71950-9665-49E5-8C2D-6EF22C4A3325}" type="parTrans" cxnId="{C8102A60-DF45-4702-BE9F-22E8D054586D}">
      <dgm:prSet/>
      <dgm:spPr/>
      <dgm:t>
        <a:bodyPr/>
        <a:lstStyle/>
        <a:p>
          <a:endParaRPr lang="en-US"/>
        </a:p>
      </dgm:t>
    </dgm:pt>
    <dgm:pt modelId="{3F9F93F3-46DB-4249-9928-47EF0EF76729}" type="sibTrans" cxnId="{C8102A60-DF45-4702-BE9F-22E8D054586D}">
      <dgm:prSet/>
      <dgm:spPr/>
      <dgm:t>
        <a:bodyPr/>
        <a:lstStyle/>
        <a:p>
          <a:endParaRPr lang="en-US"/>
        </a:p>
      </dgm:t>
    </dgm:pt>
    <dgm:pt modelId="{E3AE248C-9C5D-41A1-9086-37BE2DFDE2FA}" type="pres">
      <dgm:prSet presAssocID="{ECE0472B-9735-44E8-8F19-8806FA158ABF}" presName="linear" presStyleCnt="0">
        <dgm:presLayoutVars>
          <dgm:animLvl val="lvl"/>
          <dgm:resizeHandles val="exact"/>
        </dgm:presLayoutVars>
      </dgm:prSet>
      <dgm:spPr/>
      <dgm:t>
        <a:bodyPr/>
        <a:lstStyle/>
        <a:p>
          <a:endParaRPr lang="en-US"/>
        </a:p>
      </dgm:t>
    </dgm:pt>
    <dgm:pt modelId="{41D9020A-82AC-4753-8B8A-1E51C12ABFC8}" type="pres">
      <dgm:prSet presAssocID="{D2FE1104-EF83-4EE4-9755-558588DEE6F0}" presName="parentText" presStyleLbl="node1" presStyleIdx="0" presStyleCnt="4">
        <dgm:presLayoutVars>
          <dgm:chMax val="0"/>
          <dgm:bulletEnabled val="1"/>
        </dgm:presLayoutVars>
      </dgm:prSet>
      <dgm:spPr/>
      <dgm:t>
        <a:bodyPr/>
        <a:lstStyle/>
        <a:p>
          <a:endParaRPr lang="en-US"/>
        </a:p>
      </dgm:t>
    </dgm:pt>
    <dgm:pt modelId="{4E5E3642-8F41-4B36-A53E-312A50B5B620}" type="pres">
      <dgm:prSet presAssocID="{85333A66-4EA7-4B04-B553-2AE3D3D2FF8E}" presName="spacer" presStyleCnt="0"/>
      <dgm:spPr/>
    </dgm:pt>
    <dgm:pt modelId="{48909037-D257-402D-9361-A45F4765A06F}" type="pres">
      <dgm:prSet presAssocID="{6FA2378B-B2B0-4A98-BBB0-09E99A1F00C1}" presName="parentText" presStyleLbl="node1" presStyleIdx="1" presStyleCnt="4">
        <dgm:presLayoutVars>
          <dgm:chMax val="0"/>
          <dgm:bulletEnabled val="1"/>
        </dgm:presLayoutVars>
      </dgm:prSet>
      <dgm:spPr/>
      <dgm:t>
        <a:bodyPr/>
        <a:lstStyle/>
        <a:p>
          <a:endParaRPr lang="en-US"/>
        </a:p>
      </dgm:t>
    </dgm:pt>
    <dgm:pt modelId="{4853CAAF-38C6-4628-8EBD-0DED56932884}" type="pres">
      <dgm:prSet presAssocID="{3FD3FAA1-26B2-4372-8F3E-85E45C97C780}" presName="spacer" presStyleCnt="0"/>
      <dgm:spPr/>
    </dgm:pt>
    <dgm:pt modelId="{EF92C8B7-6009-47D0-98EA-865B34D57908}" type="pres">
      <dgm:prSet presAssocID="{9235DB79-CF3E-43E5-BB6B-096D627AF6A9}" presName="parentText" presStyleLbl="node1" presStyleIdx="2" presStyleCnt="4">
        <dgm:presLayoutVars>
          <dgm:chMax val="0"/>
          <dgm:bulletEnabled val="1"/>
        </dgm:presLayoutVars>
      </dgm:prSet>
      <dgm:spPr/>
      <dgm:t>
        <a:bodyPr/>
        <a:lstStyle/>
        <a:p>
          <a:endParaRPr lang="en-US"/>
        </a:p>
      </dgm:t>
    </dgm:pt>
    <dgm:pt modelId="{CC4E5CF9-CEC4-4E0A-BB24-86663845478D}" type="pres">
      <dgm:prSet presAssocID="{EDE6063A-2008-4E1D-89DD-24D11CAD8A33}" presName="spacer" presStyleCnt="0"/>
      <dgm:spPr/>
    </dgm:pt>
    <dgm:pt modelId="{E977F3C3-A058-44BC-B7C3-89223574225A}" type="pres">
      <dgm:prSet presAssocID="{74C77B33-487B-4738-99C6-38B9C9636C20}" presName="parentText" presStyleLbl="node1" presStyleIdx="3" presStyleCnt="4">
        <dgm:presLayoutVars>
          <dgm:chMax val="0"/>
          <dgm:bulletEnabled val="1"/>
        </dgm:presLayoutVars>
      </dgm:prSet>
      <dgm:spPr/>
      <dgm:t>
        <a:bodyPr/>
        <a:lstStyle/>
        <a:p>
          <a:endParaRPr lang="en-US"/>
        </a:p>
      </dgm:t>
    </dgm:pt>
  </dgm:ptLst>
  <dgm:cxnLst>
    <dgm:cxn modelId="{DC831A76-0629-4492-8EBF-E82421D43C7E}" type="presOf" srcId="{6FA2378B-B2B0-4A98-BBB0-09E99A1F00C1}" destId="{48909037-D257-402D-9361-A45F4765A06F}" srcOrd="0" destOrd="0" presId="urn:microsoft.com/office/officeart/2005/8/layout/vList2"/>
    <dgm:cxn modelId="{C614499B-D791-4538-A0A1-A74C94ADD6BF}" srcId="{ECE0472B-9735-44E8-8F19-8806FA158ABF}" destId="{9235DB79-CF3E-43E5-BB6B-096D627AF6A9}" srcOrd="2" destOrd="0" parTransId="{5E6B64C2-7DED-4B79-A10D-90CABC013D5C}" sibTransId="{EDE6063A-2008-4E1D-89DD-24D11CAD8A33}"/>
    <dgm:cxn modelId="{4F0B1A5E-2CDB-4140-B669-BC52012CDBAD}" type="presOf" srcId="{ECE0472B-9735-44E8-8F19-8806FA158ABF}" destId="{E3AE248C-9C5D-41A1-9086-37BE2DFDE2FA}" srcOrd="0" destOrd="0" presId="urn:microsoft.com/office/officeart/2005/8/layout/vList2"/>
    <dgm:cxn modelId="{ECC28946-E900-475F-9E01-1EC0CBC76A36}" type="presOf" srcId="{74C77B33-487B-4738-99C6-38B9C9636C20}" destId="{E977F3C3-A058-44BC-B7C3-89223574225A}" srcOrd="0" destOrd="0" presId="urn:microsoft.com/office/officeart/2005/8/layout/vList2"/>
    <dgm:cxn modelId="{C8102A60-DF45-4702-BE9F-22E8D054586D}" srcId="{ECE0472B-9735-44E8-8F19-8806FA158ABF}" destId="{74C77B33-487B-4738-99C6-38B9C9636C20}" srcOrd="3" destOrd="0" parTransId="{ADD71950-9665-49E5-8C2D-6EF22C4A3325}" sibTransId="{3F9F93F3-46DB-4249-9928-47EF0EF76729}"/>
    <dgm:cxn modelId="{C27F1337-1B79-49B1-BE46-D5E252579542}" type="presOf" srcId="{D2FE1104-EF83-4EE4-9755-558588DEE6F0}" destId="{41D9020A-82AC-4753-8B8A-1E51C12ABFC8}" srcOrd="0" destOrd="0" presId="urn:microsoft.com/office/officeart/2005/8/layout/vList2"/>
    <dgm:cxn modelId="{8A62580D-B1F5-497D-951B-2C9BA157DA0F}" srcId="{ECE0472B-9735-44E8-8F19-8806FA158ABF}" destId="{6FA2378B-B2B0-4A98-BBB0-09E99A1F00C1}" srcOrd="1" destOrd="0" parTransId="{2E1FE874-8810-4FB1-BAAD-BCD3C38CC569}" sibTransId="{3FD3FAA1-26B2-4372-8F3E-85E45C97C780}"/>
    <dgm:cxn modelId="{4D08DF9D-6D51-4F2E-9462-FCB4408B7424}" type="presOf" srcId="{9235DB79-CF3E-43E5-BB6B-096D627AF6A9}" destId="{EF92C8B7-6009-47D0-98EA-865B34D57908}" srcOrd="0" destOrd="0" presId="urn:microsoft.com/office/officeart/2005/8/layout/vList2"/>
    <dgm:cxn modelId="{917D2276-1793-4ADD-9552-9E2C07F6B0F4}" srcId="{ECE0472B-9735-44E8-8F19-8806FA158ABF}" destId="{D2FE1104-EF83-4EE4-9755-558588DEE6F0}" srcOrd="0" destOrd="0" parTransId="{4CBE6D5C-5A4C-4810-8600-34DAC5E31960}" sibTransId="{85333A66-4EA7-4B04-B553-2AE3D3D2FF8E}"/>
    <dgm:cxn modelId="{2932E094-6E54-4BA0-BBBD-C4512F88FB0B}" type="presParOf" srcId="{E3AE248C-9C5D-41A1-9086-37BE2DFDE2FA}" destId="{41D9020A-82AC-4753-8B8A-1E51C12ABFC8}" srcOrd="0" destOrd="0" presId="urn:microsoft.com/office/officeart/2005/8/layout/vList2"/>
    <dgm:cxn modelId="{22A93265-7541-467C-87CC-991E37960610}" type="presParOf" srcId="{E3AE248C-9C5D-41A1-9086-37BE2DFDE2FA}" destId="{4E5E3642-8F41-4B36-A53E-312A50B5B620}" srcOrd="1" destOrd="0" presId="urn:microsoft.com/office/officeart/2005/8/layout/vList2"/>
    <dgm:cxn modelId="{2E2B41C7-5DFA-4F8B-B63A-B644336A227A}" type="presParOf" srcId="{E3AE248C-9C5D-41A1-9086-37BE2DFDE2FA}" destId="{48909037-D257-402D-9361-A45F4765A06F}" srcOrd="2" destOrd="0" presId="urn:microsoft.com/office/officeart/2005/8/layout/vList2"/>
    <dgm:cxn modelId="{5E5CAE07-29F4-4BDF-87EF-D79BDF32EE31}" type="presParOf" srcId="{E3AE248C-9C5D-41A1-9086-37BE2DFDE2FA}" destId="{4853CAAF-38C6-4628-8EBD-0DED56932884}" srcOrd="3" destOrd="0" presId="urn:microsoft.com/office/officeart/2005/8/layout/vList2"/>
    <dgm:cxn modelId="{9FAC11CF-4A57-483D-BE04-FAB1254CCB01}" type="presParOf" srcId="{E3AE248C-9C5D-41A1-9086-37BE2DFDE2FA}" destId="{EF92C8B7-6009-47D0-98EA-865B34D57908}" srcOrd="4" destOrd="0" presId="urn:microsoft.com/office/officeart/2005/8/layout/vList2"/>
    <dgm:cxn modelId="{879D38D2-0DDB-42E5-899C-D9031E144C38}" type="presParOf" srcId="{E3AE248C-9C5D-41A1-9086-37BE2DFDE2FA}" destId="{CC4E5CF9-CEC4-4E0A-BB24-86663845478D}" srcOrd="5" destOrd="0" presId="urn:microsoft.com/office/officeart/2005/8/layout/vList2"/>
    <dgm:cxn modelId="{6CF267D7-4FFD-4247-ADF8-FF1B08FAA924}" type="presParOf" srcId="{E3AE248C-9C5D-41A1-9086-37BE2DFDE2FA}" destId="{E977F3C3-A058-44BC-B7C3-89223574225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09FD28-A5C5-4339-99B3-6985D138997C}" type="doc">
      <dgm:prSet loTypeId="urn:microsoft.com/office/officeart/2016/7/layout/BasicLinearProcessNumbered" loCatId="process" qsTypeId="urn:microsoft.com/office/officeart/2005/8/quickstyle/simple1" qsCatId="simple" csTypeId="urn:microsoft.com/office/officeart/2005/8/colors/colorful1" csCatId="colorful"/>
      <dgm:spPr/>
      <dgm:t>
        <a:bodyPr/>
        <a:lstStyle/>
        <a:p>
          <a:endParaRPr lang="en-US"/>
        </a:p>
      </dgm:t>
    </dgm:pt>
    <dgm:pt modelId="{70739C8F-5402-4DB3-BDCB-8A8E9FD43335}">
      <dgm:prSet/>
      <dgm:spPr/>
      <dgm:t>
        <a:bodyPr/>
        <a:lstStyle/>
        <a:p>
          <a:r>
            <a:rPr lang="en-US"/>
            <a:t>“This kid comes from a bad family and is at risk”</a:t>
          </a:r>
        </a:p>
      </dgm:t>
    </dgm:pt>
    <dgm:pt modelId="{245B686E-E629-4DDA-91CE-5EEDA750FC7B}" type="parTrans" cxnId="{F9E5AC26-75A7-4E49-970F-1B6956EB09B0}">
      <dgm:prSet/>
      <dgm:spPr/>
      <dgm:t>
        <a:bodyPr/>
        <a:lstStyle/>
        <a:p>
          <a:endParaRPr lang="en-US"/>
        </a:p>
      </dgm:t>
    </dgm:pt>
    <dgm:pt modelId="{7931664D-A0B7-46A7-8438-18A9EF3B81BA}" type="sibTrans" cxnId="{F9E5AC26-75A7-4E49-970F-1B6956EB09B0}">
      <dgm:prSet phldrT="1" phldr="0"/>
      <dgm:spPr/>
      <dgm:t>
        <a:bodyPr/>
        <a:lstStyle/>
        <a:p>
          <a:r>
            <a:rPr lang="en-US"/>
            <a:t>1</a:t>
          </a:r>
        </a:p>
      </dgm:t>
    </dgm:pt>
    <dgm:pt modelId="{93FE9BE1-C08F-4F61-BE5E-446A4AADE9DB}">
      <dgm:prSet/>
      <dgm:spPr/>
      <dgm:t>
        <a:bodyPr/>
        <a:lstStyle/>
        <a:p>
          <a:r>
            <a:rPr lang="en-US"/>
            <a:t>“This kid is delinquent, and he is at risk”</a:t>
          </a:r>
        </a:p>
      </dgm:t>
    </dgm:pt>
    <dgm:pt modelId="{B609D4D5-D5E1-4CCC-9563-15DA27E948CA}" type="parTrans" cxnId="{7E755FF9-64E4-4126-8BD7-147CDDB560D3}">
      <dgm:prSet/>
      <dgm:spPr/>
      <dgm:t>
        <a:bodyPr/>
        <a:lstStyle/>
        <a:p>
          <a:endParaRPr lang="en-US"/>
        </a:p>
      </dgm:t>
    </dgm:pt>
    <dgm:pt modelId="{A578EC31-0A18-4609-A3AF-98B373451A3E}" type="sibTrans" cxnId="{7E755FF9-64E4-4126-8BD7-147CDDB560D3}">
      <dgm:prSet phldrT="2" phldr="0"/>
      <dgm:spPr/>
      <dgm:t>
        <a:bodyPr/>
        <a:lstStyle/>
        <a:p>
          <a:r>
            <a:rPr lang="en-US"/>
            <a:t>2</a:t>
          </a:r>
        </a:p>
      </dgm:t>
    </dgm:pt>
    <dgm:pt modelId="{78E17FA0-098C-492A-9723-8A9A08F9F737}">
      <dgm:prSet/>
      <dgm:spPr/>
      <dgm:t>
        <a:bodyPr/>
        <a:lstStyle/>
        <a:p>
          <a:r>
            <a:rPr lang="en-US"/>
            <a:t>“This kid is a gang member”</a:t>
          </a:r>
        </a:p>
      </dgm:t>
    </dgm:pt>
    <dgm:pt modelId="{6BB78B03-CA1E-4E36-8C80-104DF78CA089}" type="parTrans" cxnId="{C8FF171C-4261-45DE-B11C-49256F98AC90}">
      <dgm:prSet/>
      <dgm:spPr/>
      <dgm:t>
        <a:bodyPr/>
        <a:lstStyle/>
        <a:p>
          <a:endParaRPr lang="en-US"/>
        </a:p>
      </dgm:t>
    </dgm:pt>
    <dgm:pt modelId="{E96FC62B-175A-4A40-B7FC-D90050007712}" type="sibTrans" cxnId="{C8FF171C-4261-45DE-B11C-49256F98AC90}">
      <dgm:prSet phldrT="3" phldr="0"/>
      <dgm:spPr/>
      <dgm:t>
        <a:bodyPr/>
        <a:lstStyle/>
        <a:p>
          <a:r>
            <a:rPr lang="en-US"/>
            <a:t>3</a:t>
          </a:r>
        </a:p>
      </dgm:t>
    </dgm:pt>
    <dgm:pt modelId="{25C0E0E4-9250-4E74-98CA-02BA69040FC5}">
      <dgm:prSet/>
      <dgm:spPr/>
      <dgm:t>
        <a:bodyPr/>
        <a:lstStyle/>
        <a:p>
          <a:r>
            <a:rPr lang="en-US"/>
            <a:t>“This kid is dangerous”</a:t>
          </a:r>
        </a:p>
      </dgm:t>
    </dgm:pt>
    <dgm:pt modelId="{EC084CD7-2163-4B59-99C0-E15B243C5C33}" type="parTrans" cxnId="{103190B9-62BA-4E43-95B7-6FC9C5F53168}">
      <dgm:prSet/>
      <dgm:spPr/>
      <dgm:t>
        <a:bodyPr/>
        <a:lstStyle/>
        <a:p>
          <a:endParaRPr lang="en-US"/>
        </a:p>
      </dgm:t>
    </dgm:pt>
    <dgm:pt modelId="{4202C85C-8DFC-4F8A-81EA-C5F84234C8A2}" type="sibTrans" cxnId="{103190B9-62BA-4E43-95B7-6FC9C5F53168}">
      <dgm:prSet phldrT="4" phldr="0"/>
      <dgm:spPr/>
      <dgm:t>
        <a:bodyPr/>
        <a:lstStyle/>
        <a:p>
          <a:r>
            <a:rPr lang="en-US"/>
            <a:t>4</a:t>
          </a:r>
        </a:p>
      </dgm:t>
    </dgm:pt>
    <dgm:pt modelId="{C4357922-AA9B-4ED9-983B-0ED29E6E8116}" type="pres">
      <dgm:prSet presAssocID="{2309FD28-A5C5-4339-99B3-6985D138997C}" presName="Name0" presStyleCnt="0">
        <dgm:presLayoutVars>
          <dgm:animLvl val="lvl"/>
          <dgm:resizeHandles val="exact"/>
        </dgm:presLayoutVars>
      </dgm:prSet>
      <dgm:spPr/>
      <dgm:t>
        <a:bodyPr/>
        <a:lstStyle/>
        <a:p>
          <a:endParaRPr lang="en-US"/>
        </a:p>
      </dgm:t>
    </dgm:pt>
    <dgm:pt modelId="{A73F9E39-DE8F-492C-A3F0-689D615D4102}" type="pres">
      <dgm:prSet presAssocID="{70739C8F-5402-4DB3-BDCB-8A8E9FD43335}" presName="compositeNode" presStyleCnt="0">
        <dgm:presLayoutVars>
          <dgm:bulletEnabled val="1"/>
        </dgm:presLayoutVars>
      </dgm:prSet>
      <dgm:spPr/>
    </dgm:pt>
    <dgm:pt modelId="{013BB3D0-B8A9-4AF3-B157-D5EA0BF75F57}" type="pres">
      <dgm:prSet presAssocID="{70739C8F-5402-4DB3-BDCB-8A8E9FD43335}" presName="bgRect" presStyleLbl="bgAccFollowNode1" presStyleIdx="0" presStyleCnt="4"/>
      <dgm:spPr/>
      <dgm:t>
        <a:bodyPr/>
        <a:lstStyle/>
        <a:p>
          <a:endParaRPr lang="en-US"/>
        </a:p>
      </dgm:t>
    </dgm:pt>
    <dgm:pt modelId="{66F0E164-FE3B-4C35-BB6F-09EB0049420D}" type="pres">
      <dgm:prSet presAssocID="{7931664D-A0B7-46A7-8438-18A9EF3B81BA}" presName="sibTransNodeCircle" presStyleLbl="alignNode1" presStyleIdx="0" presStyleCnt="8">
        <dgm:presLayoutVars>
          <dgm:chMax val="0"/>
          <dgm:bulletEnabled/>
        </dgm:presLayoutVars>
      </dgm:prSet>
      <dgm:spPr/>
      <dgm:t>
        <a:bodyPr/>
        <a:lstStyle/>
        <a:p>
          <a:endParaRPr lang="en-US"/>
        </a:p>
      </dgm:t>
    </dgm:pt>
    <dgm:pt modelId="{F51884D2-DE75-4073-B911-285D0C6512D5}" type="pres">
      <dgm:prSet presAssocID="{70739C8F-5402-4DB3-BDCB-8A8E9FD43335}" presName="bottomLine" presStyleLbl="alignNode1" presStyleIdx="1" presStyleCnt="8">
        <dgm:presLayoutVars/>
      </dgm:prSet>
      <dgm:spPr/>
    </dgm:pt>
    <dgm:pt modelId="{E42E5F60-46A5-4328-95B2-895F4A538403}" type="pres">
      <dgm:prSet presAssocID="{70739C8F-5402-4DB3-BDCB-8A8E9FD43335}" presName="nodeText" presStyleLbl="bgAccFollowNode1" presStyleIdx="0" presStyleCnt="4">
        <dgm:presLayoutVars>
          <dgm:bulletEnabled val="1"/>
        </dgm:presLayoutVars>
      </dgm:prSet>
      <dgm:spPr/>
      <dgm:t>
        <a:bodyPr/>
        <a:lstStyle/>
        <a:p>
          <a:endParaRPr lang="en-US"/>
        </a:p>
      </dgm:t>
    </dgm:pt>
    <dgm:pt modelId="{CD3EA6EA-79A0-4A54-833B-F4CDBBD7CC93}" type="pres">
      <dgm:prSet presAssocID="{7931664D-A0B7-46A7-8438-18A9EF3B81BA}" presName="sibTrans" presStyleCnt="0"/>
      <dgm:spPr/>
    </dgm:pt>
    <dgm:pt modelId="{F93A4BE6-CFF7-43E7-A703-20D04A7C937E}" type="pres">
      <dgm:prSet presAssocID="{93FE9BE1-C08F-4F61-BE5E-446A4AADE9DB}" presName="compositeNode" presStyleCnt="0">
        <dgm:presLayoutVars>
          <dgm:bulletEnabled val="1"/>
        </dgm:presLayoutVars>
      </dgm:prSet>
      <dgm:spPr/>
    </dgm:pt>
    <dgm:pt modelId="{F6FE90EA-544F-4247-9829-6B9F5FABCCBF}" type="pres">
      <dgm:prSet presAssocID="{93FE9BE1-C08F-4F61-BE5E-446A4AADE9DB}" presName="bgRect" presStyleLbl="bgAccFollowNode1" presStyleIdx="1" presStyleCnt="4"/>
      <dgm:spPr/>
      <dgm:t>
        <a:bodyPr/>
        <a:lstStyle/>
        <a:p>
          <a:endParaRPr lang="en-US"/>
        </a:p>
      </dgm:t>
    </dgm:pt>
    <dgm:pt modelId="{A8A7A496-4CD7-49F8-9C06-B21FB85CE7B6}" type="pres">
      <dgm:prSet presAssocID="{A578EC31-0A18-4609-A3AF-98B373451A3E}" presName="sibTransNodeCircle" presStyleLbl="alignNode1" presStyleIdx="2" presStyleCnt="8">
        <dgm:presLayoutVars>
          <dgm:chMax val="0"/>
          <dgm:bulletEnabled/>
        </dgm:presLayoutVars>
      </dgm:prSet>
      <dgm:spPr/>
      <dgm:t>
        <a:bodyPr/>
        <a:lstStyle/>
        <a:p>
          <a:endParaRPr lang="en-US"/>
        </a:p>
      </dgm:t>
    </dgm:pt>
    <dgm:pt modelId="{8C08CAFA-8EC2-447C-A533-28FD9C083D7C}" type="pres">
      <dgm:prSet presAssocID="{93FE9BE1-C08F-4F61-BE5E-446A4AADE9DB}" presName="bottomLine" presStyleLbl="alignNode1" presStyleIdx="3" presStyleCnt="8">
        <dgm:presLayoutVars/>
      </dgm:prSet>
      <dgm:spPr/>
    </dgm:pt>
    <dgm:pt modelId="{3728981D-8EC8-457B-A4C3-7854128D122C}" type="pres">
      <dgm:prSet presAssocID="{93FE9BE1-C08F-4F61-BE5E-446A4AADE9DB}" presName="nodeText" presStyleLbl="bgAccFollowNode1" presStyleIdx="1" presStyleCnt="4">
        <dgm:presLayoutVars>
          <dgm:bulletEnabled val="1"/>
        </dgm:presLayoutVars>
      </dgm:prSet>
      <dgm:spPr/>
      <dgm:t>
        <a:bodyPr/>
        <a:lstStyle/>
        <a:p>
          <a:endParaRPr lang="en-US"/>
        </a:p>
      </dgm:t>
    </dgm:pt>
    <dgm:pt modelId="{B0DEBCB5-7C2B-4E16-A019-5CC7146BA23B}" type="pres">
      <dgm:prSet presAssocID="{A578EC31-0A18-4609-A3AF-98B373451A3E}" presName="sibTrans" presStyleCnt="0"/>
      <dgm:spPr/>
    </dgm:pt>
    <dgm:pt modelId="{7C522DDB-999E-4F74-8AA1-9D62E19AA37D}" type="pres">
      <dgm:prSet presAssocID="{78E17FA0-098C-492A-9723-8A9A08F9F737}" presName="compositeNode" presStyleCnt="0">
        <dgm:presLayoutVars>
          <dgm:bulletEnabled val="1"/>
        </dgm:presLayoutVars>
      </dgm:prSet>
      <dgm:spPr/>
    </dgm:pt>
    <dgm:pt modelId="{42DB84CA-0B7F-4187-A1C8-1F0AD4BB8B6D}" type="pres">
      <dgm:prSet presAssocID="{78E17FA0-098C-492A-9723-8A9A08F9F737}" presName="bgRect" presStyleLbl="bgAccFollowNode1" presStyleIdx="2" presStyleCnt="4"/>
      <dgm:spPr/>
      <dgm:t>
        <a:bodyPr/>
        <a:lstStyle/>
        <a:p>
          <a:endParaRPr lang="en-US"/>
        </a:p>
      </dgm:t>
    </dgm:pt>
    <dgm:pt modelId="{87DC9D3C-FAB3-4005-A901-D98310FD945F}" type="pres">
      <dgm:prSet presAssocID="{E96FC62B-175A-4A40-B7FC-D90050007712}" presName="sibTransNodeCircle" presStyleLbl="alignNode1" presStyleIdx="4" presStyleCnt="8">
        <dgm:presLayoutVars>
          <dgm:chMax val="0"/>
          <dgm:bulletEnabled/>
        </dgm:presLayoutVars>
      </dgm:prSet>
      <dgm:spPr/>
      <dgm:t>
        <a:bodyPr/>
        <a:lstStyle/>
        <a:p>
          <a:endParaRPr lang="en-US"/>
        </a:p>
      </dgm:t>
    </dgm:pt>
    <dgm:pt modelId="{73B42CBB-A3B7-4991-9704-310ECE403B7D}" type="pres">
      <dgm:prSet presAssocID="{78E17FA0-098C-492A-9723-8A9A08F9F737}" presName="bottomLine" presStyleLbl="alignNode1" presStyleIdx="5" presStyleCnt="8">
        <dgm:presLayoutVars/>
      </dgm:prSet>
      <dgm:spPr/>
    </dgm:pt>
    <dgm:pt modelId="{F68C2257-6A0A-435B-BB9B-C3C79B60034D}" type="pres">
      <dgm:prSet presAssocID="{78E17FA0-098C-492A-9723-8A9A08F9F737}" presName="nodeText" presStyleLbl="bgAccFollowNode1" presStyleIdx="2" presStyleCnt="4">
        <dgm:presLayoutVars>
          <dgm:bulletEnabled val="1"/>
        </dgm:presLayoutVars>
      </dgm:prSet>
      <dgm:spPr/>
      <dgm:t>
        <a:bodyPr/>
        <a:lstStyle/>
        <a:p>
          <a:endParaRPr lang="en-US"/>
        </a:p>
      </dgm:t>
    </dgm:pt>
    <dgm:pt modelId="{922A0742-73BF-40D3-B24D-271907E11818}" type="pres">
      <dgm:prSet presAssocID="{E96FC62B-175A-4A40-B7FC-D90050007712}" presName="sibTrans" presStyleCnt="0"/>
      <dgm:spPr/>
    </dgm:pt>
    <dgm:pt modelId="{0A158A54-51EA-428D-BD8D-3B7657F24FEA}" type="pres">
      <dgm:prSet presAssocID="{25C0E0E4-9250-4E74-98CA-02BA69040FC5}" presName="compositeNode" presStyleCnt="0">
        <dgm:presLayoutVars>
          <dgm:bulletEnabled val="1"/>
        </dgm:presLayoutVars>
      </dgm:prSet>
      <dgm:spPr/>
    </dgm:pt>
    <dgm:pt modelId="{2D4FE71C-9E21-4E98-8D0B-5A806A41ACAD}" type="pres">
      <dgm:prSet presAssocID="{25C0E0E4-9250-4E74-98CA-02BA69040FC5}" presName="bgRect" presStyleLbl="bgAccFollowNode1" presStyleIdx="3" presStyleCnt="4"/>
      <dgm:spPr/>
      <dgm:t>
        <a:bodyPr/>
        <a:lstStyle/>
        <a:p>
          <a:endParaRPr lang="en-US"/>
        </a:p>
      </dgm:t>
    </dgm:pt>
    <dgm:pt modelId="{930893FF-EBCC-4D3C-BC96-938ECDE9D8CD}" type="pres">
      <dgm:prSet presAssocID="{4202C85C-8DFC-4F8A-81EA-C5F84234C8A2}" presName="sibTransNodeCircle" presStyleLbl="alignNode1" presStyleIdx="6" presStyleCnt="8">
        <dgm:presLayoutVars>
          <dgm:chMax val="0"/>
          <dgm:bulletEnabled/>
        </dgm:presLayoutVars>
      </dgm:prSet>
      <dgm:spPr/>
      <dgm:t>
        <a:bodyPr/>
        <a:lstStyle/>
        <a:p>
          <a:endParaRPr lang="en-US"/>
        </a:p>
      </dgm:t>
    </dgm:pt>
    <dgm:pt modelId="{C02ED1BD-11C0-41CD-8662-D265345362D6}" type="pres">
      <dgm:prSet presAssocID="{25C0E0E4-9250-4E74-98CA-02BA69040FC5}" presName="bottomLine" presStyleLbl="alignNode1" presStyleIdx="7" presStyleCnt="8">
        <dgm:presLayoutVars/>
      </dgm:prSet>
      <dgm:spPr/>
    </dgm:pt>
    <dgm:pt modelId="{20DBD862-6155-47DD-A48B-1F9D61169C0C}" type="pres">
      <dgm:prSet presAssocID="{25C0E0E4-9250-4E74-98CA-02BA69040FC5}" presName="nodeText" presStyleLbl="bgAccFollowNode1" presStyleIdx="3" presStyleCnt="4">
        <dgm:presLayoutVars>
          <dgm:bulletEnabled val="1"/>
        </dgm:presLayoutVars>
      </dgm:prSet>
      <dgm:spPr/>
      <dgm:t>
        <a:bodyPr/>
        <a:lstStyle/>
        <a:p>
          <a:endParaRPr lang="en-US"/>
        </a:p>
      </dgm:t>
    </dgm:pt>
  </dgm:ptLst>
  <dgm:cxnLst>
    <dgm:cxn modelId="{0F62EA19-666D-4E3F-83C8-89D745FFE654}" type="presOf" srcId="{E96FC62B-175A-4A40-B7FC-D90050007712}" destId="{87DC9D3C-FAB3-4005-A901-D98310FD945F}" srcOrd="0" destOrd="0" presId="urn:microsoft.com/office/officeart/2016/7/layout/BasicLinearProcessNumbered"/>
    <dgm:cxn modelId="{AF7904A1-7A0B-4964-AB3E-F9E20F91D4EE}" type="presOf" srcId="{2309FD28-A5C5-4339-99B3-6985D138997C}" destId="{C4357922-AA9B-4ED9-983B-0ED29E6E8116}" srcOrd="0" destOrd="0" presId="urn:microsoft.com/office/officeart/2016/7/layout/BasicLinearProcessNumbered"/>
    <dgm:cxn modelId="{0DB8BD9B-3665-4F5D-A36D-ABFD8BB1A140}" type="presOf" srcId="{25C0E0E4-9250-4E74-98CA-02BA69040FC5}" destId="{2D4FE71C-9E21-4E98-8D0B-5A806A41ACAD}" srcOrd="0" destOrd="0" presId="urn:microsoft.com/office/officeart/2016/7/layout/BasicLinearProcessNumbered"/>
    <dgm:cxn modelId="{0DB4BCCF-38FC-406D-A6ED-E6664F193231}" type="presOf" srcId="{70739C8F-5402-4DB3-BDCB-8A8E9FD43335}" destId="{E42E5F60-46A5-4328-95B2-895F4A538403}" srcOrd="1" destOrd="0" presId="urn:microsoft.com/office/officeart/2016/7/layout/BasicLinearProcessNumbered"/>
    <dgm:cxn modelId="{7E755FF9-64E4-4126-8BD7-147CDDB560D3}" srcId="{2309FD28-A5C5-4339-99B3-6985D138997C}" destId="{93FE9BE1-C08F-4F61-BE5E-446A4AADE9DB}" srcOrd="1" destOrd="0" parTransId="{B609D4D5-D5E1-4CCC-9563-15DA27E948CA}" sibTransId="{A578EC31-0A18-4609-A3AF-98B373451A3E}"/>
    <dgm:cxn modelId="{751F0FCA-F0DA-44A0-B93C-FDDF41F8B272}" type="presOf" srcId="{93FE9BE1-C08F-4F61-BE5E-446A4AADE9DB}" destId="{F6FE90EA-544F-4247-9829-6B9F5FABCCBF}" srcOrd="0" destOrd="0" presId="urn:microsoft.com/office/officeart/2016/7/layout/BasicLinearProcessNumbered"/>
    <dgm:cxn modelId="{DEB4447C-EACD-4827-98D9-FC766E95B2BE}" type="presOf" srcId="{25C0E0E4-9250-4E74-98CA-02BA69040FC5}" destId="{20DBD862-6155-47DD-A48B-1F9D61169C0C}" srcOrd="1" destOrd="0" presId="urn:microsoft.com/office/officeart/2016/7/layout/BasicLinearProcessNumbered"/>
    <dgm:cxn modelId="{57BC6A26-84A8-4D6C-B98F-62456E0FA809}" type="presOf" srcId="{4202C85C-8DFC-4F8A-81EA-C5F84234C8A2}" destId="{930893FF-EBCC-4D3C-BC96-938ECDE9D8CD}" srcOrd="0" destOrd="0" presId="urn:microsoft.com/office/officeart/2016/7/layout/BasicLinearProcessNumbered"/>
    <dgm:cxn modelId="{3B0CED61-2C0D-420F-AF4C-343365C53F83}" type="presOf" srcId="{78E17FA0-098C-492A-9723-8A9A08F9F737}" destId="{42DB84CA-0B7F-4187-A1C8-1F0AD4BB8B6D}" srcOrd="0" destOrd="0" presId="urn:microsoft.com/office/officeart/2016/7/layout/BasicLinearProcessNumbered"/>
    <dgm:cxn modelId="{C8FF171C-4261-45DE-B11C-49256F98AC90}" srcId="{2309FD28-A5C5-4339-99B3-6985D138997C}" destId="{78E17FA0-098C-492A-9723-8A9A08F9F737}" srcOrd="2" destOrd="0" parTransId="{6BB78B03-CA1E-4E36-8C80-104DF78CA089}" sibTransId="{E96FC62B-175A-4A40-B7FC-D90050007712}"/>
    <dgm:cxn modelId="{0743A4A8-FB25-47AC-A7B2-139F4C6005A8}" type="presOf" srcId="{93FE9BE1-C08F-4F61-BE5E-446A4AADE9DB}" destId="{3728981D-8EC8-457B-A4C3-7854128D122C}" srcOrd="1" destOrd="0" presId="urn:microsoft.com/office/officeart/2016/7/layout/BasicLinearProcessNumbered"/>
    <dgm:cxn modelId="{F9E5AC26-75A7-4E49-970F-1B6956EB09B0}" srcId="{2309FD28-A5C5-4339-99B3-6985D138997C}" destId="{70739C8F-5402-4DB3-BDCB-8A8E9FD43335}" srcOrd="0" destOrd="0" parTransId="{245B686E-E629-4DDA-91CE-5EEDA750FC7B}" sibTransId="{7931664D-A0B7-46A7-8438-18A9EF3B81BA}"/>
    <dgm:cxn modelId="{5007DFA9-B0BB-48B1-AAAF-AE542AB18231}" type="presOf" srcId="{70739C8F-5402-4DB3-BDCB-8A8E9FD43335}" destId="{013BB3D0-B8A9-4AF3-B157-D5EA0BF75F57}" srcOrd="0" destOrd="0" presId="urn:microsoft.com/office/officeart/2016/7/layout/BasicLinearProcessNumbered"/>
    <dgm:cxn modelId="{7DBA46F6-44E9-48A4-A782-92A074BBBF53}" type="presOf" srcId="{78E17FA0-098C-492A-9723-8A9A08F9F737}" destId="{F68C2257-6A0A-435B-BB9B-C3C79B60034D}" srcOrd="1" destOrd="0" presId="urn:microsoft.com/office/officeart/2016/7/layout/BasicLinearProcessNumbered"/>
    <dgm:cxn modelId="{BA25153F-8F86-4420-80CC-247F3ED24AD4}" type="presOf" srcId="{A578EC31-0A18-4609-A3AF-98B373451A3E}" destId="{A8A7A496-4CD7-49F8-9C06-B21FB85CE7B6}" srcOrd="0" destOrd="0" presId="urn:microsoft.com/office/officeart/2016/7/layout/BasicLinearProcessNumbered"/>
    <dgm:cxn modelId="{103190B9-62BA-4E43-95B7-6FC9C5F53168}" srcId="{2309FD28-A5C5-4339-99B3-6985D138997C}" destId="{25C0E0E4-9250-4E74-98CA-02BA69040FC5}" srcOrd="3" destOrd="0" parTransId="{EC084CD7-2163-4B59-99C0-E15B243C5C33}" sibTransId="{4202C85C-8DFC-4F8A-81EA-C5F84234C8A2}"/>
    <dgm:cxn modelId="{618326E5-D146-4AED-B913-787B2BC77397}" type="presOf" srcId="{7931664D-A0B7-46A7-8438-18A9EF3B81BA}" destId="{66F0E164-FE3B-4C35-BB6F-09EB0049420D}" srcOrd="0" destOrd="0" presId="urn:microsoft.com/office/officeart/2016/7/layout/BasicLinearProcessNumbered"/>
    <dgm:cxn modelId="{BE221F5F-A482-4183-9F03-7C1F9A08A148}" type="presParOf" srcId="{C4357922-AA9B-4ED9-983B-0ED29E6E8116}" destId="{A73F9E39-DE8F-492C-A3F0-689D615D4102}" srcOrd="0" destOrd="0" presId="urn:microsoft.com/office/officeart/2016/7/layout/BasicLinearProcessNumbered"/>
    <dgm:cxn modelId="{5D3E59E6-A3D1-420E-A739-7199F24493DD}" type="presParOf" srcId="{A73F9E39-DE8F-492C-A3F0-689D615D4102}" destId="{013BB3D0-B8A9-4AF3-B157-D5EA0BF75F57}" srcOrd="0" destOrd="0" presId="urn:microsoft.com/office/officeart/2016/7/layout/BasicLinearProcessNumbered"/>
    <dgm:cxn modelId="{93239412-C2AA-4D87-94BC-4BB7A4517476}" type="presParOf" srcId="{A73F9E39-DE8F-492C-A3F0-689D615D4102}" destId="{66F0E164-FE3B-4C35-BB6F-09EB0049420D}" srcOrd="1" destOrd="0" presId="urn:microsoft.com/office/officeart/2016/7/layout/BasicLinearProcessNumbered"/>
    <dgm:cxn modelId="{09B77318-A736-42E1-98A9-EFC0587EB677}" type="presParOf" srcId="{A73F9E39-DE8F-492C-A3F0-689D615D4102}" destId="{F51884D2-DE75-4073-B911-285D0C6512D5}" srcOrd="2" destOrd="0" presId="urn:microsoft.com/office/officeart/2016/7/layout/BasicLinearProcessNumbered"/>
    <dgm:cxn modelId="{9E71D37A-4C68-43A6-8EF7-154903CA61D8}" type="presParOf" srcId="{A73F9E39-DE8F-492C-A3F0-689D615D4102}" destId="{E42E5F60-46A5-4328-95B2-895F4A538403}" srcOrd="3" destOrd="0" presId="urn:microsoft.com/office/officeart/2016/7/layout/BasicLinearProcessNumbered"/>
    <dgm:cxn modelId="{D34F13D8-1CF8-4DF5-864D-DA0B61174E51}" type="presParOf" srcId="{C4357922-AA9B-4ED9-983B-0ED29E6E8116}" destId="{CD3EA6EA-79A0-4A54-833B-F4CDBBD7CC93}" srcOrd="1" destOrd="0" presId="urn:microsoft.com/office/officeart/2016/7/layout/BasicLinearProcessNumbered"/>
    <dgm:cxn modelId="{562B91F1-160C-4D37-A6D1-D34487CB00BC}" type="presParOf" srcId="{C4357922-AA9B-4ED9-983B-0ED29E6E8116}" destId="{F93A4BE6-CFF7-43E7-A703-20D04A7C937E}" srcOrd="2" destOrd="0" presId="urn:microsoft.com/office/officeart/2016/7/layout/BasicLinearProcessNumbered"/>
    <dgm:cxn modelId="{9B7E38BF-B7AF-443C-8694-FCB81AE29251}" type="presParOf" srcId="{F93A4BE6-CFF7-43E7-A703-20D04A7C937E}" destId="{F6FE90EA-544F-4247-9829-6B9F5FABCCBF}" srcOrd="0" destOrd="0" presId="urn:microsoft.com/office/officeart/2016/7/layout/BasicLinearProcessNumbered"/>
    <dgm:cxn modelId="{07A2C1A8-ED5D-4B29-BAC6-E3E63AD13A81}" type="presParOf" srcId="{F93A4BE6-CFF7-43E7-A703-20D04A7C937E}" destId="{A8A7A496-4CD7-49F8-9C06-B21FB85CE7B6}" srcOrd="1" destOrd="0" presId="urn:microsoft.com/office/officeart/2016/7/layout/BasicLinearProcessNumbered"/>
    <dgm:cxn modelId="{A2616334-CAD6-4F28-8623-687A3EF3BE9C}" type="presParOf" srcId="{F93A4BE6-CFF7-43E7-A703-20D04A7C937E}" destId="{8C08CAFA-8EC2-447C-A533-28FD9C083D7C}" srcOrd="2" destOrd="0" presId="urn:microsoft.com/office/officeart/2016/7/layout/BasicLinearProcessNumbered"/>
    <dgm:cxn modelId="{128BEF13-30BD-4BB0-97BD-352F9F16F210}" type="presParOf" srcId="{F93A4BE6-CFF7-43E7-A703-20D04A7C937E}" destId="{3728981D-8EC8-457B-A4C3-7854128D122C}" srcOrd="3" destOrd="0" presId="urn:microsoft.com/office/officeart/2016/7/layout/BasicLinearProcessNumbered"/>
    <dgm:cxn modelId="{91ECBEFD-EF70-4165-862A-800CCF734052}" type="presParOf" srcId="{C4357922-AA9B-4ED9-983B-0ED29E6E8116}" destId="{B0DEBCB5-7C2B-4E16-A019-5CC7146BA23B}" srcOrd="3" destOrd="0" presId="urn:microsoft.com/office/officeart/2016/7/layout/BasicLinearProcessNumbered"/>
    <dgm:cxn modelId="{68B21C67-9804-456E-90AD-D89728D66401}" type="presParOf" srcId="{C4357922-AA9B-4ED9-983B-0ED29E6E8116}" destId="{7C522DDB-999E-4F74-8AA1-9D62E19AA37D}" srcOrd="4" destOrd="0" presId="urn:microsoft.com/office/officeart/2016/7/layout/BasicLinearProcessNumbered"/>
    <dgm:cxn modelId="{25D84D96-1B54-48C0-AB2E-A04E2B56C69F}" type="presParOf" srcId="{7C522DDB-999E-4F74-8AA1-9D62E19AA37D}" destId="{42DB84CA-0B7F-4187-A1C8-1F0AD4BB8B6D}" srcOrd="0" destOrd="0" presId="urn:microsoft.com/office/officeart/2016/7/layout/BasicLinearProcessNumbered"/>
    <dgm:cxn modelId="{B123ACA5-F601-40F6-8E44-0845FB802EFE}" type="presParOf" srcId="{7C522DDB-999E-4F74-8AA1-9D62E19AA37D}" destId="{87DC9D3C-FAB3-4005-A901-D98310FD945F}" srcOrd="1" destOrd="0" presId="urn:microsoft.com/office/officeart/2016/7/layout/BasicLinearProcessNumbered"/>
    <dgm:cxn modelId="{9FA2A7A8-B4D6-4EB0-9853-5D60984F6C37}" type="presParOf" srcId="{7C522DDB-999E-4F74-8AA1-9D62E19AA37D}" destId="{73B42CBB-A3B7-4991-9704-310ECE403B7D}" srcOrd="2" destOrd="0" presId="urn:microsoft.com/office/officeart/2016/7/layout/BasicLinearProcessNumbered"/>
    <dgm:cxn modelId="{D6DCA60A-DDD4-4503-8C85-4D654C65E4DB}" type="presParOf" srcId="{7C522DDB-999E-4F74-8AA1-9D62E19AA37D}" destId="{F68C2257-6A0A-435B-BB9B-C3C79B60034D}" srcOrd="3" destOrd="0" presId="urn:microsoft.com/office/officeart/2016/7/layout/BasicLinearProcessNumbered"/>
    <dgm:cxn modelId="{8663635A-70B9-4889-883D-0E0EAA9E33F7}" type="presParOf" srcId="{C4357922-AA9B-4ED9-983B-0ED29E6E8116}" destId="{922A0742-73BF-40D3-B24D-271907E11818}" srcOrd="5" destOrd="0" presId="urn:microsoft.com/office/officeart/2016/7/layout/BasicLinearProcessNumbered"/>
    <dgm:cxn modelId="{3C5A32AD-4FF9-4384-B85D-05E82E1CAB9D}" type="presParOf" srcId="{C4357922-AA9B-4ED9-983B-0ED29E6E8116}" destId="{0A158A54-51EA-428D-BD8D-3B7657F24FEA}" srcOrd="6" destOrd="0" presId="urn:microsoft.com/office/officeart/2016/7/layout/BasicLinearProcessNumbered"/>
    <dgm:cxn modelId="{E25EA9CC-9AD5-4333-9E2E-5C25564E1659}" type="presParOf" srcId="{0A158A54-51EA-428D-BD8D-3B7657F24FEA}" destId="{2D4FE71C-9E21-4E98-8D0B-5A806A41ACAD}" srcOrd="0" destOrd="0" presId="urn:microsoft.com/office/officeart/2016/7/layout/BasicLinearProcessNumbered"/>
    <dgm:cxn modelId="{4F53BAF8-66D5-4EB5-A5ED-3441C281E617}" type="presParOf" srcId="{0A158A54-51EA-428D-BD8D-3B7657F24FEA}" destId="{930893FF-EBCC-4D3C-BC96-938ECDE9D8CD}" srcOrd="1" destOrd="0" presId="urn:microsoft.com/office/officeart/2016/7/layout/BasicLinearProcessNumbered"/>
    <dgm:cxn modelId="{605AA82D-9CC7-483F-9E3E-DF208C431DC1}" type="presParOf" srcId="{0A158A54-51EA-428D-BD8D-3B7657F24FEA}" destId="{C02ED1BD-11C0-41CD-8662-D265345362D6}" srcOrd="2" destOrd="0" presId="urn:microsoft.com/office/officeart/2016/7/layout/BasicLinearProcessNumbered"/>
    <dgm:cxn modelId="{7D5B066D-FED3-4017-8C4B-F15F50B38046}" type="presParOf" srcId="{0A158A54-51EA-428D-BD8D-3B7657F24FEA}" destId="{20DBD862-6155-47DD-A48B-1F9D61169C0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B11FC4-CD30-435E-8E95-47715D00EB5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6BAB00CC-CE99-4F0A-842A-C3B3F4D239B4}">
      <dgm:prSet/>
      <dgm:spPr/>
      <dgm:t>
        <a:bodyPr/>
        <a:lstStyle/>
        <a:p>
          <a:r>
            <a:rPr lang="en-US"/>
            <a:t>Officers police certain kinds of deviance and crime, while neglecting or ignoring other instance when their help is needed.</a:t>
          </a:r>
        </a:p>
      </dgm:t>
    </dgm:pt>
    <dgm:pt modelId="{4D23685D-A0CD-4A9B-969D-C79F9E2BC8FE}" type="parTrans" cxnId="{513DA11D-85E9-4792-BE91-2FEF103962DA}">
      <dgm:prSet/>
      <dgm:spPr/>
      <dgm:t>
        <a:bodyPr/>
        <a:lstStyle/>
        <a:p>
          <a:endParaRPr lang="en-US"/>
        </a:p>
      </dgm:t>
    </dgm:pt>
    <dgm:pt modelId="{F37CCC8A-4C03-459A-9FEB-7D5E4E83E864}" type="sibTrans" cxnId="{513DA11D-85E9-4792-BE91-2FEF103962DA}">
      <dgm:prSet/>
      <dgm:spPr/>
      <dgm:t>
        <a:bodyPr/>
        <a:lstStyle/>
        <a:p>
          <a:endParaRPr lang="en-US"/>
        </a:p>
      </dgm:t>
    </dgm:pt>
    <dgm:pt modelId="{47C6C218-C1DB-43A4-B7F0-F0FE025E0F0D}">
      <dgm:prSet/>
      <dgm:spPr/>
      <dgm:t>
        <a:bodyPr/>
        <a:lstStyle/>
        <a:p>
          <a:r>
            <a:rPr lang="en-US"/>
            <a:t>Promoted street violence “be a grown man and defend yourself”</a:t>
          </a:r>
        </a:p>
      </dgm:t>
    </dgm:pt>
    <dgm:pt modelId="{F5C78E21-4F6D-4F72-8F24-11F0C8E25226}" type="parTrans" cxnId="{85D36589-106F-419F-A45D-3BD07903629A}">
      <dgm:prSet/>
      <dgm:spPr/>
      <dgm:t>
        <a:bodyPr/>
        <a:lstStyle/>
        <a:p>
          <a:endParaRPr lang="en-US"/>
        </a:p>
      </dgm:t>
    </dgm:pt>
    <dgm:pt modelId="{D511540F-0F21-4B23-8322-009BA954751C}" type="sibTrans" cxnId="{85D36589-106F-419F-A45D-3BD07903629A}">
      <dgm:prSet/>
      <dgm:spPr/>
      <dgm:t>
        <a:bodyPr/>
        <a:lstStyle/>
        <a:p>
          <a:endParaRPr lang="en-US"/>
        </a:p>
      </dgm:t>
    </dgm:pt>
    <dgm:pt modelId="{837686E9-5913-4C9C-8CDF-79BAA4A9A780}">
      <dgm:prSet/>
      <dgm:spPr/>
      <dgm:t>
        <a:bodyPr/>
        <a:lstStyle/>
        <a:p>
          <a:r>
            <a:rPr lang="en-US"/>
            <a:t>By criminalizing all of the boys, the police, it seemed could not tell the difference between criminals and innocent young people try to live their lives.</a:t>
          </a:r>
        </a:p>
      </dgm:t>
    </dgm:pt>
    <dgm:pt modelId="{4E5E5DCE-7869-4A2E-930D-9CB3ED153E98}" type="parTrans" cxnId="{4CFB0F27-39B6-4D59-BE40-D7BED4F1E275}">
      <dgm:prSet/>
      <dgm:spPr/>
      <dgm:t>
        <a:bodyPr/>
        <a:lstStyle/>
        <a:p>
          <a:endParaRPr lang="en-US"/>
        </a:p>
      </dgm:t>
    </dgm:pt>
    <dgm:pt modelId="{7F8A9DC1-0911-49E7-A353-A3DCD3A3CBEE}" type="sibTrans" cxnId="{4CFB0F27-39B6-4D59-BE40-D7BED4F1E275}">
      <dgm:prSet/>
      <dgm:spPr/>
      <dgm:t>
        <a:bodyPr/>
        <a:lstStyle/>
        <a:p>
          <a:endParaRPr lang="en-US"/>
        </a:p>
      </dgm:t>
    </dgm:pt>
    <dgm:pt modelId="{94E9FA33-DCA3-4B55-9529-A6A4A28E5F57}" type="pres">
      <dgm:prSet presAssocID="{56B11FC4-CD30-435E-8E95-47715D00EB5C}" presName="linear" presStyleCnt="0">
        <dgm:presLayoutVars>
          <dgm:animLvl val="lvl"/>
          <dgm:resizeHandles val="exact"/>
        </dgm:presLayoutVars>
      </dgm:prSet>
      <dgm:spPr/>
      <dgm:t>
        <a:bodyPr/>
        <a:lstStyle/>
        <a:p>
          <a:endParaRPr lang="en-US"/>
        </a:p>
      </dgm:t>
    </dgm:pt>
    <dgm:pt modelId="{CB5ACF0F-8DED-4500-9EF8-4D6D4201F9F1}" type="pres">
      <dgm:prSet presAssocID="{6BAB00CC-CE99-4F0A-842A-C3B3F4D239B4}" presName="parentText" presStyleLbl="node1" presStyleIdx="0" presStyleCnt="3">
        <dgm:presLayoutVars>
          <dgm:chMax val="0"/>
          <dgm:bulletEnabled val="1"/>
        </dgm:presLayoutVars>
      </dgm:prSet>
      <dgm:spPr/>
      <dgm:t>
        <a:bodyPr/>
        <a:lstStyle/>
        <a:p>
          <a:endParaRPr lang="en-US"/>
        </a:p>
      </dgm:t>
    </dgm:pt>
    <dgm:pt modelId="{29E22CE3-E8BC-4D8B-AF67-B1456520CB57}" type="pres">
      <dgm:prSet presAssocID="{F37CCC8A-4C03-459A-9FEB-7D5E4E83E864}" presName="spacer" presStyleCnt="0"/>
      <dgm:spPr/>
    </dgm:pt>
    <dgm:pt modelId="{AF6A4A3A-F169-4900-A6D8-EC7A55004F33}" type="pres">
      <dgm:prSet presAssocID="{47C6C218-C1DB-43A4-B7F0-F0FE025E0F0D}" presName="parentText" presStyleLbl="node1" presStyleIdx="1" presStyleCnt="3">
        <dgm:presLayoutVars>
          <dgm:chMax val="0"/>
          <dgm:bulletEnabled val="1"/>
        </dgm:presLayoutVars>
      </dgm:prSet>
      <dgm:spPr/>
      <dgm:t>
        <a:bodyPr/>
        <a:lstStyle/>
        <a:p>
          <a:endParaRPr lang="en-US"/>
        </a:p>
      </dgm:t>
    </dgm:pt>
    <dgm:pt modelId="{755C1BB2-0DE4-427D-8C2D-DFA29DFD2A73}" type="pres">
      <dgm:prSet presAssocID="{D511540F-0F21-4B23-8322-009BA954751C}" presName="spacer" presStyleCnt="0"/>
      <dgm:spPr/>
    </dgm:pt>
    <dgm:pt modelId="{7323A0B7-8A0C-4A4B-B01F-FF0FE6388F23}" type="pres">
      <dgm:prSet presAssocID="{837686E9-5913-4C9C-8CDF-79BAA4A9A780}" presName="parentText" presStyleLbl="node1" presStyleIdx="2" presStyleCnt="3">
        <dgm:presLayoutVars>
          <dgm:chMax val="0"/>
          <dgm:bulletEnabled val="1"/>
        </dgm:presLayoutVars>
      </dgm:prSet>
      <dgm:spPr/>
      <dgm:t>
        <a:bodyPr/>
        <a:lstStyle/>
        <a:p>
          <a:endParaRPr lang="en-US"/>
        </a:p>
      </dgm:t>
    </dgm:pt>
  </dgm:ptLst>
  <dgm:cxnLst>
    <dgm:cxn modelId="{75D82FDE-6D5C-421D-AF20-61B6719A6785}" type="presOf" srcId="{6BAB00CC-CE99-4F0A-842A-C3B3F4D239B4}" destId="{CB5ACF0F-8DED-4500-9EF8-4D6D4201F9F1}" srcOrd="0" destOrd="0" presId="urn:microsoft.com/office/officeart/2005/8/layout/vList2"/>
    <dgm:cxn modelId="{4CFB0F27-39B6-4D59-BE40-D7BED4F1E275}" srcId="{56B11FC4-CD30-435E-8E95-47715D00EB5C}" destId="{837686E9-5913-4C9C-8CDF-79BAA4A9A780}" srcOrd="2" destOrd="0" parTransId="{4E5E5DCE-7869-4A2E-930D-9CB3ED153E98}" sibTransId="{7F8A9DC1-0911-49E7-A353-A3DCD3A3CBEE}"/>
    <dgm:cxn modelId="{513DA11D-85E9-4792-BE91-2FEF103962DA}" srcId="{56B11FC4-CD30-435E-8E95-47715D00EB5C}" destId="{6BAB00CC-CE99-4F0A-842A-C3B3F4D239B4}" srcOrd="0" destOrd="0" parTransId="{4D23685D-A0CD-4A9B-969D-C79F9E2BC8FE}" sibTransId="{F37CCC8A-4C03-459A-9FEB-7D5E4E83E864}"/>
    <dgm:cxn modelId="{2A307397-BEE0-4424-8425-F919D43EF25B}" type="presOf" srcId="{47C6C218-C1DB-43A4-B7F0-F0FE025E0F0D}" destId="{AF6A4A3A-F169-4900-A6D8-EC7A55004F33}" srcOrd="0" destOrd="0" presId="urn:microsoft.com/office/officeart/2005/8/layout/vList2"/>
    <dgm:cxn modelId="{0C8858D9-DBF3-4BCA-B48E-A2A98A0A75F6}" type="presOf" srcId="{56B11FC4-CD30-435E-8E95-47715D00EB5C}" destId="{94E9FA33-DCA3-4B55-9529-A6A4A28E5F57}" srcOrd="0" destOrd="0" presId="urn:microsoft.com/office/officeart/2005/8/layout/vList2"/>
    <dgm:cxn modelId="{E3B88BDF-8B9D-4DC1-A75E-943E1CCE679C}" type="presOf" srcId="{837686E9-5913-4C9C-8CDF-79BAA4A9A780}" destId="{7323A0B7-8A0C-4A4B-B01F-FF0FE6388F23}" srcOrd="0" destOrd="0" presId="urn:microsoft.com/office/officeart/2005/8/layout/vList2"/>
    <dgm:cxn modelId="{85D36589-106F-419F-A45D-3BD07903629A}" srcId="{56B11FC4-CD30-435E-8E95-47715D00EB5C}" destId="{47C6C218-C1DB-43A4-B7F0-F0FE025E0F0D}" srcOrd="1" destOrd="0" parTransId="{F5C78E21-4F6D-4F72-8F24-11F0C8E25226}" sibTransId="{D511540F-0F21-4B23-8322-009BA954751C}"/>
    <dgm:cxn modelId="{121F752F-FDA7-4376-A45D-0556DE8FE804}" type="presParOf" srcId="{94E9FA33-DCA3-4B55-9529-A6A4A28E5F57}" destId="{CB5ACF0F-8DED-4500-9EF8-4D6D4201F9F1}" srcOrd="0" destOrd="0" presId="urn:microsoft.com/office/officeart/2005/8/layout/vList2"/>
    <dgm:cxn modelId="{931814F1-96C5-460C-B2D8-F4E04BD25A23}" type="presParOf" srcId="{94E9FA33-DCA3-4B55-9529-A6A4A28E5F57}" destId="{29E22CE3-E8BC-4D8B-AF67-B1456520CB57}" srcOrd="1" destOrd="0" presId="urn:microsoft.com/office/officeart/2005/8/layout/vList2"/>
    <dgm:cxn modelId="{216DC0C4-760F-4076-BB75-A702541748F2}" type="presParOf" srcId="{94E9FA33-DCA3-4B55-9529-A6A4A28E5F57}" destId="{AF6A4A3A-F169-4900-A6D8-EC7A55004F33}" srcOrd="2" destOrd="0" presId="urn:microsoft.com/office/officeart/2005/8/layout/vList2"/>
    <dgm:cxn modelId="{279E670B-022A-4557-9138-AF2B1C09A2EB}" type="presParOf" srcId="{94E9FA33-DCA3-4B55-9529-A6A4A28E5F57}" destId="{755C1BB2-0DE4-427D-8C2D-DFA29DFD2A73}" srcOrd="3" destOrd="0" presId="urn:microsoft.com/office/officeart/2005/8/layout/vList2"/>
    <dgm:cxn modelId="{ACDFBB23-1481-47FB-BFA3-15E606459243}" type="presParOf" srcId="{94E9FA33-DCA3-4B55-9529-A6A4A28E5F57}" destId="{7323A0B7-8A0C-4A4B-B01F-FF0FE6388F2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BEFA41-12EB-464E-9C93-CC33059A1B28}" type="doc">
      <dgm:prSet loTypeId="urn:microsoft.com/office/officeart/2005/8/layout/arrow5" loCatId="relationship" qsTypeId="urn:microsoft.com/office/officeart/2005/8/quickstyle/simple1" qsCatId="simple" csTypeId="urn:microsoft.com/office/officeart/2005/8/colors/accent5_2" csCatId="accent5"/>
      <dgm:spPr/>
      <dgm:t>
        <a:bodyPr/>
        <a:lstStyle/>
        <a:p>
          <a:endParaRPr lang="en-US"/>
        </a:p>
      </dgm:t>
    </dgm:pt>
    <dgm:pt modelId="{2E153282-D94F-41AC-B969-EFD392933C9F}">
      <dgm:prSet/>
      <dgm:spPr/>
      <dgm:t>
        <a:bodyPr/>
        <a:lstStyle/>
        <a:p>
          <a:r>
            <a:rPr lang="en-US" b="0" i="0"/>
            <a:t>Police and probation officers became involved in non-criminal justice matters at school and in the community.</a:t>
          </a:r>
          <a:endParaRPr lang="en-US"/>
        </a:p>
      </dgm:t>
    </dgm:pt>
    <dgm:pt modelId="{D2F9A246-ADE4-44CB-8E15-FC62354EA2EE}" type="parTrans" cxnId="{4C75572E-E5AC-4BE3-9019-389EB3C4CBA0}">
      <dgm:prSet/>
      <dgm:spPr/>
      <dgm:t>
        <a:bodyPr/>
        <a:lstStyle/>
        <a:p>
          <a:endParaRPr lang="en-US"/>
        </a:p>
      </dgm:t>
    </dgm:pt>
    <dgm:pt modelId="{B916B175-60B0-4EE7-ABA3-6CD6AD6D588A}" type="sibTrans" cxnId="{4C75572E-E5AC-4BE3-9019-389EB3C4CBA0}">
      <dgm:prSet/>
      <dgm:spPr/>
      <dgm:t>
        <a:bodyPr/>
        <a:lstStyle/>
        <a:p>
          <a:endParaRPr lang="en-US"/>
        </a:p>
      </dgm:t>
    </dgm:pt>
    <dgm:pt modelId="{F7CE348F-8677-461C-8451-070AA4E0508F}">
      <dgm:prSet/>
      <dgm:spPr/>
      <dgm:t>
        <a:bodyPr/>
        <a:lstStyle/>
        <a:p>
          <a:r>
            <a:rPr lang="en-US" b="0" i="0"/>
            <a:t>Police officers would advise parents and students on academic matter.</a:t>
          </a:r>
          <a:endParaRPr lang="en-US"/>
        </a:p>
      </dgm:t>
    </dgm:pt>
    <dgm:pt modelId="{3082F5E4-0CB8-456A-8ABB-E0C1AAFCD2C7}" type="parTrans" cxnId="{5CDAD059-25D1-4058-BD91-4179F80044F8}">
      <dgm:prSet/>
      <dgm:spPr/>
      <dgm:t>
        <a:bodyPr/>
        <a:lstStyle/>
        <a:p>
          <a:endParaRPr lang="en-US"/>
        </a:p>
      </dgm:t>
    </dgm:pt>
    <dgm:pt modelId="{41306920-8E38-41E6-A8C6-2AC1CE464FBE}" type="sibTrans" cxnId="{5CDAD059-25D1-4058-BD91-4179F80044F8}">
      <dgm:prSet/>
      <dgm:spPr/>
      <dgm:t>
        <a:bodyPr/>
        <a:lstStyle/>
        <a:p>
          <a:endParaRPr lang="en-US"/>
        </a:p>
      </dgm:t>
    </dgm:pt>
    <dgm:pt modelId="{7383031E-B29E-4BDE-80DE-0DCFA521D52C}" type="pres">
      <dgm:prSet presAssocID="{C9BEFA41-12EB-464E-9C93-CC33059A1B28}" presName="diagram" presStyleCnt="0">
        <dgm:presLayoutVars>
          <dgm:dir/>
          <dgm:resizeHandles val="exact"/>
        </dgm:presLayoutVars>
      </dgm:prSet>
      <dgm:spPr/>
      <dgm:t>
        <a:bodyPr/>
        <a:lstStyle/>
        <a:p>
          <a:endParaRPr lang="en-US"/>
        </a:p>
      </dgm:t>
    </dgm:pt>
    <dgm:pt modelId="{0408B366-C128-4AAB-BAC8-844E01E4EE8C}" type="pres">
      <dgm:prSet presAssocID="{2E153282-D94F-41AC-B969-EFD392933C9F}" presName="arrow" presStyleLbl="node1" presStyleIdx="0" presStyleCnt="2">
        <dgm:presLayoutVars>
          <dgm:bulletEnabled val="1"/>
        </dgm:presLayoutVars>
      </dgm:prSet>
      <dgm:spPr/>
      <dgm:t>
        <a:bodyPr/>
        <a:lstStyle/>
        <a:p>
          <a:endParaRPr lang="en-US"/>
        </a:p>
      </dgm:t>
    </dgm:pt>
    <dgm:pt modelId="{64488368-67FA-428A-A9C2-935E1D8D73D9}" type="pres">
      <dgm:prSet presAssocID="{F7CE348F-8677-461C-8451-070AA4E0508F}" presName="arrow" presStyleLbl="node1" presStyleIdx="1" presStyleCnt="2">
        <dgm:presLayoutVars>
          <dgm:bulletEnabled val="1"/>
        </dgm:presLayoutVars>
      </dgm:prSet>
      <dgm:spPr/>
      <dgm:t>
        <a:bodyPr/>
        <a:lstStyle/>
        <a:p>
          <a:endParaRPr lang="en-US"/>
        </a:p>
      </dgm:t>
    </dgm:pt>
  </dgm:ptLst>
  <dgm:cxnLst>
    <dgm:cxn modelId="{5CDAD059-25D1-4058-BD91-4179F80044F8}" srcId="{C9BEFA41-12EB-464E-9C93-CC33059A1B28}" destId="{F7CE348F-8677-461C-8451-070AA4E0508F}" srcOrd="1" destOrd="0" parTransId="{3082F5E4-0CB8-456A-8ABB-E0C1AAFCD2C7}" sibTransId="{41306920-8E38-41E6-A8C6-2AC1CE464FBE}"/>
    <dgm:cxn modelId="{4C75572E-E5AC-4BE3-9019-389EB3C4CBA0}" srcId="{C9BEFA41-12EB-464E-9C93-CC33059A1B28}" destId="{2E153282-D94F-41AC-B969-EFD392933C9F}" srcOrd="0" destOrd="0" parTransId="{D2F9A246-ADE4-44CB-8E15-FC62354EA2EE}" sibTransId="{B916B175-60B0-4EE7-ABA3-6CD6AD6D588A}"/>
    <dgm:cxn modelId="{9467C902-FAF6-40EF-8BB5-2286E237F8BF}" type="presOf" srcId="{F7CE348F-8677-461C-8451-070AA4E0508F}" destId="{64488368-67FA-428A-A9C2-935E1D8D73D9}" srcOrd="0" destOrd="0" presId="urn:microsoft.com/office/officeart/2005/8/layout/arrow5"/>
    <dgm:cxn modelId="{D9F3FC95-7006-4BCE-B981-91206479AAAC}" type="presOf" srcId="{C9BEFA41-12EB-464E-9C93-CC33059A1B28}" destId="{7383031E-B29E-4BDE-80DE-0DCFA521D52C}" srcOrd="0" destOrd="0" presId="urn:microsoft.com/office/officeart/2005/8/layout/arrow5"/>
    <dgm:cxn modelId="{26DFD959-7852-4616-9B8D-3F8661B0B080}" type="presOf" srcId="{2E153282-D94F-41AC-B969-EFD392933C9F}" destId="{0408B366-C128-4AAB-BAC8-844E01E4EE8C}" srcOrd="0" destOrd="0" presId="urn:microsoft.com/office/officeart/2005/8/layout/arrow5"/>
    <dgm:cxn modelId="{AD30351F-6B12-43E0-8F2D-33216AAABC84}" type="presParOf" srcId="{7383031E-B29E-4BDE-80DE-0DCFA521D52C}" destId="{0408B366-C128-4AAB-BAC8-844E01E4EE8C}" srcOrd="0" destOrd="0" presId="urn:microsoft.com/office/officeart/2005/8/layout/arrow5"/>
    <dgm:cxn modelId="{A0199B28-C2F7-4412-9AAE-0A1E94EDABD4}" type="presParOf" srcId="{7383031E-B29E-4BDE-80DE-0DCFA521D52C}" destId="{64488368-67FA-428A-A9C2-935E1D8D73D9}"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FAD3E9-3852-4267-8F54-3D581F22F9C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68230583-C023-49D9-838D-6EAFE3BE5E7B}">
      <dgm:prSet/>
      <dgm:spPr/>
      <dgm:t>
        <a:bodyPr/>
        <a:lstStyle/>
        <a:p>
          <a:r>
            <a:rPr lang="en-US"/>
            <a:t>School personnel, police officers, probation officers and other adults in the community had created an environment that made young people feel criminalized from a very young age, even when they had good intentions. (82)</a:t>
          </a:r>
        </a:p>
      </dgm:t>
    </dgm:pt>
    <dgm:pt modelId="{E216AF9F-4624-4C17-9EAB-E966465267AC}" type="parTrans" cxnId="{15CDAE99-A362-4E4F-A872-68394A5212E6}">
      <dgm:prSet/>
      <dgm:spPr/>
      <dgm:t>
        <a:bodyPr/>
        <a:lstStyle/>
        <a:p>
          <a:endParaRPr lang="en-US"/>
        </a:p>
      </dgm:t>
    </dgm:pt>
    <dgm:pt modelId="{83630CB7-9855-4554-8CB1-0C3478CD0229}" type="sibTrans" cxnId="{15CDAE99-A362-4E4F-A872-68394A5212E6}">
      <dgm:prSet/>
      <dgm:spPr/>
      <dgm:t>
        <a:bodyPr/>
        <a:lstStyle/>
        <a:p>
          <a:endParaRPr lang="en-US"/>
        </a:p>
      </dgm:t>
    </dgm:pt>
    <dgm:pt modelId="{C5BCF541-4A7E-4840-A5D5-8488BE13BD93}">
      <dgm:prSet/>
      <dgm:spPr/>
      <dgm:t>
        <a:bodyPr/>
        <a:lstStyle/>
        <a:p>
          <a:r>
            <a:rPr lang="en-US"/>
            <a:t>Disadvantaged youths “play”, how they spend their time given the resources available to them, has become criminalized.</a:t>
          </a:r>
        </a:p>
      </dgm:t>
    </dgm:pt>
    <dgm:pt modelId="{E14C795C-E895-4BF0-A0CB-89334914E726}" type="parTrans" cxnId="{9EF5A135-7C2B-4E9F-982C-043D39C5B0A4}">
      <dgm:prSet/>
      <dgm:spPr/>
      <dgm:t>
        <a:bodyPr/>
        <a:lstStyle/>
        <a:p>
          <a:endParaRPr lang="en-US"/>
        </a:p>
      </dgm:t>
    </dgm:pt>
    <dgm:pt modelId="{C1527A8B-F6CB-4D9B-AAA3-FCE55CA6891D}" type="sibTrans" cxnId="{9EF5A135-7C2B-4E9F-982C-043D39C5B0A4}">
      <dgm:prSet/>
      <dgm:spPr/>
      <dgm:t>
        <a:bodyPr/>
        <a:lstStyle/>
        <a:p>
          <a:endParaRPr lang="en-US"/>
        </a:p>
      </dgm:t>
    </dgm:pt>
    <dgm:pt modelId="{1968DFF8-D333-4757-8F66-10BD9839C348}">
      <dgm:prSet/>
      <dgm:spPr/>
      <dgm:t>
        <a:bodyPr/>
        <a:lstStyle/>
        <a:p>
          <a:r>
            <a:rPr lang="en-US"/>
            <a:t>Gang database accentuates criminalization, as it allows police to keep track of most “at-risk” youth and impose tougher policing and harsher sentencing.</a:t>
          </a:r>
        </a:p>
      </dgm:t>
    </dgm:pt>
    <dgm:pt modelId="{DAB51B0E-9E05-42C2-AFD6-E76C3834D6FB}" type="parTrans" cxnId="{E66F5A41-A5D5-4DD2-A5A9-ABF07311AEFD}">
      <dgm:prSet/>
      <dgm:spPr/>
      <dgm:t>
        <a:bodyPr/>
        <a:lstStyle/>
        <a:p>
          <a:endParaRPr lang="en-US"/>
        </a:p>
      </dgm:t>
    </dgm:pt>
    <dgm:pt modelId="{8E67D518-79AA-4368-8264-D12F14D68FF8}" type="sibTrans" cxnId="{E66F5A41-A5D5-4DD2-A5A9-ABF07311AEFD}">
      <dgm:prSet/>
      <dgm:spPr/>
      <dgm:t>
        <a:bodyPr/>
        <a:lstStyle/>
        <a:p>
          <a:endParaRPr lang="en-US"/>
        </a:p>
      </dgm:t>
    </dgm:pt>
    <dgm:pt modelId="{7A354C7C-47E3-44F2-B6C2-DB749FEBDA0D}">
      <dgm:prSet/>
      <dgm:spPr/>
      <dgm:t>
        <a:bodyPr/>
        <a:lstStyle/>
        <a:p>
          <a:r>
            <a:rPr lang="en-US"/>
            <a:t>Community Categorization</a:t>
          </a:r>
        </a:p>
      </dgm:t>
    </dgm:pt>
    <dgm:pt modelId="{A99CE42A-D718-4BD4-AF1A-08508D73AA3C}" type="parTrans" cxnId="{40EDB368-BCBA-440E-BD1C-F25A146A2ED8}">
      <dgm:prSet/>
      <dgm:spPr/>
      <dgm:t>
        <a:bodyPr/>
        <a:lstStyle/>
        <a:p>
          <a:endParaRPr lang="en-US"/>
        </a:p>
      </dgm:t>
    </dgm:pt>
    <dgm:pt modelId="{17F3771F-4F00-4A5C-B18E-AEF040AA9135}" type="sibTrans" cxnId="{40EDB368-BCBA-440E-BD1C-F25A146A2ED8}">
      <dgm:prSet/>
      <dgm:spPr/>
      <dgm:t>
        <a:bodyPr/>
        <a:lstStyle/>
        <a:p>
          <a:endParaRPr lang="en-US"/>
        </a:p>
      </dgm:t>
    </dgm:pt>
    <dgm:pt modelId="{1AB29D68-377C-4DC1-9F88-0192891C2AE8}" type="pres">
      <dgm:prSet presAssocID="{49FAD3E9-3852-4267-8F54-3D581F22F9CF}" presName="vert0" presStyleCnt="0">
        <dgm:presLayoutVars>
          <dgm:dir/>
          <dgm:animOne val="branch"/>
          <dgm:animLvl val="lvl"/>
        </dgm:presLayoutVars>
      </dgm:prSet>
      <dgm:spPr/>
      <dgm:t>
        <a:bodyPr/>
        <a:lstStyle/>
        <a:p>
          <a:endParaRPr lang="en-US"/>
        </a:p>
      </dgm:t>
    </dgm:pt>
    <dgm:pt modelId="{A58EBCC2-359E-4177-9B4E-BB19C2945517}" type="pres">
      <dgm:prSet presAssocID="{68230583-C023-49D9-838D-6EAFE3BE5E7B}" presName="thickLine" presStyleLbl="alignNode1" presStyleIdx="0" presStyleCnt="4"/>
      <dgm:spPr/>
    </dgm:pt>
    <dgm:pt modelId="{CC573573-866E-4205-9D95-521BCA00C491}" type="pres">
      <dgm:prSet presAssocID="{68230583-C023-49D9-838D-6EAFE3BE5E7B}" presName="horz1" presStyleCnt="0"/>
      <dgm:spPr/>
    </dgm:pt>
    <dgm:pt modelId="{CC932035-CC32-4828-AC6C-4F6038DC27E9}" type="pres">
      <dgm:prSet presAssocID="{68230583-C023-49D9-838D-6EAFE3BE5E7B}" presName="tx1" presStyleLbl="revTx" presStyleIdx="0" presStyleCnt="4"/>
      <dgm:spPr/>
      <dgm:t>
        <a:bodyPr/>
        <a:lstStyle/>
        <a:p>
          <a:endParaRPr lang="en-US"/>
        </a:p>
      </dgm:t>
    </dgm:pt>
    <dgm:pt modelId="{3D142986-26AD-4BB7-A256-74765E07CABC}" type="pres">
      <dgm:prSet presAssocID="{68230583-C023-49D9-838D-6EAFE3BE5E7B}" presName="vert1" presStyleCnt="0"/>
      <dgm:spPr/>
    </dgm:pt>
    <dgm:pt modelId="{2CC33776-AAEE-43FA-8E33-27DC479E3658}" type="pres">
      <dgm:prSet presAssocID="{C5BCF541-4A7E-4840-A5D5-8488BE13BD93}" presName="thickLine" presStyleLbl="alignNode1" presStyleIdx="1" presStyleCnt="4"/>
      <dgm:spPr/>
    </dgm:pt>
    <dgm:pt modelId="{23024B2F-353D-4BE0-9BB0-6905CE69AC20}" type="pres">
      <dgm:prSet presAssocID="{C5BCF541-4A7E-4840-A5D5-8488BE13BD93}" presName="horz1" presStyleCnt="0"/>
      <dgm:spPr/>
    </dgm:pt>
    <dgm:pt modelId="{B41D0A82-77D9-4B64-9054-1E8BDF4202F3}" type="pres">
      <dgm:prSet presAssocID="{C5BCF541-4A7E-4840-A5D5-8488BE13BD93}" presName="tx1" presStyleLbl="revTx" presStyleIdx="1" presStyleCnt="4"/>
      <dgm:spPr/>
      <dgm:t>
        <a:bodyPr/>
        <a:lstStyle/>
        <a:p>
          <a:endParaRPr lang="en-US"/>
        </a:p>
      </dgm:t>
    </dgm:pt>
    <dgm:pt modelId="{C9DB3660-7F13-458C-A5DB-BD2F4E96CAFA}" type="pres">
      <dgm:prSet presAssocID="{C5BCF541-4A7E-4840-A5D5-8488BE13BD93}" presName="vert1" presStyleCnt="0"/>
      <dgm:spPr/>
    </dgm:pt>
    <dgm:pt modelId="{37B42E2F-7F76-457B-AF4C-5D4AB9A619F2}" type="pres">
      <dgm:prSet presAssocID="{1968DFF8-D333-4757-8F66-10BD9839C348}" presName="thickLine" presStyleLbl="alignNode1" presStyleIdx="2" presStyleCnt="4"/>
      <dgm:spPr/>
    </dgm:pt>
    <dgm:pt modelId="{9B25DACA-D046-44BC-A406-F03C33D3B97D}" type="pres">
      <dgm:prSet presAssocID="{1968DFF8-D333-4757-8F66-10BD9839C348}" presName="horz1" presStyleCnt="0"/>
      <dgm:spPr/>
    </dgm:pt>
    <dgm:pt modelId="{F286A2F4-AB76-493E-943F-F027065F0CF6}" type="pres">
      <dgm:prSet presAssocID="{1968DFF8-D333-4757-8F66-10BD9839C348}" presName="tx1" presStyleLbl="revTx" presStyleIdx="2" presStyleCnt="4"/>
      <dgm:spPr/>
      <dgm:t>
        <a:bodyPr/>
        <a:lstStyle/>
        <a:p>
          <a:endParaRPr lang="en-US"/>
        </a:p>
      </dgm:t>
    </dgm:pt>
    <dgm:pt modelId="{6A4D4F7B-7AF5-4A3F-8E15-368EC8C03012}" type="pres">
      <dgm:prSet presAssocID="{1968DFF8-D333-4757-8F66-10BD9839C348}" presName="vert1" presStyleCnt="0"/>
      <dgm:spPr/>
    </dgm:pt>
    <dgm:pt modelId="{2EDF044E-255D-4ED7-B865-5E2E53527D4D}" type="pres">
      <dgm:prSet presAssocID="{7A354C7C-47E3-44F2-B6C2-DB749FEBDA0D}" presName="thickLine" presStyleLbl="alignNode1" presStyleIdx="3" presStyleCnt="4"/>
      <dgm:spPr/>
    </dgm:pt>
    <dgm:pt modelId="{36960F08-4BBC-46AF-A7E5-C22BD74DEA0D}" type="pres">
      <dgm:prSet presAssocID="{7A354C7C-47E3-44F2-B6C2-DB749FEBDA0D}" presName="horz1" presStyleCnt="0"/>
      <dgm:spPr/>
    </dgm:pt>
    <dgm:pt modelId="{A47D40ED-CD79-4967-A212-311BA687BAFC}" type="pres">
      <dgm:prSet presAssocID="{7A354C7C-47E3-44F2-B6C2-DB749FEBDA0D}" presName="tx1" presStyleLbl="revTx" presStyleIdx="3" presStyleCnt="4"/>
      <dgm:spPr/>
      <dgm:t>
        <a:bodyPr/>
        <a:lstStyle/>
        <a:p>
          <a:endParaRPr lang="en-US"/>
        </a:p>
      </dgm:t>
    </dgm:pt>
    <dgm:pt modelId="{B55A80F7-7C83-4981-A30E-B0D845C1DF11}" type="pres">
      <dgm:prSet presAssocID="{7A354C7C-47E3-44F2-B6C2-DB749FEBDA0D}" presName="vert1" presStyleCnt="0"/>
      <dgm:spPr/>
    </dgm:pt>
  </dgm:ptLst>
  <dgm:cxnLst>
    <dgm:cxn modelId="{245D89BF-F256-4CC6-A7B9-310607027E14}" type="presOf" srcId="{C5BCF541-4A7E-4840-A5D5-8488BE13BD93}" destId="{B41D0A82-77D9-4B64-9054-1E8BDF4202F3}" srcOrd="0" destOrd="0" presId="urn:microsoft.com/office/officeart/2008/layout/LinedList"/>
    <dgm:cxn modelId="{9012361F-52A6-4B07-859F-9722DA82C901}" type="presOf" srcId="{68230583-C023-49D9-838D-6EAFE3BE5E7B}" destId="{CC932035-CC32-4828-AC6C-4F6038DC27E9}" srcOrd="0" destOrd="0" presId="urn:microsoft.com/office/officeart/2008/layout/LinedList"/>
    <dgm:cxn modelId="{9EF5A135-7C2B-4E9F-982C-043D39C5B0A4}" srcId="{49FAD3E9-3852-4267-8F54-3D581F22F9CF}" destId="{C5BCF541-4A7E-4840-A5D5-8488BE13BD93}" srcOrd="1" destOrd="0" parTransId="{E14C795C-E895-4BF0-A0CB-89334914E726}" sibTransId="{C1527A8B-F6CB-4D9B-AAA3-FCE55CA6891D}"/>
    <dgm:cxn modelId="{40EDB368-BCBA-440E-BD1C-F25A146A2ED8}" srcId="{49FAD3E9-3852-4267-8F54-3D581F22F9CF}" destId="{7A354C7C-47E3-44F2-B6C2-DB749FEBDA0D}" srcOrd="3" destOrd="0" parTransId="{A99CE42A-D718-4BD4-AF1A-08508D73AA3C}" sibTransId="{17F3771F-4F00-4A5C-B18E-AEF040AA9135}"/>
    <dgm:cxn modelId="{A46482CF-2E6E-4905-9206-9D73A1237E24}" type="presOf" srcId="{7A354C7C-47E3-44F2-B6C2-DB749FEBDA0D}" destId="{A47D40ED-CD79-4967-A212-311BA687BAFC}" srcOrd="0" destOrd="0" presId="urn:microsoft.com/office/officeart/2008/layout/LinedList"/>
    <dgm:cxn modelId="{15CDAE99-A362-4E4F-A872-68394A5212E6}" srcId="{49FAD3E9-3852-4267-8F54-3D581F22F9CF}" destId="{68230583-C023-49D9-838D-6EAFE3BE5E7B}" srcOrd="0" destOrd="0" parTransId="{E216AF9F-4624-4C17-9EAB-E966465267AC}" sibTransId="{83630CB7-9855-4554-8CB1-0C3478CD0229}"/>
    <dgm:cxn modelId="{110A4B93-1FFB-4C3F-8023-28490CE354E4}" type="presOf" srcId="{49FAD3E9-3852-4267-8F54-3D581F22F9CF}" destId="{1AB29D68-377C-4DC1-9F88-0192891C2AE8}" srcOrd="0" destOrd="0" presId="urn:microsoft.com/office/officeart/2008/layout/LinedList"/>
    <dgm:cxn modelId="{2684FC36-AC57-45D0-8880-972B7394321D}" type="presOf" srcId="{1968DFF8-D333-4757-8F66-10BD9839C348}" destId="{F286A2F4-AB76-493E-943F-F027065F0CF6}" srcOrd="0" destOrd="0" presId="urn:microsoft.com/office/officeart/2008/layout/LinedList"/>
    <dgm:cxn modelId="{E66F5A41-A5D5-4DD2-A5A9-ABF07311AEFD}" srcId="{49FAD3E9-3852-4267-8F54-3D581F22F9CF}" destId="{1968DFF8-D333-4757-8F66-10BD9839C348}" srcOrd="2" destOrd="0" parTransId="{DAB51B0E-9E05-42C2-AFD6-E76C3834D6FB}" sibTransId="{8E67D518-79AA-4368-8264-D12F14D68FF8}"/>
    <dgm:cxn modelId="{3B58107F-ED9A-4B67-BB26-E88D8235BBB0}" type="presParOf" srcId="{1AB29D68-377C-4DC1-9F88-0192891C2AE8}" destId="{A58EBCC2-359E-4177-9B4E-BB19C2945517}" srcOrd="0" destOrd="0" presId="urn:microsoft.com/office/officeart/2008/layout/LinedList"/>
    <dgm:cxn modelId="{E6162805-A34F-43DA-90BC-9141BB54B0F8}" type="presParOf" srcId="{1AB29D68-377C-4DC1-9F88-0192891C2AE8}" destId="{CC573573-866E-4205-9D95-521BCA00C491}" srcOrd="1" destOrd="0" presId="urn:microsoft.com/office/officeart/2008/layout/LinedList"/>
    <dgm:cxn modelId="{74ED8000-C4B8-4B18-91DB-3AF0DB7A3DD7}" type="presParOf" srcId="{CC573573-866E-4205-9D95-521BCA00C491}" destId="{CC932035-CC32-4828-AC6C-4F6038DC27E9}" srcOrd="0" destOrd="0" presId="urn:microsoft.com/office/officeart/2008/layout/LinedList"/>
    <dgm:cxn modelId="{634A9409-3F48-465A-A35C-63B34F6167A7}" type="presParOf" srcId="{CC573573-866E-4205-9D95-521BCA00C491}" destId="{3D142986-26AD-4BB7-A256-74765E07CABC}" srcOrd="1" destOrd="0" presId="urn:microsoft.com/office/officeart/2008/layout/LinedList"/>
    <dgm:cxn modelId="{910ADDF3-6F68-4435-B998-A78057635956}" type="presParOf" srcId="{1AB29D68-377C-4DC1-9F88-0192891C2AE8}" destId="{2CC33776-AAEE-43FA-8E33-27DC479E3658}" srcOrd="2" destOrd="0" presId="urn:microsoft.com/office/officeart/2008/layout/LinedList"/>
    <dgm:cxn modelId="{2D01B1E4-CB71-4C2A-98D2-BB49516A5725}" type="presParOf" srcId="{1AB29D68-377C-4DC1-9F88-0192891C2AE8}" destId="{23024B2F-353D-4BE0-9BB0-6905CE69AC20}" srcOrd="3" destOrd="0" presId="urn:microsoft.com/office/officeart/2008/layout/LinedList"/>
    <dgm:cxn modelId="{ED27820F-90B2-4F0B-AC22-A8D2627B80E1}" type="presParOf" srcId="{23024B2F-353D-4BE0-9BB0-6905CE69AC20}" destId="{B41D0A82-77D9-4B64-9054-1E8BDF4202F3}" srcOrd="0" destOrd="0" presId="urn:microsoft.com/office/officeart/2008/layout/LinedList"/>
    <dgm:cxn modelId="{F0B378D2-B894-447E-99C9-69099C95650D}" type="presParOf" srcId="{23024B2F-353D-4BE0-9BB0-6905CE69AC20}" destId="{C9DB3660-7F13-458C-A5DB-BD2F4E96CAFA}" srcOrd="1" destOrd="0" presId="urn:microsoft.com/office/officeart/2008/layout/LinedList"/>
    <dgm:cxn modelId="{636F983A-A204-472D-9FF0-0036B198DBA8}" type="presParOf" srcId="{1AB29D68-377C-4DC1-9F88-0192891C2AE8}" destId="{37B42E2F-7F76-457B-AF4C-5D4AB9A619F2}" srcOrd="4" destOrd="0" presId="urn:microsoft.com/office/officeart/2008/layout/LinedList"/>
    <dgm:cxn modelId="{EBAF1135-30D0-4C15-B768-ED67D3E54153}" type="presParOf" srcId="{1AB29D68-377C-4DC1-9F88-0192891C2AE8}" destId="{9B25DACA-D046-44BC-A406-F03C33D3B97D}" srcOrd="5" destOrd="0" presId="urn:microsoft.com/office/officeart/2008/layout/LinedList"/>
    <dgm:cxn modelId="{DC16DF3C-79F6-41D4-97C0-E23DB31EA0D8}" type="presParOf" srcId="{9B25DACA-D046-44BC-A406-F03C33D3B97D}" destId="{F286A2F4-AB76-493E-943F-F027065F0CF6}" srcOrd="0" destOrd="0" presId="urn:microsoft.com/office/officeart/2008/layout/LinedList"/>
    <dgm:cxn modelId="{D03BE535-B392-4C91-8582-EC7D4607279B}" type="presParOf" srcId="{9B25DACA-D046-44BC-A406-F03C33D3B97D}" destId="{6A4D4F7B-7AF5-4A3F-8E15-368EC8C03012}" srcOrd="1" destOrd="0" presId="urn:microsoft.com/office/officeart/2008/layout/LinedList"/>
    <dgm:cxn modelId="{FD422B62-8149-4842-97CF-D9820ED244E4}" type="presParOf" srcId="{1AB29D68-377C-4DC1-9F88-0192891C2AE8}" destId="{2EDF044E-255D-4ED7-B865-5E2E53527D4D}" srcOrd="6" destOrd="0" presId="urn:microsoft.com/office/officeart/2008/layout/LinedList"/>
    <dgm:cxn modelId="{F193387E-F90D-47B2-B10F-CADB2FF0DC29}" type="presParOf" srcId="{1AB29D68-377C-4DC1-9F88-0192891C2AE8}" destId="{36960F08-4BBC-46AF-A7E5-C22BD74DEA0D}" srcOrd="7" destOrd="0" presId="urn:microsoft.com/office/officeart/2008/layout/LinedList"/>
    <dgm:cxn modelId="{15C4F8B9-C771-461F-995E-FF6684E60A6D}" type="presParOf" srcId="{36960F08-4BBC-46AF-A7E5-C22BD74DEA0D}" destId="{A47D40ED-CD79-4967-A212-311BA687BAFC}" srcOrd="0" destOrd="0" presId="urn:microsoft.com/office/officeart/2008/layout/LinedList"/>
    <dgm:cxn modelId="{E9F2429E-DB1C-4D5C-A4CD-34D543738908}" type="presParOf" srcId="{36960F08-4BBC-46AF-A7E5-C22BD74DEA0D}" destId="{B55A80F7-7C83-4981-A30E-B0D845C1DF1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87BC27D-1441-4942-8B42-45FD6C7DF1E8}"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17DF6752-5FF7-49D3-80A6-EE9AB77F5B9A}">
      <dgm:prSet/>
      <dgm:spPr/>
      <dgm:t>
        <a:bodyPr/>
        <a:lstStyle/>
        <a:p>
          <a:r>
            <a:rPr lang="en-US"/>
            <a:t>“Courtesy Stigma”</a:t>
          </a:r>
        </a:p>
      </dgm:t>
    </dgm:pt>
    <dgm:pt modelId="{4877806A-C78A-43D6-B208-54DBC3625761}" type="parTrans" cxnId="{A2C1C600-15A2-4546-A45B-F36C566455CA}">
      <dgm:prSet/>
      <dgm:spPr/>
      <dgm:t>
        <a:bodyPr/>
        <a:lstStyle/>
        <a:p>
          <a:endParaRPr lang="en-US"/>
        </a:p>
      </dgm:t>
    </dgm:pt>
    <dgm:pt modelId="{2766DDC6-8578-410D-82EF-D24A106F42FC}" type="sibTrans" cxnId="{A2C1C600-15A2-4546-A45B-F36C566455CA}">
      <dgm:prSet/>
      <dgm:spPr/>
      <dgm:t>
        <a:bodyPr/>
        <a:lstStyle/>
        <a:p>
          <a:endParaRPr lang="en-US"/>
        </a:p>
      </dgm:t>
    </dgm:pt>
    <dgm:pt modelId="{E4E56B1B-B8C1-4741-B631-8F892B3CE2F9}">
      <dgm:prSet/>
      <dgm:spPr/>
      <dgm:t>
        <a:bodyPr/>
        <a:lstStyle/>
        <a:p>
          <a:r>
            <a:rPr lang="en-US"/>
            <a:t>Parents turn to Probation officers for parenting advice.</a:t>
          </a:r>
        </a:p>
      </dgm:t>
    </dgm:pt>
    <dgm:pt modelId="{C1832DEA-B9D1-467E-A7B1-F4A8CF153699}" type="parTrans" cxnId="{421826EC-DE50-4F2B-92E9-E8E5C09866E1}">
      <dgm:prSet/>
      <dgm:spPr/>
      <dgm:t>
        <a:bodyPr/>
        <a:lstStyle/>
        <a:p>
          <a:endParaRPr lang="en-US"/>
        </a:p>
      </dgm:t>
    </dgm:pt>
    <dgm:pt modelId="{8E4FD2E0-8311-4EC7-9EB8-815553BA7594}" type="sibTrans" cxnId="{421826EC-DE50-4F2B-92E9-E8E5C09866E1}">
      <dgm:prSet/>
      <dgm:spPr/>
      <dgm:t>
        <a:bodyPr/>
        <a:lstStyle/>
        <a:p>
          <a:endParaRPr lang="en-US"/>
        </a:p>
      </dgm:t>
    </dgm:pt>
    <dgm:pt modelId="{00CD0DA4-BAE7-4644-8FF4-3661373F6430}">
      <dgm:prSet/>
      <dgm:spPr/>
      <dgm:t>
        <a:bodyPr/>
        <a:lstStyle/>
        <a:p>
          <a:r>
            <a:rPr lang="en-US"/>
            <a:t>Parents begin acting similarly and thus often break trust with youth.</a:t>
          </a:r>
        </a:p>
      </dgm:t>
    </dgm:pt>
    <dgm:pt modelId="{D0B58073-8BBA-4BC7-8E35-9A18A4BFF442}" type="parTrans" cxnId="{C0BB3D1C-E6E9-4618-9AE5-DE434C72BAE4}">
      <dgm:prSet/>
      <dgm:spPr/>
      <dgm:t>
        <a:bodyPr/>
        <a:lstStyle/>
        <a:p>
          <a:endParaRPr lang="en-US"/>
        </a:p>
      </dgm:t>
    </dgm:pt>
    <dgm:pt modelId="{E8B6E941-28D3-4F20-A1F6-211408DF5C64}" type="sibTrans" cxnId="{C0BB3D1C-E6E9-4618-9AE5-DE434C72BAE4}">
      <dgm:prSet/>
      <dgm:spPr/>
      <dgm:t>
        <a:bodyPr/>
        <a:lstStyle/>
        <a:p>
          <a:endParaRPr lang="en-US"/>
        </a:p>
      </dgm:t>
    </dgm:pt>
    <dgm:pt modelId="{C2D7FD30-5241-41F5-ABB7-005CF4A8AA18}" type="pres">
      <dgm:prSet presAssocID="{487BC27D-1441-4942-8B42-45FD6C7DF1E8}" presName="linear" presStyleCnt="0">
        <dgm:presLayoutVars>
          <dgm:animLvl val="lvl"/>
          <dgm:resizeHandles val="exact"/>
        </dgm:presLayoutVars>
      </dgm:prSet>
      <dgm:spPr/>
      <dgm:t>
        <a:bodyPr/>
        <a:lstStyle/>
        <a:p>
          <a:endParaRPr lang="en-US"/>
        </a:p>
      </dgm:t>
    </dgm:pt>
    <dgm:pt modelId="{A52F297A-7B4C-4392-8CCE-29B916F2F8C6}" type="pres">
      <dgm:prSet presAssocID="{17DF6752-5FF7-49D3-80A6-EE9AB77F5B9A}" presName="parentText" presStyleLbl="node1" presStyleIdx="0" presStyleCnt="3">
        <dgm:presLayoutVars>
          <dgm:chMax val="0"/>
          <dgm:bulletEnabled val="1"/>
        </dgm:presLayoutVars>
      </dgm:prSet>
      <dgm:spPr/>
      <dgm:t>
        <a:bodyPr/>
        <a:lstStyle/>
        <a:p>
          <a:endParaRPr lang="en-US"/>
        </a:p>
      </dgm:t>
    </dgm:pt>
    <dgm:pt modelId="{5A020B5A-08FC-4567-9B26-6C36148320D5}" type="pres">
      <dgm:prSet presAssocID="{2766DDC6-8578-410D-82EF-D24A106F42FC}" presName="spacer" presStyleCnt="0"/>
      <dgm:spPr/>
    </dgm:pt>
    <dgm:pt modelId="{0981F6DC-324F-498B-8138-2633D80B1DB5}" type="pres">
      <dgm:prSet presAssocID="{E4E56B1B-B8C1-4741-B631-8F892B3CE2F9}" presName="parentText" presStyleLbl="node1" presStyleIdx="1" presStyleCnt="3">
        <dgm:presLayoutVars>
          <dgm:chMax val="0"/>
          <dgm:bulletEnabled val="1"/>
        </dgm:presLayoutVars>
      </dgm:prSet>
      <dgm:spPr/>
      <dgm:t>
        <a:bodyPr/>
        <a:lstStyle/>
        <a:p>
          <a:endParaRPr lang="en-US"/>
        </a:p>
      </dgm:t>
    </dgm:pt>
    <dgm:pt modelId="{69D782FF-9036-46BB-AA20-6DC14D30827E}" type="pres">
      <dgm:prSet presAssocID="{8E4FD2E0-8311-4EC7-9EB8-815553BA7594}" presName="spacer" presStyleCnt="0"/>
      <dgm:spPr/>
    </dgm:pt>
    <dgm:pt modelId="{13AC54E3-A3C4-4744-8B13-2376E5183448}" type="pres">
      <dgm:prSet presAssocID="{00CD0DA4-BAE7-4644-8FF4-3661373F6430}" presName="parentText" presStyleLbl="node1" presStyleIdx="2" presStyleCnt="3">
        <dgm:presLayoutVars>
          <dgm:chMax val="0"/>
          <dgm:bulletEnabled val="1"/>
        </dgm:presLayoutVars>
      </dgm:prSet>
      <dgm:spPr/>
      <dgm:t>
        <a:bodyPr/>
        <a:lstStyle/>
        <a:p>
          <a:endParaRPr lang="en-US"/>
        </a:p>
      </dgm:t>
    </dgm:pt>
  </dgm:ptLst>
  <dgm:cxnLst>
    <dgm:cxn modelId="{C0BB3D1C-E6E9-4618-9AE5-DE434C72BAE4}" srcId="{487BC27D-1441-4942-8B42-45FD6C7DF1E8}" destId="{00CD0DA4-BAE7-4644-8FF4-3661373F6430}" srcOrd="2" destOrd="0" parTransId="{D0B58073-8BBA-4BC7-8E35-9A18A4BFF442}" sibTransId="{E8B6E941-28D3-4F20-A1F6-211408DF5C64}"/>
    <dgm:cxn modelId="{C446A38D-E36F-4CAC-B49F-F81E2D79CB87}" type="presOf" srcId="{00CD0DA4-BAE7-4644-8FF4-3661373F6430}" destId="{13AC54E3-A3C4-4744-8B13-2376E5183448}" srcOrd="0" destOrd="0" presId="urn:microsoft.com/office/officeart/2005/8/layout/vList2"/>
    <dgm:cxn modelId="{9B69A64C-6954-4B48-BE27-D364E13C24D0}" type="presOf" srcId="{E4E56B1B-B8C1-4741-B631-8F892B3CE2F9}" destId="{0981F6DC-324F-498B-8138-2633D80B1DB5}" srcOrd="0" destOrd="0" presId="urn:microsoft.com/office/officeart/2005/8/layout/vList2"/>
    <dgm:cxn modelId="{1A3723D2-B2E8-42C1-A187-2104EED92004}" type="presOf" srcId="{487BC27D-1441-4942-8B42-45FD6C7DF1E8}" destId="{C2D7FD30-5241-41F5-ABB7-005CF4A8AA18}" srcOrd="0" destOrd="0" presId="urn:microsoft.com/office/officeart/2005/8/layout/vList2"/>
    <dgm:cxn modelId="{5CB3D33F-7554-4AD5-9565-2F5654EB9921}" type="presOf" srcId="{17DF6752-5FF7-49D3-80A6-EE9AB77F5B9A}" destId="{A52F297A-7B4C-4392-8CCE-29B916F2F8C6}" srcOrd="0" destOrd="0" presId="urn:microsoft.com/office/officeart/2005/8/layout/vList2"/>
    <dgm:cxn modelId="{421826EC-DE50-4F2B-92E9-E8E5C09866E1}" srcId="{487BC27D-1441-4942-8B42-45FD6C7DF1E8}" destId="{E4E56B1B-B8C1-4741-B631-8F892B3CE2F9}" srcOrd="1" destOrd="0" parTransId="{C1832DEA-B9D1-467E-A7B1-F4A8CF153699}" sibTransId="{8E4FD2E0-8311-4EC7-9EB8-815553BA7594}"/>
    <dgm:cxn modelId="{A2C1C600-15A2-4546-A45B-F36C566455CA}" srcId="{487BC27D-1441-4942-8B42-45FD6C7DF1E8}" destId="{17DF6752-5FF7-49D3-80A6-EE9AB77F5B9A}" srcOrd="0" destOrd="0" parTransId="{4877806A-C78A-43D6-B208-54DBC3625761}" sibTransId="{2766DDC6-8578-410D-82EF-D24A106F42FC}"/>
    <dgm:cxn modelId="{8F42496D-EC0F-4A8C-856A-ED364FD4AF5D}" type="presParOf" srcId="{C2D7FD30-5241-41F5-ABB7-005CF4A8AA18}" destId="{A52F297A-7B4C-4392-8CCE-29B916F2F8C6}" srcOrd="0" destOrd="0" presId="urn:microsoft.com/office/officeart/2005/8/layout/vList2"/>
    <dgm:cxn modelId="{46B7B36E-436B-4DA0-BEEA-6AACA45B5183}" type="presParOf" srcId="{C2D7FD30-5241-41F5-ABB7-005CF4A8AA18}" destId="{5A020B5A-08FC-4567-9B26-6C36148320D5}" srcOrd="1" destOrd="0" presId="urn:microsoft.com/office/officeart/2005/8/layout/vList2"/>
    <dgm:cxn modelId="{6AFADBCA-5CF0-4D60-80DD-5F39986554FE}" type="presParOf" srcId="{C2D7FD30-5241-41F5-ABB7-005CF4A8AA18}" destId="{0981F6DC-324F-498B-8138-2633D80B1DB5}" srcOrd="2" destOrd="0" presId="urn:microsoft.com/office/officeart/2005/8/layout/vList2"/>
    <dgm:cxn modelId="{33C7D128-2326-424A-8935-FA5BA4312774}" type="presParOf" srcId="{C2D7FD30-5241-41F5-ABB7-005CF4A8AA18}" destId="{69D782FF-9036-46BB-AA20-6DC14D30827E}" srcOrd="3" destOrd="0" presId="urn:microsoft.com/office/officeart/2005/8/layout/vList2"/>
    <dgm:cxn modelId="{F79FE1AD-218A-4C43-8F28-7BCDFB3DD0E1}" type="presParOf" srcId="{C2D7FD30-5241-41F5-ABB7-005CF4A8AA18}" destId="{13AC54E3-A3C4-4744-8B13-2376E518344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9EF4A14-5EDB-422F-8955-8AC933EFA467}"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74C08219-876F-498E-8ADA-D5C41D2A92A3}">
      <dgm:prSet/>
      <dgm:spPr/>
      <dgm:t>
        <a:bodyPr/>
        <a:lstStyle/>
        <a:p>
          <a:r>
            <a:rPr lang="en-US" b="0" i="0"/>
            <a:t>According to the boys, P.O. served the purpose of punishing them by branding them criminals in front of the rest of the community.</a:t>
          </a:r>
          <a:endParaRPr lang="en-US"/>
        </a:p>
      </dgm:t>
    </dgm:pt>
    <dgm:pt modelId="{57E6877B-FA93-4CBD-BE95-2C50BC22A8C3}" type="parTrans" cxnId="{D3222F17-19E2-469A-AA59-9149AD93C48B}">
      <dgm:prSet/>
      <dgm:spPr/>
      <dgm:t>
        <a:bodyPr/>
        <a:lstStyle/>
        <a:p>
          <a:endParaRPr lang="en-US"/>
        </a:p>
      </dgm:t>
    </dgm:pt>
    <dgm:pt modelId="{AB7C2649-0070-442F-ADD9-8DCDEE50CC32}" type="sibTrans" cxnId="{D3222F17-19E2-469A-AA59-9149AD93C48B}">
      <dgm:prSet/>
      <dgm:spPr/>
      <dgm:t>
        <a:bodyPr/>
        <a:lstStyle/>
        <a:p>
          <a:endParaRPr lang="en-US"/>
        </a:p>
      </dgm:t>
    </dgm:pt>
    <dgm:pt modelId="{0E6DF9AF-9F6D-4CEF-BC3F-D85D065849A7}">
      <dgm:prSet/>
      <dgm:spPr/>
      <dgm:t>
        <a:bodyPr/>
        <a:lstStyle/>
        <a:p>
          <a:r>
            <a:rPr lang="en-US" b="0" i="0" dirty="0"/>
            <a:t>Most had high and unrealistic expectations of the boys,  but did not provide the resources necessary to meet these expectations.</a:t>
          </a:r>
          <a:endParaRPr lang="en-US" dirty="0"/>
        </a:p>
      </dgm:t>
    </dgm:pt>
    <dgm:pt modelId="{58C5C076-0009-4BF5-8BC4-C792C3CEB0ED}" type="parTrans" cxnId="{269B419C-9BCF-4063-BBE7-819659C0CC3E}">
      <dgm:prSet/>
      <dgm:spPr/>
      <dgm:t>
        <a:bodyPr/>
        <a:lstStyle/>
        <a:p>
          <a:endParaRPr lang="en-US"/>
        </a:p>
      </dgm:t>
    </dgm:pt>
    <dgm:pt modelId="{D878C423-B24F-4852-9B9B-8B582D493E8F}" type="sibTrans" cxnId="{269B419C-9BCF-4063-BBE7-819659C0CC3E}">
      <dgm:prSet/>
      <dgm:spPr/>
      <dgm:t>
        <a:bodyPr/>
        <a:lstStyle/>
        <a:p>
          <a:endParaRPr lang="en-US"/>
        </a:p>
      </dgm:t>
    </dgm:pt>
    <dgm:pt modelId="{7416DDC6-EB88-454E-AAA7-9E52593B93B0}">
      <dgm:prSet/>
      <dgm:spPr/>
      <dgm:t>
        <a:bodyPr/>
        <a:lstStyle/>
        <a:p>
          <a:r>
            <a:rPr lang="en-US" b="0" i="0"/>
            <a:t>Probation generated desire to change but did not provide the resources to do so.</a:t>
          </a:r>
          <a:endParaRPr lang="en-US"/>
        </a:p>
      </dgm:t>
    </dgm:pt>
    <dgm:pt modelId="{D20B8899-E2B0-4728-B2E3-F8E062FCC991}" type="parTrans" cxnId="{2C9CD1A5-F782-442F-AB11-2FAE6167E051}">
      <dgm:prSet/>
      <dgm:spPr/>
      <dgm:t>
        <a:bodyPr/>
        <a:lstStyle/>
        <a:p>
          <a:endParaRPr lang="en-US"/>
        </a:p>
      </dgm:t>
    </dgm:pt>
    <dgm:pt modelId="{33877D7E-7BF9-4EFE-B1A9-BB9DFB4035EA}" type="sibTrans" cxnId="{2C9CD1A5-F782-442F-AB11-2FAE6167E051}">
      <dgm:prSet/>
      <dgm:spPr/>
      <dgm:t>
        <a:bodyPr/>
        <a:lstStyle/>
        <a:p>
          <a:endParaRPr lang="en-US"/>
        </a:p>
      </dgm:t>
    </dgm:pt>
    <dgm:pt modelId="{55442116-5A80-4282-ADDE-67546DA48AB6}">
      <dgm:prSet/>
      <dgm:spPr/>
      <dgm:t>
        <a:bodyPr/>
        <a:lstStyle/>
        <a:p>
          <a:r>
            <a:rPr lang="en-US" b="0" i="0"/>
            <a:t>A good P.O. would provide access to programs and jobs.</a:t>
          </a:r>
          <a:endParaRPr lang="en-US"/>
        </a:p>
      </dgm:t>
    </dgm:pt>
    <dgm:pt modelId="{40F1777B-0A82-4267-8CA8-23347954891C}" type="parTrans" cxnId="{C5612883-043D-4EF0-8423-2B8A5FBA648D}">
      <dgm:prSet/>
      <dgm:spPr/>
      <dgm:t>
        <a:bodyPr/>
        <a:lstStyle/>
        <a:p>
          <a:endParaRPr lang="en-US"/>
        </a:p>
      </dgm:t>
    </dgm:pt>
    <dgm:pt modelId="{5D316490-7AA8-43C2-8F58-C33E8E90C1D0}" type="sibTrans" cxnId="{C5612883-043D-4EF0-8423-2B8A5FBA648D}">
      <dgm:prSet/>
      <dgm:spPr/>
      <dgm:t>
        <a:bodyPr/>
        <a:lstStyle/>
        <a:p>
          <a:endParaRPr lang="en-US"/>
        </a:p>
      </dgm:t>
    </dgm:pt>
    <dgm:pt modelId="{24A1C974-1E50-4981-BADC-BB5EE4E9ED2F}">
      <dgm:prSet/>
      <dgm:spPr/>
      <dgm:t>
        <a:bodyPr/>
        <a:lstStyle/>
        <a:p>
          <a:r>
            <a:rPr lang="en-US" b="0" i="0"/>
            <a:t>Reinforces the idea of overpolicing/underpolicing.</a:t>
          </a:r>
          <a:endParaRPr lang="en-US"/>
        </a:p>
      </dgm:t>
    </dgm:pt>
    <dgm:pt modelId="{598F372E-4927-4AAA-83A6-73AB548DAFB6}" type="parTrans" cxnId="{DD556D60-82C6-4E24-8F18-C6D52DF92C49}">
      <dgm:prSet/>
      <dgm:spPr/>
      <dgm:t>
        <a:bodyPr/>
        <a:lstStyle/>
        <a:p>
          <a:endParaRPr lang="en-US"/>
        </a:p>
      </dgm:t>
    </dgm:pt>
    <dgm:pt modelId="{AA3E2CC6-BFF4-4ED4-BA42-270CCE796652}" type="sibTrans" cxnId="{DD556D60-82C6-4E24-8F18-C6D52DF92C49}">
      <dgm:prSet/>
      <dgm:spPr/>
      <dgm:t>
        <a:bodyPr/>
        <a:lstStyle/>
        <a:p>
          <a:endParaRPr lang="en-US"/>
        </a:p>
      </dgm:t>
    </dgm:pt>
    <dgm:pt modelId="{3886D405-C4F6-4ABC-8B00-B090F41455E2}">
      <dgm:prSet/>
      <dgm:spPr/>
      <dgm:t>
        <a:bodyPr/>
        <a:lstStyle/>
        <a:p>
          <a:r>
            <a:rPr lang="en-US" b="0" i="0"/>
            <a:t>Leads to stigmatization in the community, victimization by peers, and rearrests for minor infractions.</a:t>
          </a:r>
          <a:endParaRPr lang="en-US"/>
        </a:p>
      </dgm:t>
    </dgm:pt>
    <dgm:pt modelId="{81806924-C80F-4A2A-940F-218609123C0A}" type="parTrans" cxnId="{4CA2FAB4-F65C-45F6-A304-8EB6599736C5}">
      <dgm:prSet/>
      <dgm:spPr/>
      <dgm:t>
        <a:bodyPr/>
        <a:lstStyle/>
        <a:p>
          <a:endParaRPr lang="en-US"/>
        </a:p>
      </dgm:t>
    </dgm:pt>
    <dgm:pt modelId="{E49EE2B9-FE81-4575-AFAE-15E1249174B3}" type="sibTrans" cxnId="{4CA2FAB4-F65C-45F6-A304-8EB6599736C5}">
      <dgm:prSet/>
      <dgm:spPr/>
      <dgm:t>
        <a:bodyPr/>
        <a:lstStyle/>
        <a:p>
          <a:endParaRPr lang="en-US"/>
        </a:p>
      </dgm:t>
    </dgm:pt>
    <dgm:pt modelId="{98312605-9F92-4561-B89A-C96472C68491}">
      <dgm:prSet/>
      <dgm:spPr/>
      <dgm:t>
        <a:bodyPr/>
        <a:lstStyle/>
        <a:p>
          <a:r>
            <a:rPr lang="en-US" b="0" i="0"/>
            <a:t>Youth learn to manipulate the system</a:t>
          </a:r>
          <a:endParaRPr lang="en-US"/>
        </a:p>
      </dgm:t>
    </dgm:pt>
    <dgm:pt modelId="{35307DCD-179E-4211-973B-EF7B421075E4}" type="parTrans" cxnId="{8213644C-9C42-4858-85DF-C42DF77023DF}">
      <dgm:prSet/>
      <dgm:spPr/>
      <dgm:t>
        <a:bodyPr/>
        <a:lstStyle/>
        <a:p>
          <a:endParaRPr lang="en-US"/>
        </a:p>
      </dgm:t>
    </dgm:pt>
    <dgm:pt modelId="{DFCE1C38-FF71-448F-B4E4-BC33810150C5}" type="sibTrans" cxnId="{8213644C-9C42-4858-85DF-C42DF77023DF}">
      <dgm:prSet/>
      <dgm:spPr/>
      <dgm:t>
        <a:bodyPr/>
        <a:lstStyle/>
        <a:p>
          <a:endParaRPr lang="en-US"/>
        </a:p>
      </dgm:t>
    </dgm:pt>
    <dgm:pt modelId="{C0854C5B-E67B-4977-A7C2-D2F6723F9E32}" type="pres">
      <dgm:prSet presAssocID="{89EF4A14-5EDB-422F-8955-8AC933EFA467}" presName="vert0" presStyleCnt="0">
        <dgm:presLayoutVars>
          <dgm:dir/>
          <dgm:animOne val="branch"/>
          <dgm:animLvl val="lvl"/>
        </dgm:presLayoutVars>
      </dgm:prSet>
      <dgm:spPr/>
      <dgm:t>
        <a:bodyPr/>
        <a:lstStyle/>
        <a:p>
          <a:endParaRPr lang="en-US"/>
        </a:p>
      </dgm:t>
    </dgm:pt>
    <dgm:pt modelId="{972952AE-BC9F-4583-B461-B23C8B2F38B2}" type="pres">
      <dgm:prSet presAssocID="{74C08219-876F-498E-8ADA-D5C41D2A92A3}" presName="thickLine" presStyleLbl="alignNode1" presStyleIdx="0" presStyleCnt="7"/>
      <dgm:spPr/>
    </dgm:pt>
    <dgm:pt modelId="{CA60720A-E617-49C0-AC5E-83BD3AFD8070}" type="pres">
      <dgm:prSet presAssocID="{74C08219-876F-498E-8ADA-D5C41D2A92A3}" presName="horz1" presStyleCnt="0"/>
      <dgm:spPr/>
    </dgm:pt>
    <dgm:pt modelId="{472E4237-D4A8-4BA0-9ACF-A95FB2CFB4A4}" type="pres">
      <dgm:prSet presAssocID="{74C08219-876F-498E-8ADA-D5C41D2A92A3}" presName="tx1" presStyleLbl="revTx" presStyleIdx="0" presStyleCnt="7"/>
      <dgm:spPr/>
      <dgm:t>
        <a:bodyPr/>
        <a:lstStyle/>
        <a:p>
          <a:endParaRPr lang="en-US"/>
        </a:p>
      </dgm:t>
    </dgm:pt>
    <dgm:pt modelId="{21760191-448A-4BB3-9EFD-F74E5EDD5846}" type="pres">
      <dgm:prSet presAssocID="{74C08219-876F-498E-8ADA-D5C41D2A92A3}" presName="vert1" presStyleCnt="0"/>
      <dgm:spPr/>
    </dgm:pt>
    <dgm:pt modelId="{D69BB544-F063-4E43-83A0-72AC2686E5D1}" type="pres">
      <dgm:prSet presAssocID="{0E6DF9AF-9F6D-4CEF-BC3F-D85D065849A7}" presName="thickLine" presStyleLbl="alignNode1" presStyleIdx="1" presStyleCnt="7"/>
      <dgm:spPr/>
    </dgm:pt>
    <dgm:pt modelId="{CBDF4D96-9293-42F9-B340-9981448E8689}" type="pres">
      <dgm:prSet presAssocID="{0E6DF9AF-9F6D-4CEF-BC3F-D85D065849A7}" presName="horz1" presStyleCnt="0"/>
      <dgm:spPr/>
    </dgm:pt>
    <dgm:pt modelId="{D356E975-2289-456D-8157-07D69E9DE95D}" type="pres">
      <dgm:prSet presAssocID="{0E6DF9AF-9F6D-4CEF-BC3F-D85D065849A7}" presName="tx1" presStyleLbl="revTx" presStyleIdx="1" presStyleCnt="7"/>
      <dgm:spPr/>
      <dgm:t>
        <a:bodyPr/>
        <a:lstStyle/>
        <a:p>
          <a:endParaRPr lang="en-US"/>
        </a:p>
      </dgm:t>
    </dgm:pt>
    <dgm:pt modelId="{2FA61E2A-012D-43B9-9307-DFF12E9C2360}" type="pres">
      <dgm:prSet presAssocID="{0E6DF9AF-9F6D-4CEF-BC3F-D85D065849A7}" presName="vert1" presStyleCnt="0"/>
      <dgm:spPr/>
    </dgm:pt>
    <dgm:pt modelId="{F1C13AA0-B937-4A89-B6C5-34AEAD43FE03}" type="pres">
      <dgm:prSet presAssocID="{7416DDC6-EB88-454E-AAA7-9E52593B93B0}" presName="thickLine" presStyleLbl="alignNode1" presStyleIdx="2" presStyleCnt="7"/>
      <dgm:spPr/>
    </dgm:pt>
    <dgm:pt modelId="{8ABB04C8-59D1-4998-806A-AF63ADFD8DE5}" type="pres">
      <dgm:prSet presAssocID="{7416DDC6-EB88-454E-AAA7-9E52593B93B0}" presName="horz1" presStyleCnt="0"/>
      <dgm:spPr/>
    </dgm:pt>
    <dgm:pt modelId="{419E7C15-D432-41AF-87D1-A723A8C2B282}" type="pres">
      <dgm:prSet presAssocID="{7416DDC6-EB88-454E-AAA7-9E52593B93B0}" presName="tx1" presStyleLbl="revTx" presStyleIdx="2" presStyleCnt="7"/>
      <dgm:spPr/>
      <dgm:t>
        <a:bodyPr/>
        <a:lstStyle/>
        <a:p>
          <a:endParaRPr lang="en-US"/>
        </a:p>
      </dgm:t>
    </dgm:pt>
    <dgm:pt modelId="{FA2A9A02-7A1E-4FC8-A133-BE9781F12D99}" type="pres">
      <dgm:prSet presAssocID="{7416DDC6-EB88-454E-AAA7-9E52593B93B0}" presName="vert1" presStyleCnt="0"/>
      <dgm:spPr/>
    </dgm:pt>
    <dgm:pt modelId="{010E7062-8F94-47F3-AEA1-FE38D6B262B0}" type="pres">
      <dgm:prSet presAssocID="{55442116-5A80-4282-ADDE-67546DA48AB6}" presName="thickLine" presStyleLbl="alignNode1" presStyleIdx="3" presStyleCnt="7"/>
      <dgm:spPr/>
    </dgm:pt>
    <dgm:pt modelId="{0F768366-2C96-435E-9EFE-968BB483F9B8}" type="pres">
      <dgm:prSet presAssocID="{55442116-5A80-4282-ADDE-67546DA48AB6}" presName="horz1" presStyleCnt="0"/>
      <dgm:spPr/>
    </dgm:pt>
    <dgm:pt modelId="{D4EE3AC4-E868-4EE8-ABCE-BD326C7DE5D2}" type="pres">
      <dgm:prSet presAssocID="{55442116-5A80-4282-ADDE-67546DA48AB6}" presName="tx1" presStyleLbl="revTx" presStyleIdx="3" presStyleCnt="7"/>
      <dgm:spPr/>
      <dgm:t>
        <a:bodyPr/>
        <a:lstStyle/>
        <a:p>
          <a:endParaRPr lang="en-US"/>
        </a:p>
      </dgm:t>
    </dgm:pt>
    <dgm:pt modelId="{99F2540B-DD88-4566-A24F-B8F27FD96763}" type="pres">
      <dgm:prSet presAssocID="{55442116-5A80-4282-ADDE-67546DA48AB6}" presName="vert1" presStyleCnt="0"/>
      <dgm:spPr/>
    </dgm:pt>
    <dgm:pt modelId="{3EC62DAE-3D84-4880-931E-93A833444A8C}" type="pres">
      <dgm:prSet presAssocID="{24A1C974-1E50-4981-BADC-BB5EE4E9ED2F}" presName="thickLine" presStyleLbl="alignNode1" presStyleIdx="4" presStyleCnt="7"/>
      <dgm:spPr/>
    </dgm:pt>
    <dgm:pt modelId="{4930F43C-C2FC-4BBB-99B4-8DD2D56B0BDC}" type="pres">
      <dgm:prSet presAssocID="{24A1C974-1E50-4981-BADC-BB5EE4E9ED2F}" presName="horz1" presStyleCnt="0"/>
      <dgm:spPr/>
    </dgm:pt>
    <dgm:pt modelId="{E63656AD-ED83-48D5-BC88-67046F96EF1B}" type="pres">
      <dgm:prSet presAssocID="{24A1C974-1E50-4981-BADC-BB5EE4E9ED2F}" presName="tx1" presStyleLbl="revTx" presStyleIdx="4" presStyleCnt="7"/>
      <dgm:spPr/>
      <dgm:t>
        <a:bodyPr/>
        <a:lstStyle/>
        <a:p>
          <a:endParaRPr lang="en-US"/>
        </a:p>
      </dgm:t>
    </dgm:pt>
    <dgm:pt modelId="{389660B0-7C02-4685-89B5-3D16A0078C1E}" type="pres">
      <dgm:prSet presAssocID="{24A1C974-1E50-4981-BADC-BB5EE4E9ED2F}" presName="vert1" presStyleCnt="0"/>
      <dgm:spPr/>
    </dgm:pt>
    <dgm:pt modelId="{EADD9A36-34DE-4540-B91E-EAB18C700BFB}" type="pres">
      <dgm:prSet presAssocID="{3886D405-C4F6-4ABC-8B00-B090F41455E2}" presName="thickLine" presStyleLbl="alignNode1" presStyleIdx="5" presStyleCnt="7"/>
      <dgm:spPr/>
    </dgm:pt>
    <dgm:pt modelId="{5F35D8B1-13E7-4E2D-A096-3396DC4B685B}" type="pres">
      <dgm:prSet presAssocID="{3886D405-C4F6-4ABC-8B00-B090F41455E2}" presName="horz1" presStyleCnt="0"/>
      <dgm:spPr/>
    </dgm:pt>
    <dgm:pt modelId="{E0AD7541-655B-437B-BFD4-C61112D932EE}" type="pres">
      <dgm:prSet presAssocID="{3886D405-C4F6-4ABC-8B00-B090F41455E2}" presName="tx1" presStyleLbl="revTx" presStyleIdx="5" presStyleCnt="7"/>
      <dgm:spPr/>
      <dgm:t>
        <a:bodyPr/>
        <a:lstStyle/>
        <a:p>
          <a:endParaRPr lang="en-US"/>
        </a:p>
      </dgm:t>
    </dgm:pt>
    <dgm:pt modelId="{37DAECC9-105E-4CB2-A8EC-6AB2592AC2E1}" type="pres">
      <dgm:prSet presAssocID="{3886D405-C4F6-4ABC-8B00-B090F41455E2}" presName="vert1" presStyleCnt="0"/>
      <dgm:spPr/>
    </dgm:pt>
    <dgm:pt modelId="{613F6806-CFBC-4110-945F-6F8081A57158}" type="pres">
      <dgm:prSet presAssocID="{98312605-9F92-4561-B89A-C96472C68491}" presName="thickLine" presStyleLbl="alignNode1" presStyleIdx="6" presStyleCnt="7"/>
      <dgm:spPr/>
    </dgm:pt>
    <dgm:pt modelId="{87819543-EDBC-4A5D-885D-0578C01B31BF}" type="pres">
      <dgm:prSet presAssocID="{98312605-9F92-4561-B89A-C96472C68491}" presName="horz1" presStyleCnt="0"/>
      <dgm:spPr/>
    </dgm:pt>
    <dgm:pt modelId="{EADE21DE-0778-4486-AA18-46B02997DFCD}" type="pres">
      <dgm:prSet presAssocID="{98312605-9F92-4561-B89A-C96472C68491}" presName="tx1" presStyleLbl="revTx" presStyleIdx="6" presStyleCnt="7"/>
      <dgm:spPr/>
      <dgm:t>
        <a:bodyPr/>
        <a:lstStyle/>
        <a:p>
          <a:endParaRPr lang="en-US"/>
        </a:p>
      </dgm:t>
    </dgm:pt>
    <dgm:pt modelId="{3324B216-C33F-4D63-A5A6-FC70CCF5AAB9}" type="pres">
      <dgm:prSet presAssocID="{98312605-9F92-4561-B89A-C96472C68491}" presName="vert1" presStyleCnt="0"/>
      <dgm:spPr/>
    </dgm:pt>
  </dgm:ptLst>
  <dgm:cxnLst>
    <dgm:cxn modelId="{66C1B924-DA35-4A06-A273-0C4E20EF2153}" type="presOf" srcId="{74C08219-876F-498E-8ADA-D5C41D2A92A3}" destId="{472E4237-D4A8-4BA0-9ACF-A95FB2CFB4A4}" srcOrd="0" destOrd="0" presId="urn:microsoft.com/office/officeart/2008/layout/LinedList"/>
    <dgm:cxn modelId="{C5612883-043D-4EF0-8423-2B8A5FBA648D}" srcId="{89EF4A14-5EDB-422F-8955-8AC933EFA467}" destId="{55442116-5A80-4282-ADDE-67546DA48AB6}" srcOrd="3" destOrd="0" parTransId="{40F1777B-0A82-4267-8CA8-23347954891C}" sibTransId="{5D316490-7AA8-43C2-8F58-C33E8E90C1D0}"/>
    <dgm:cxn modelId="{269B419C-9BCF-4063-BBE7-819659C0CC3E}" srcId="{89EF4A14-5EDB-422F-8955-8AC933EFA467}" destId="{0E6DF9AF-9F6D-4CEF-BC3F-D85D065849A7}" srcOrd="1" destOrd="0" parTransId="{58C5C076-0009-4BF5-8BC4-C792C3CEB0ED}" sibTransId="{D878C423-B24F-4852-9B9B-8B582D493E8F}"/>
    <dgm:cxn modelId="{522BC2D3-E131-4EEA-964A-7295CA28BFF2}" type="presOf" srcId="{98312605-9F92-4561-B89A-C96472C68491}" destId="{EADE21DE-0778-4486-AA18-46B02997DFCD}" srcOrd="0" destOrd="0" presId="urn:microsoft.com/office/officeart/2008/layout/LinedList"/>
    <dgm:cxn modelId="{E51DFD7D-3AF3-4FCE-A01C-F046A0D0DE64}" type="presOf" srcId="{0E6DF9AF-9F6D-4CEF-BC3F-D85D065849A7}" destId="{D356E975-2289-456D-8157-07D69E9DE95D}" srcOrd="0" destOrd="0" presId="urn:microsoft.com/office/officeart/2008/layout/LinedList"/>
    <dgm:cxn modelId="{2C9CD1A5-F782-442F-AB11-2FAE6167E051}" srcId="{89EF4A14-5EDB-422F-8955-8AC933EFA467}" destId="{7416DDC6-EB88-454E-AAA7-9E52593B93B0}" srcOrd="2" destOrd="0" parTransId="{D20B8899-E2B0-4728-B2E3-F8E062FCC991}" sibTransId="{33877D7E-7BF9-4EFE-B1A9-BB9DFB4035EA}"/>
    <dgm:cxn modelId="{DB3DB255-CC4A-4825-8973-CCFA42C39039}" type="presOf" srcId="{55442116-5A80-4282-ADDE-67546DA48AB6}" destId="{D4EE3AC4-E868-4EE8-ABCE-BD326C7DE5D2}" srcOrd="0" destOrd="0" presId="urn:microsoft.com/office/officeart/2008/layout/LinedList"/>
    <dgm:cxn modelId="{DD556D60-82C6-4E24-8F18-C6D52DF92C49}" srcId="{89EF4A14-5EDB-422F-8955-8AC933EFA467}" destId="{24A1C974-1E50-4981-BADC-BB5EE4E9ED2F}" srcOrd="4" destOrd="0" parTransId="{598F372E-4927-4AAA-83A6-73AB548DAFB6}" sibTransId="{AA3E2CC6-BFF4-4ED4-BA42-270CCE796652}"/>
    <dgm:cxn modelId="{D3222F17-19E2-469A-AA59-9149AD93C48B}" srcId="{89EF4A14-5EDB-422F-8955-8AC933EFA467}" destId="{74C08219-876F-498E-8ADA-D5C41D2A92A3}" srcOrd="0" destOrd="0" parTransId="{57E6877B-FA93-4CBD-BE95-2C50BC22A8C3}" sibTransId="{AB7C2649-0070-442F-ADD9-8DCDEE50CC32}"/>
    <dgm:cxn modelId="{40273999-84C4-45ED-9881-6A4D3C063BA2}" type="presOf" srcId="{7416DDC6-EB88-454E-AAA7-9E52593B93B0}" destId="{419E7C15-D432-41AF-87D1-A723A8C2B282}" srcOrd="0" destOrd="0" presId="urn:microsoft.com/office/officeart/2008/layout/LinedList"/>
    <dgm:cxn modelId="{8213644C-9C42-4858-85DF-C42DF77023DF}" srcId="{89EF4A14-5EDB-422F-8955-8AC933EFA467}" destId="{98312605-9F92-4561-B89A-C96472C68491}" srcOrd="6" destOrd="0" parTransId="{35307DCD-179E-4211-973B-EF7B421075E4}" sibTransId="{DFCE1C38-FF71-448F-B4E4-BC33810150C5}"/>
    <dgm:cxn modelId="{8044AAF3-787D-4F27-9BA8-CF0E9CCA9060}" type="presOf" srcId="{89EF4A14-5EDB-422F-8955-8AC933EFA467}" destId="{C0854C5B-E67B-4977-A7C2-D2F6723F9E32}" srcOrd="0" destOrd="0" presId="urn:microsoft.com/office/officeart/2008/layout/LinedList"/>
    <dgm:cxn modelId="{465D5E3A-FFA1-484C-8719-ABA9CD8BE1F4}" type="presOf" srcId="{24A1C974-1E50-4981-BADC-BB5EE4E9ED2F}" destId="{E63656AD-ED83-48D5-BC88-67046F96EF1B}" srcOrd="0" destOrd="0" presId="urn:microsoft.com/office/officeart/2008/layout/LinedList"/>
    <dgm:cxn modelId="{4CA2FAB4-F65C-45F6-A304-8EB6599736C5}" srcId="{89EF4A14-5EDB-422F-8955-8AC933EFA467}" destId="{3886D405-C4F6-4ABC-8B00-B090F41455E2}" srcOrd="5" destOrd="0" parTransId="{81806924-C80F-4A2A-940F-218609123C0A}" sibTransId="{E49EE2B9-FE81-4575-AFAE-15E1249174B3}"/>
    <dgm:cxn modelId="{0879CE6E-EFFA-45DA-83A6-6F575BD12BEF}" type="presOf" srcId="{3886D405-C4F6-4ABC-8B00-B090F41455E2}" destId="{E0AD7541-655B-437B-BFD4-C61112D932EE}" srcOrd="0" destOrd="0" presId="urn:microsoft.com/office/officeart/2008/layout/LinedList"/>
    <dgm:cxn modelId="{E9DB5EC2-0581-4870-849F-3F022855E38A}" type="presParOf" srcId="{C0854C5B-E67B-4977-A7C2-D2F6723F9E32}" destId="{972952AE-BC9F-4583-B461-B23C8B2F38B2}" srcOrd="0" destOrd="0" presId="urn:microsoft.com/office/officeart/2008/layout/LinedList"/>
    <dgm:cxn modelId="{6366C2A6-A790-4810-A9CC-3A3EC054EFA4}" type="presParOf" srcId="{C0854C5B-E67B-4977-A7C2-D2F6723F9E32}" destId="{CA60720A-E617-49C0-AC5E-83BD3AFD8070}" srcOrd="1" destOrd="0" presId="urn:microsoft.com/office/officeart/2008/layout/LinedList"/>
    <dgm:cxn modelId="{77026A6C-06B3-4DD3-91E5-D280D88398FF}" type="presParOf" srcId="{CA60720A-E617-49C0-AC5E-83BD3AFD8070}" destId="{472E4237-D4A8-4BA0-9ACF-A95FB2CFB4A4}" srcOrd="0" destOrd="0" presId="urn:microsoft.com/office/officeart/2008/layout/LinedList"/>
    <dgm:cxn modelId="{E9A050BB-60F9-4BDB-8573-667597B012F3}" type="presParOf" srcId="{CA60720A-E617-49C0-AC5E-83BD3AFD8070}" destId="{21760191-448A-4BB3-9EFD-F74E5EDD5846}" srcOrd="1" destOrd="0" presId="urn:microsoft.com/office/officeart/2008/layout/LinedList"/>
    <dgm:cxn modelId="{2632B675-940B-4D81-9DD1-2E50E00F2570}" type="presParOf" srcId="{C0854C5B-E67B-4977-A7C2-D2F6723F9E32}" destId="{D69BB544-F063-4E43-83A0-72AC2686E5D1}" srcOrd="2" destOrd="0" presId="urn:microsoft.com/office/officeart/2008/layout/LinedList"/>
    <dgm:cxn modelId="{34AFCD29-5E68-4ED4-A952-7202C8804484}" type="presParOf" srcId="{C0854C5B-E67B-4977-A7C2-D2F6723F9E32}" destId="{CBDF4D96-9293-42F9-B340-9981448E8689}" srcOrd="3" destOrd="0" presId="urn:microsoft.com/office/officeart/2008/layout/LinedList"/>
    <dgm:cxn modelId="{D1CC0770-0390-4463-8453-8936FBD36F8A}" type="presParOf" srcId="{CBDF4D96-9293-42F9-B340-9981448E8689}" destId="{D356E975-2289-456D-8157-07D69E9DE95D}" srcOrd="0" destOrd="0" presId="urn:microsoft.com/office/officeart/2008/layout/LinedList"/>
    <dgm:cxn modelId="{957CFB05-3435-45A2-9956-DACD488287E1}" type="presParOf" srcId="{CBDF4D96-9293-42F9-B340-9981448E8689}" destId="{2FA61E2A-012D-43B9-9307-DFF12E9C2360}" srcOrd="1" destOrd="0" presId="urn:microsoft.com/office/officeart/2008/layout/LinedList"/>
    <dgm:cxn modelId="{A7C8AC01-24AE-461E-AA7F-B46B555343C4}" type="presParOf" srcId="{C0854C5B-E67B-4977-A7C2-D2F6723F9E32}" destId="{F1C13AA0-B937-4A89-B6C5-34AEAD43FE03}" srcOrd="4" destOrd="0" presId="urn:microsoft.com/office/officeart/2008/layout/LinedList"/>
    <dgm:cxn modelId="{26BAE881-04C0-4589-9548-3C7F6CA67AB4}" type="presParOf" srcId="{C0854C5B-E67B-4977-A7C2-D2F6723F9E32}" destId="{8ABB04C8-59D1-4998-806A-AF63ADFD8DE5}" srcOrd="5" destOrd="0" presId="urn:microsoft.com/office/officeart/2008/layout/LinedList"/>
    <dgm:cxn modelId="{E21F8807-2BDC-4E78-905C-CED8956ABE88}" type="presParOf" srcId="{8ABB04C8-59D1-4998-806A-AF63ADFD8DE5}" destId="{419E7C15-D432-41AF-87D1-A723A8C2B282}" srcOrd="0" destOrd="0" presId="urn:microsoft.com/office/officeart/2008/layout/LinedList"/>
    <dgm:cxn modelId="{8EBD9A24-761E-4FE0-AC9F-6E00A1B4D0AE}" type="presParOf" srcId="{8ABB04C8-59D1-4998-806A-AF63ADFD8DE5}" destId="{FA2A9A02-7A1E-4FC8-A133-BE9781F12D99}" srcOrd="1" destOrd="0" presId="urn:microsoft.com/office/officeart/2008/layout/LinedList"/>
    <dgm:cxn modelId="{444E359E-C497-423E-B3DB-88660948AD57}" type="presParOf" srcId="{C0854C5B-E67B-4977-A7C2-D2F6723F9E32}" destId="{010E7062-8F94-47F3-AEA1-FE38D6B262B0}" srcOrd="6" destOrd="0" presId="urn:microsoft.com/office/officeart/2008/layout/LinedList"/>
    <dgm:cxn modelId="{50A67E4A-8975-42E5-8503-2384E7390D02}" type="presParOf" srcId="{C0854C5B-E67B-4977-A7C2-D2F6723F9E32}" destId="{0F768366-2C96-435E-9EFE-968BB483F9B8}" srcOrd="7" destOrd="0" presId="urn:microsoft.com/office/officeart/2008/layout/LinedList"/>
    <dgm:cxn modelId="{8ADB7E34-D29B-4F3D-842B-31557EE67F01}" type="presParOf" srcId="{0F768366-2C96-435E-9EFE-968BB483F9B8}" destId="{D4EE3AC4-E868-4EE8-ABCE-BD326C7DE5D2}" srcOrd="0" destOrd="0" presId="urn:microsoft.com/office/officeart/2008/layout/LinedList"/>
    <dgm:cxn modelId="{FC38F3DB-BB63-4655-9F48-F23F24DBB179}" type="presParOf" srcId="{0F768366-2C96-435E-9EFE-968BB483F9B8}" destId="{99F2540B-DD88-4566-A24F-B8F27FD96763}" srcOrd="1" destOrd="0" presId="urn:microsoft.com/office/officeart/2008/layout/LinedList"/>
    <dgm:cxn modelId="{691EDE9D-CCE5-4F18-BD58-C3DA838135C2}" type="presParOf" srcId="{C0854C5B-E67B-4977-A7C2-D2F6723F9E32}" destId="{3EC62DAE-3D84-4880-931E-93A833444A8C}" srcOrd="8" destOrd="0" presId="urn:microsoft.com/office/officeart/2008/layout/LinedList"/>
    <dgm:cxn modelId="{8E9CEA14-444F-4AD0-9847-5E2AD0B12A01}" type="presParOf" srcId="{C0854C5B-E67B-4977-A7C2-D2F6723F9E32}" destId="{4930F43C-C2FC-4BBB-99B4-8DD2D56B0BDC}" srcOrd="9" destOrd="0" presId="urn:microsoft.com/office/officeart/2008/layout/LinedList"/>
    <dgm:cxn modelId="{F8247D76-DB2C-42F5-89DD-2EEE4BBE5AC4}" type="presParOf" srcId="{4930F43C-C2FC-4BBB-99B4-8DD2D56B0BDC}" destId="{E63656AD-ED83-48D5-BC88-67046F96EF1B}" srcOrd="0" destOrd="0" presId="urn:microsoft.com/office/officeart/2008/layout/LinedList"/>
    <dgm:cxn modelId="{26153816-F687-42B2-8977-47A09924608D}" type="presParOf" srcId="{4930F43C-C2FC-4BBB-99B4-8DD2D56B0BDC}" destId="{389660B0-7C02-4685-89B5-3D16A0078C1E}" srcOrd="1" destOrd="0" presId="urn:microsoft.com/office/officeart/2008/layout/LinedList"/>
    <dgm:cxn modelId="{6B67E67B-4A61-4F5B-93C9-1A111857CBBA}" type="presParOf" srcId="{C0854C5B-E67B-4977-A7C2-D2F6723F9E32}" destId="{EADD9A36-34DE-4540-B91E-EAB18C700BFB}" srcOrd="10" destOrd="0" presId="urn:microsoft.com/office/officeart/2008/layout/LinedList"/>
    <dgm:cxn modelId="{50FB7B9B-D50E-485C-B3F1-B4C54DE694F3}" type="presParOf" srcId="{C0854C5B-E67B-4977-A7C2-D2F6723F9E32}" destId="{5F35D8B1-13E7-4E2D-A096-3396DC4B685B}" srcOrd="11" destOrd="0" presId="urn:microsoft.com/office/officeart/2008/layout/LinedList"/>
    <dgm:cxn modelId="{ED023DA2-8AAC-46BC-8FFD-273D06D6739D}" type="presParOf" srcId="{5F35D8B1-13E7-4E2D-A096-3396DC4B685B}" destId="{E0AD7541-655B-437B-BFD4-C61112D932EE}" srcOrd="0" destOrd="0" presId="urn:microsoft.com/office/officeart/2008/layout/LinedList"/>
    <dgm:cxn modelId="{4FC05F7A-640F-4515-8102-9035CC08C820}" type="presParOf" srcId="{5F35D8B1-13E7-4E2D-A096-3396DC4B685B}" destId="{37DAECC9-105E-4CB2-A8EC-6AB2592AC2E1}" srcOrd="1" destOrd="0" presId="urn:microsoft.com/office/officeart/2008/layout/LinedList"/>
    <dgm:cxn modelId="{74851FAA-1829-4743-8F41-1A0FF6CFB600}" type="presParOf" srcId="{C0854C5B-E67B-4977-A7C2-D2F6723F9E32}" destId="{613F6806-CFBC-4110-945F-6F8081A57158}" srcOrd="12" destOrd="0" presId="urn:microsoft.com/office/officeart/2008/layout/LinedList"/>
    <dgm:cxn modelId="{1A1CEF97-8906-4E79-A699-A97174C920CD}" type="presParOf" srcId="{C0854C5B-E67B-4977-A7C2-D2F6723F9E32}" destId="{87819543-EDBC-4A5D-885D-0578C01B31BF}" srcOrd="13" destOrd="0" presId="urn:microsoft.com/office/officeart/2008/layout/LinedList"/>
    <dgm:cxn modelId="{85C26B9B-E179-44C0-9967-514E02259679}" type="presParOf" srcId="{87819543-EDBC-4A5D-885D-0578C01B31BF}" destId="{EADE21DE-0778-4486-AA18-46B02997DFCD}" srcOrd="0" destOrd="0" presId="urn:microsoft.com/office/officeart/2008/layout/LinedList"/>
    <dgm:cxn modelId="{BDE0688A-7FF4-4F64-8AF9-15CD5DFC178E}" type="presParOf" srcId="{87819543-EDBC-4A5D-885D-0578C01B31BF}" destId="{3324B216-C33F-4D63-A5A6-FC70CCF5AA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F7C320-274C-4FDA-82CF-FA9E5DD88CA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281314C-9C35-4D4A-B6F9-9C6A1CDD3D25}">
      <dgm:prSet/>
      <dgm:spPr/>
      <dgm:t>
        <a:bodyPr/>
        <a:lstStyle/>
        <a:p>
          <a:r>
            <a:rPr lang="en-US"/>
            <a:t>When asked “Would you join a program that took you on field trips or where you could play sports or talk to a mentor or get a job?” all of them responded yes.</a:t>
          </a:r>
        </a:p>
      </dgm:t>
    </dgm:pt>
    <dgm:pt modelId="{7EBE8753-A5AA-422C-A8C7-E77D07A77309}" type="parTrans" cxnId="{FB793E5B-F685-4C67-BE51-53E1E3CF7ACA}">
      <dgm:prSet/>
      <dgm:spPr/>
      <dgm:t>
        <a:bodyPr/>
        <a:lstStyle/>
        <a:p>
          <a:endParaRPr lang="en-US"/>
        </a:p>
      </dgm:t>
    </dgm:pt>
    <dgm:pt modelId="{4292AE63-DAF5-422C-8F31-25AD4C9D536D}" type="sibTrans" cxnId="{FB793E5B-F685-4C67-BE51-53E1E3CF7ACA}">
      <dgm:prSet/>
      <dgm:spPr/>
      <dgm:t>
        <a:bodyPr/>
        <a:lstStyle/>
        <a:p>
          <a:endParaRPr lang="en-US"/>
        </a:p>
      </dgm:t>
    </dgm:pt>
    <dgm:pt modelId="{CB782C4F-2E47-494F-B4CE-AF53E0E5FAEB}">
      <dgm:prSet/>
      <dgm:spPr/>
      <dgm:t>
        <a:bodyPr/>
        <a:lstStyle/>
        <a:p>
          <a:r>
            <a:rPr lang="en-US"/>
            <a:t>Because of declining funds to community programs:</a:t>
          </a:r>
        </a:p>
      </dgm:t>
    </dgm:pt>
    <dgm:pt modelId="{96E2723E-26AE-4A2E-913E-36FB62B05D1F}" type="parTrans" cxnId="{7090348A-3494-4DF4-B09F-E9F12EC56A4A}">
      <dgm:prSet/>
      <dgm:spPr/>
      <dgm:t>
        <a:bodyPr/>
        <a:lstStyle/>
        <a:p>
          <a:endParaRPr lang="en-US"/>
        </a:p>
      </dgm:t>
    </dgm:pt>
    <dgm:pt modelId="{EB47688E-A9F8-4528-9F9D-30417604C332}" type="sibTrans" cxnId="{7090348A-3494-4DF4-B09F-E9F12EC56A4A}">
      <dgm:prSet/>
      <dgm:spPr/>
      <dgm:t>
        <a:bodyPr/>
        <a:lstStyle/>
        <a:p>
          <a:endParaRPr lang="en-US"/>
        </a:p>
      </dgm:t>
    </dgm:pt>
    <dgm:pt modelId="{F569067D-AA31-4EA8-8CB8-AE1FEFE090F5}">
      <dgm:prSet/>
      <dgm:spPr/>
      <dgm:t>
        <a:bodyPr/>
        <a:lstStyle/>
        <a:p>
          <a:r>
            <a:rPr lang="en-US"/>
            <a:t>Programs turn to county probation department, or other state funds, which then require programs to be advised by P.O. and the county.</a:t>
          </a:r>
        </a:p>
      </dgm:t>
    </dgm:pt>
    <dgm:pt modelId="{F6B9EB16-09D9-4126-BB2A-721CD6C4B559}" type="parTrans" cxnId="{F294BCA4-FBD4-4221-A07E-F9423AD5EFD9}">
      <dgm:prSet/>
      <dgm:spPr/>
      <dgm:t>
        <a:bodyPr/>
        <a:lstStyle/>
        <a:p>
          <a:endParaRPr lang="en-US"/>
        </a:p>
      </dgm:t>
    </dgm:pt>
    <dgm:pt modelId="{DF0497E9-F196-4744-9D91-F7AFA06C924C}" type="sibTrans" cxnId="{F294BCA4-FBD4-4221-A07E-F9423AD5EFD9}">
      <dgm:prSet/>
      <dgm:spPr/>
      <dgm:t>
        <a:bodyPr/>
        <a:lstStyle/>
        <a:p>
          <a:endParaRPr lang="en-US"/>
        </a:p>
      </dgm:t>
    </dgm:pt>
    <dgm:pt modelId="{5C8F286E-EDD6-4A36-B985-505360D9C068}">
      <dgm:prSet/>
      <dgm:spPr/>
      <dgm:t>
        <a:bodyPr/>
        <a:lstStyle/>
        <a:p>
          <a:r>
            <a:rPr lang="en-US"/>
            <a:t>Unable to support “at-risk” youth; only invest in those they deem as potentially responsive to their programming.</a:t>
          </a:r>
        </a:p>
      </dgm:t>
    </dgm:pt>
    <dgm:pt modelId="{93A895A7-C14B-4B1F-933A-B4B54FA18E49}" type="parTrans" cxnId="{F5D1B07D-5DEF-4959-93CA-0F33B1BAD9C5}">
      <dgm:prSet/>
      <dgm:spPr/>
      <dgm:t>
        <a:bodyPr/>
        <a:lstStyle/>
        <a:p>
          <a:endParaRPr lang="en-US"/>
        </a:p>
      </dgm:t>
    </dgm:pt>
    <dgm:pt modelId="{97622D9D-0C7F-4103-B9F6-8166E954413E}" type="sibTrans" cxnId="{F5D1B07D-5DEF-4959-93CA-0F33B1BAD9C5}">
      <dgm:prSet/>
      <dgm:spPr/>
      <dgm:t>
        <a:bodyPr/>
        <a:lstStyle/>
        <a:p>
          <a:endParaRPr lang="en-US"/>
        </a:p>
      </dgm:t>
    </dgm:pt>
    <dgm:pt modelId="{A6BB63B6-5607-47DD-BFC8-A0A10661C6EC}">
      <dgm:prSet/>
      <dgm:spPr/>
      <dgm:t>
        <a:bodyPr/>
        <a:lstStyle/>
        <a:p>
          <a:r>
            <a:rPr lang="en-US"/>
            <a:t>Conclusion: The key is to invest enough resources in social programs which are independent from and set clear parameters between themselves and criminal justice institutions.</a:t>
          </a:r>
        </a:p>
      </dgm:t>
    </dgm:pt>
    <dgm:pt modelId="{0C872765-847B-4013-9A91-AC8CD9481685}" type="parTrans" cxnId="{D7606C1F-288D-4798-B593-F018B382DE89}">
      <dgm:prSet/>
      <dgm:spPr/>
      <dgm:t>
        <a:bodyPr/>
        <a:lstStyle/>
        <a:p>
          <a:endParaRPr lang="en-US"/>
        </a:p>
      </dgm:t>
    </dgm:pt>
    <dgm:pt modelId="{AEF18935-84FF-4EF9-806D-1C2BBFC40715}" type="sibTrans" cxnId="{D7606C1F-288D-4798-B593-F018B382DE89}">
      <dgm:prSet/>
      <dgm:spPr/>
      <dgm:t>
        <a:bodyPr/>
        <a:lstStyle/>
        <a:p>
          <a:endParaRPr lang="en-US"/>
        </a:p>
      </dgm:t>
    </dgm:pt>
    <dgm:pt modelId="{2105A1D5-EDE5-46A4-9DB7-D77139334FA5}" type="pres">
      <dgm:prSet presAssocID="{4AF7C320-274C-4FDA-82CF-FA9E5DD88CAC}" presName="linear" presStyleCnt="0">
        <dgm:presLayoutVars>
          <dgm:animLvl val="lvl"/>
          <dgm:resizeHandles val="exact"/>
        </dgm:presLayoutVars>
      </dgm:prSet>
      <dgm:spPr/>
      <dgm:t>
        <a:bodyPr/>
        <a:lstStyle/>
        <a:p>
          <a:endParaRPr lang="en-US"/>
        </a:p>
      </dgm:t>
    </dgm:pt>
    <dgm:pt modelId="{9B2F7B85-D87C-47AA-870F-912C1FA56CF1}" type="pres">
      <dgm:prSet presAssocID="{1281314C-9C35-4D4A-B6F9-9C6A1CDD3D25}" presName="parentText" presStyleLbl="node1" presStyleIdx="0" presStyleCnt="5">
        <dgm:presLayoutVars>
          <dgm:chMax val="0"/>
          <dgm:bulletEnabled val="1"/>
        </dgm:presLayoutVars>
      </dgm:prSet>
      <dgm:spPr/>
      <dgm:t>
        <a:bodyPr/>
        <a:lstStyle/>
        <a:p>
          <a:endParaRPr lang="en-US"/>
        </a:p>
      </dgm:t>
    </dgm:pt>
    <dgm:pt modelId="{232147F2-4E76-4D6D-90B5-92FB71806D00}" type="pres">
      <dgm:prSet presAssocID="{4292AE63-DAF5-422C-8F31-25AD4C9D536D}" presName="spacer" presStyleCnt="0"/>
      <dgm:spPr/>
    </dgm:pt>
    <dgm:pt modelId="{D7192707-7586-4FB2-BF88-45BF3F5C9A78}" type="pres">
      <dgm:prSet presAssocID="{CB782C4F-2E47-494F-B4CE-AF53E0E5FAEB}" presName="parentText" presStyleLbl="node1" presStyleIdx="1" presStyleCnt="5">
        <dgm:presLayoutVars>
          <dgm:chMax val="0"/>
          <dgm:bulletEnabled val="1"/>
        </dgm:presLayoutVars>
      </dgm:prSet>
      <dgm:spPr/>
      <dgm:t>
        <a:bodyPr/>
        <a:lstStyle/>
        <a:p>
          <a:endParaRPr lang="en-US"/>
        </a:p>
      </dgm:t>
    </dgm:pt>
    <dgm:pt modelId="{BE823748-3861-450A-8A2D-9EFB0B678E93}" type="pres">
      <dgm:prSet presAssocID="{EB47688E-A9F8-4528-9F9D-30417604C332}" presName="spacer" presStyleCnt="0"/>
      <dgm:spPr/>
    </dgm:pt>
    <dgm:pt modelId="{E4EAFBD4-41CA-4CE0-A7E6-1853341F23A5}" type="pres">
      <dgm:prSet presAssocID="{F569067D-AA31-4EA8-8CB8-AE1FEFE090F5}" presName="parentText" presStyleLbl="node1" presStyleIdx="2" presStyleCnt="5">
        <dgm:presLayoutVars>
          <dgm:chMax val="0"/>
          <dgm:bulletEnabled val="1"/>
        </dgm:presLayoutVars>
      </dgm:prSet>
      <dgm:spPr/>
      <dgm:t>
        <a:bodyPr/>
        <a:lstStyle/>
        <a:p>
          <a:endParaRPr lang="en-US"/>
        </a:p>
      </dgm:t>
    </dgm:pt>
    <dgm:pt modelId="{9C61947E-360B-454D-BDA6-8510AE592018}" type="pres">
      <dgm:prSet presAssocID="{DF0497E9-F196-4744-9D91-F7AFA06C924C}" presName="spacer" presStyleCnt="0"/>
      <dgm:spPr/>
    </dgm:pt>
    <dgm:pt modelId="{F5D4B9DD-75B7-47A4-AA29-3ADF7D5B781C}" type="pres">
      <dgm:prSet presAssocID="{5C8F286E-EDD6-4A36-B985-505360D9C068}" presName="parentText" presStyleLbl="node1" presStyleIdx="3" presStyleCnt="5">
        <dgm:presLayoutVars>
          <dgm:chMax val="0"/>
          <dgm:bulletEnabled val="1"/>
        </dgm:presLayoutVars>
      </dgm:prSet>
      <dgm:spPr/>
      <dgm:t>
        <a:bodyPr/>
        <a:lstStyle/>
        <a:p>
          <a:endParaRPr lang="en-US"/>
        </a:p>
      </dgm:t>
    </dgm:pt>
    <dgm:pt modelId="{DF2037BF-39D4-47CE-98B0-1F260273DAC5}" type="pres">
      <dgm:prSet presAssocID="{97622D9D-0C7F-4103-B9F6-8166E954413E}" presName="spacer" presStyleCnt="0"/>
      <dgm:spPr/>
    </dgm:pt>
    <dgm:pt modelId="{CE0EB3EE-48C8-424E-AE93-41F05F2BB362}" type="pres">
      <dgm:prSet presAssocID="{A6BB63B6-5607-47DD-BFC8-A0A10661C6EC}" presName="parentText" presStyleLbl="node1" presStyleIdx="4" presStyleCnt="5">
        <dgm:presLayoutVars>
          <dgm:chMax val="0"/>
          <dgm:bulletEnabled val="1"/>
        </dgm:presLayoutVars>
      </dgm:prSet>
      <dgm:spPr/>
      <dgm:t>
        <a:bodyPr/>
        <a:lstStyle/>
        <a:p>
          <a:endParaRPr lang="en-US"/>
        </a:p>
      </dgm:t>
    </dgm:pt>
  </dgm:ptLst>
  <dgm:cxnLst>
    <dgm:cxn modelId="{81E903C9-BF43-4640-82B0-B0C3E4FA2C19}" type="presOf" srcId="{4AF7C320-274C-4FDA-82CF-FA9E5DD88CAC}" destId="{2105A1D5-EDE5-46A4-9DB7-D77139334FA5}" srcOrd="0" destOrd="0" presId="urn:microsoft.com/office/officeart/2005/8/layout/vList2"/>
    <dgm:cxn modelId="{980277FB-ED15-43FC-A35B-3C7D82DB445A}" type="presOf" srcId="{CB782C4F-2E47-494F-B4CE-AF53E0E5FAEB}" destId="{D7192707-7586-4FB2-BF88-45BF3F5C9A78}" srcOrd="0" destOrd="0" presId="urn:microsoft.com/office/officeart/2005/8/layout/vList2"/>
    <dgm:cxn modelId="{C358EA63-F81B-40D5-A5AD-D06635AA1286}" type="presOf" srcId="{F569067D-AA31-4EA8-8CB8-AE1FEFE090F5}" destId="{E4EAFBD4-41CA-4CE0-A7E6-1853341F23A5}" srcOrd="0" destOrd="0" presId="urn:microsoft.com/office/officeart/2005/8/layout/vList2"/>
    <dgm:cxn modelId="{7090348A-3494-4DF4-B09F-E9F12EC56A4A}" srcId="{4AF7C320-274C-4FDA-82CF-FA9E5DD88CAC}" destId="{CB782C4F-2E47-494F-B4CE-AF53E0E5FAEB}" srcOrd="1" destOrd="0" parTransId="{96E2723E-26AE-4A2E-913E-36FB62B05D1F}" sibTransId="{EB47688E-A9F8-4528-9F9D-30417604C332}"/>
    <dgm:cxn modelId="{F5D1B07D-5DEF-4959-93CA-0F33B1BAD9C5}" srcId="{4AF7C320-274C-4FDA-82CF-FA9E5DD88CAC}" destId="{5C8F286E-EDD6-4A36-B985-505360D9C068}" srcOrd="3" destOrd="0" parTransId="{93A895A7-C14B-4B1F-933A-B4B54FA18E49}" sibTransId="{97622D9D-0C7F-4103-B9F6-8166E954413E}"/>
    <dgm:cxn modelId="{D7606C1F-288D-4798-B593-F018B382DE89}" srcId="{4AF7C320-274C-4FDA-82CF-FA9E5DD88CAC}" destId="{A6BB63B6-5607-47DD-BFC8-A0A10661C6EC}" srcOrd="4" destOrd="0" parTransId="{0C872765-847B-4013-9A91-AC8CD9481685}" sibTransId="{AEF18935-84FF-4EF9-806D-1C2BBFC40715}"/>
    <dgm:cxn modelId="{6B5F61B8-2A55-4D36-BB3D-246BAA2F21F7}" type="presOf" srcId="{A6BB63B6-5607-47DD-BFC8-A0A10661C6EC}" destId="{CE0EB3EE-48C8-424E-AE93-41F05F2BB362}" srcOrd="0" destOrd="0" presId="urn:microsoft.com/office/officeart/2005/8/layout/vList2"/>
    <dgm:cxn modelId="{1CF3A8DD-83C8-431A-9454-F1929B577DD3}" type="presOf" srcId="{5C8F286E-EDD6-4A36-B985-505360D9C068}" destId="{F5D4B9DD-75B7-47A4-AA29-3ADF7D5B781C}" srcOrd="0" destOrd="0" presId="urn:microsoft.com/office/officeart/2005/8/layout/vList2"/>
    <dgm:cxn modelId="{E33D9B6E-A5D4-4AFE-ADEB-BABC66498694}" type="presOf" srcId="{1281314C-9C35-4D4A-B6F9-9C6A1CDD3D25}" destId="{9B2F7B85-D87C-47AA-870F-912C1FA56CF1}" srcOrd="0" destOrd="0" presId="urn:microsoft.com/office/officeart/2005/8/layout/vList2"/>
    <dgm:cxn modelId="{FB793E5B-F685-4C67-BE51-53E1E3CF7ACA}" srcId="{4AF7C320-274C-4FDA-82CF-FA9E5DD88CAC}" destId="{1281314C-9C35-4D4A-B6F9-9C6A1CDD3D25}" srcOrd="0" destOrd="0" parTransId="{7EBE8753-A5AA-422C-A8C7-E77D07A77309}" sibTransId="{4292AE63-DAF5-422C-8F31-25AD4C9D536D}"/>
    <dgm:cxn modelId="{F294BCA4-FBD4-4221-A07E-F9423AD5EFD9}" srcId="{4AF7C320-274C-4FDA-82CF-FA9E5DD88CAC}" destId="{F569067D-AA31-4EA8-8CB8-AE1FEFE090F5}" srcOrd="2" destOrd="0" parTransId="{F6B9EB16-09D9-4126-BB2A-721CD6C4B559}" sibTransId="{DF0497E9-F196-4744-9D91-F7AFA06C924C}"/>
    <dgm:cxn modelId="{30AA518A-7EE1-47FA-AC33-149429298010}" type="presParOf" srcId="{2105A1D5-EDE5-46A4-9DB7-D77139334FA5}" destId="{9B2F7B85-D87C-47AA-870F-912C1FA56CF1}" srcOrd="0" destOrd="0" presId="urn:microsoft.com/office/officeart/2005/8/layout/vList2"/>
    <dgm:cxn modelId="{E771FF9B-3816-4423-B009-A32F186BB3C8}" type="presParOf" srcId="{2105A1D5-EDE5-46A4-9DB7-D77139334FA5}" destId="{232147F2-4E76-4D6D-90B5-92FB71806D00}" srcOrd="1" destOrd="0" presId="urn:microsoft.com/office/officeart/2005/8/layout/vList2"/>
    <dgm:cxn modelId="{925EA8D2-0FBF-4F22-8C26-B5C12B75AD40}" type="presParOf" srcId="{2105A1D5-EDE5-46A4-9DB7-D77139334FA5}" destId="{D7192707-7586-4FB2-BF88-45BF3F5C9A78}" srcOrd="2" destOrd="0" presId="urn:microsoft.com/office/officeart/2005/8/layout/vList2"/>
    <dgm:cxn modelId="{1763D654-1601-4F57-9A16-6AA6C911F9E7}" type="presParOf" srcId="{2105A1D5-EDE5-46A4-9DB7-D77139334FA5}" destId="{BE823748-3861-450A-8A2D-9EFB0B678E93}" srcOrd="3" destOrd="0" presId="urn:microsoft.com/office/officeart/2005/8/layout/vList2"/>
    <dgm:cxn modelId="{43B39016-2EC2-49FD-9FB2-706469F87238}" type="presParOf" srcId="{2105A1D5-EDE5-46A4-9DB7-D77139334FA5}" destId="{E4EAFBD4-41CA-4CE0-A7E6-1853341F23A5}" srcOrd="4" destOrd="0" presId="urn:microsoft.com/office/officeart/2005/8/layout/vList2"/>
    <dgm:cxn modelId="{ACDA5C71-B76C-4DE4-96EA-494ED1D1B0CD}" type="presParOf" srcId="{2105A1D5-EDE5-46A4-9DB7-D77139334FA5}" destId="{9C61947E-360B-454D-BDA6-8510AE592018}" srcOrd="5" destOrd="0" presId="urn:microsoft.com/office/officeart/2005/8/layout/vList2"/>
    <dgm:cxn modelId="{86098BA2-06A2-4E45-B6A4-B0ECE4BAEF60}" type="presParOf" srcId="{2105A1D5-EDE5-46A4-9DB7-D77139334FA5}" destId="{F5D4B9DD-75B7-47A4-AA29-3ADF7D5B781C}" srcOrd="6" destOrd="0" presId="urn:microsoft.com/office/officeart/2005/8/layout/vList2"/>
    <dgm:cxn modelId="{7955AE51-4905-405C-BBCC-68BE63E8E4A4}" type="presParOf" srcId="{2105A1D5-EDE5-46A4-9DB7-D77139334FA5}" destId="{DF2037BF-39D4-47CE-98B0-1F260273DAC5}" srcOrd="7" destOrd="0" presId="urn:microsoft.com/office/officeart/2005/8/layout/vList2"/>
    <dgm:cxn modelId="{C70816E2-E39E-40BB-819C-C2671CDC2FDD}" type="presParOf" srcId="{2105A1D5-EDE5-46A4-9DB7-D77139334FA5}" destId="{CE0EB3EE-48C8-424E-AE93-41F05F2BB36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8EB458-6380-4B94-A15C-58FAC9F8A66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5E63737-A043-411F-A0D7-550ED78EC755}">
      <dgm:prSet/>
      <dgm:spPr/>
      <dgm:t>
        <a:bodyPr/>
        <a:lstStyle/>
        <a:p>
          <a:r>
            <a:rPr lang="en-US" dirty="0"/>
            <a:t>Young men self-consciously “acted stupid” as a strategy to discredit the significance of a system which had excluded and punished them. </a:t>
          </a:r>
        </a:p>
      </dgm:t>
    </dgm:pt>
    <dgm:pt modelId="{11BF542F-5181-41E7-85B7-837F28682DC9}" type="parTrans" cxnId="{2C007F41-1261-4489-9E25-9C4C06327616}">
      <dgm:prSet/>
      <dgm:spPr/>
      <dgm:t>
        <a:bodyPr/>
        <a:lstStyle/>
        <a:p>
          <a:endParaRPr lang="en-US"/>
        </a:p>
      </dgm:t>
    </dgm:pt>
    <dgm:pt modelId="{99F8F7DD-BB93-489D-8162-2344F66FA124}" type="sibTrans" cxnId="{2C007F41-1261-4489-9E25-9C4C06327616}">
      <dgm:prSet/>
      <dgm:spPr/>
      <dgm:t>
        <a:bodyPr/>
        <a:lstStyle/>
        <a:p>
          <a:endParaRPr lang="en-US"/>
        </a:p>
      </dgm:t>
    </dgm:pt>
    <dgm:pt modelId="{650B140E-AD0A-48D4-9B89-A801C8285392}">
      <dgm:prSet/>
      <dgm:spPr/>
      <dgm:t>
        <a:bodyPr/>
        <a:lstStyle/>
        <a:p>
          <a:r>
            <a:rPr lang="en-US"/>
            <a:t>“Dummy Smart”</a:t>
          </a:r>
        </a:p>
      </dgm:t>
    </dgm:pt>
    <dgm:pt modelId="{4D75E801-0294-4DF2-BEBA-FC7F2E4E17F8}" type="parTrans" cxnId="{E6755EAD-E6FF-4F2B-8F41-DE0677096F5B}">
      <dgm:prSet/>
      <dgm:spPr/>
      <dgm:t>
        <a:bodyPr/>
        <a:lstStyle/>
        <a:p>
          <a:endParaRPr lang="en-US"/>
        </a:p>
      </dgm:t>
    </dgm:pt>
    <dgm:pt modelId="{EF4C792B-4906-4D26-956D-50712EF0D679}" type="sibTrans" cxnId="{E6755EAD-E6FF-4F2B-8F41-DE0677096F5B}">
      <dgm:prSet/>
      <dgm:spPr/>
      <dgm:t>
        <a:bodyPr/>
        <a:lstStyle/>
        <a:p>
          <a:endParaRPr lang="en-US"/>
        </a:p>
      </dgm:t>
    </dgm:pt>
    <dgm:pt modelId="{F3CF4089-66A2-4830-B987-8F0D01D10D6C}">
      <dgm:prSet/>
      <dgm:spPr/>
      <dgm:t>
        <a:bodyPr/>
        <a:lstStyle/>
        <a:p>
          <a:r>
            <a:rPr lang="en-US"/>
            <a:t>Misrecognition</a:t>
          </a:r>
        </a:p>
      </dgm:t>
    </dgm:pt>
    <dgm:pt modelId="{2F3309C7-3EE3-4F01-9B7E-9AA423CB6E98}" type="parTrans" cxnId="{70EE377A-7AB2-4B3D-92E5-97E2BA8549AC}">
      <dgm:prSet/>
      <dgm:spPr/>
      <dgm:t>
        <a:bodyPr/>
        <a:lstStyle/>
        <a:p>
          <a:endParaRPr lang="en-US"/>
        </a:p>
      </dgm:t>
    </dgm:pt>
    <dgm:pt modelId="{C89DB1E2-D4B7-4C72-9D87-F5296A3EB416}" type="sibTrans" cxnId="{70EE377A-7AB2-4B3D-92E5-97E2BA8549AC}">
      <dgm:prSet/>
      <dgm:spPr/>
      <dgm:t>
        <a:bodyPr/>
        <a:lstStyle/>
        <a:p>
          <a:endParaRPr lang="en-US"/>
        </a:p>
      </dgm:t>
    </dgm:pt>
    <dgm:pt modelId="{1773954F-E55C-4E95-98C3-F9D4B8F5106F}">
      <dgm:prSet/>
      <dgm:spPr/>
      <dgm:t>
        <a:bodyPr/>
        <a:lstStyle/>
        <a:p>
          <a:r>
            <a:rPr lang="en-US"/>
            <a:t>“Acting Dumb”</a:t>
          </a:r>
        </a:p>
      </dgm:t>
    </dgm:pt>
    <dgm:pt modelId="{DC91E2EF-3782-408A-BEE1-D5D4BEEB3EA5}" type="parTrans" cxnId="{23912AD3-8D4C-4F60-B08B-F10A27B57B3E}">
      <dgm:prSet/>
      <dgm:spPr/>
      <dgm:t>
        <a:bodyPr/>
        <a:lstStyle/>
        <a:p>
          <a:endParaRPr lang="en-US"/>
        </a:p>
      </dgm:t>
    </dgm:pt>
    <dgm:pt modelId="{D75863DA-3564-43EE-91E5-C06C27090CC7}" type="sibTrans" cxnId="{23912AD3-8D4C-4F60-B08B-F10A27B57B3E}">
      <dgm:prSet/>
      <dgm:spPr/>
      <dgm:t>
        <a:bodyPr/>
        <a:lstStyle/>
        <a:p>
          <a:endParaRPr lang="en-US"/>
        </a:p>
      </dgm:t>
    </dgm:pt>
    <dgm:pt modelId="{8E7C3A6D-C915-4F93-9281-570C9039A72D}" type="pres">
      <dgm:prSet presAssocID="{108EB458-6380-4B94-A15C-58FAC9F8A666}" presName="linear" presStyleCnt="0">
        <dgm:presLayoutVars>
          <dgm:animLvl val="lvl"/>
          <dgm:resizeHandles val="exact"/>
        </dgm:presLayoutVars>
      </dgm:prSet>
      <dgm:spPr/>
      <dgm:t>
        <a:bodyPr/>
        <a:lstStyle/>
        <a:p>
          <a:endParaRPr lang="en-US"/>
        </a:p>
      </dgm:t>
    </dgm:pt>
    <dgm:pt modelId="{321E8221-D57B-48E1-B0C6-9D6A28D350D8}" type="pres">
      <dgm:prSet presAssocID="{B5E63737-A043-411F-A0D7-550ED78EC755}" presName="parentText" presStyleLbl="node1" presStyleIdx="0" presStyleCnt="4">
        <dgm:presLayoutVars>
          <dgm:chMax val="0"/>
          <dgm:bulletEnabled val="1"/>
        </dgm:presLayoutVars>
      </dgm:prSet>
      <dgm:spPr/>
      <dgm:t>
        <a:bodyPr/>
        <a:lstStyle/>
        <a:p>
          <a:endParaRPr lang="en-US"/>
        </a:p>
      </dgm:t>
    </dgm:pt>
    <dgm:pt modelId="{1424E22E-202A-4FFE-B77F-D881A8BE613E}" type="pres">
      <dgm:prSet presAssocID="{99F8F7DD-BB93-489D-8162-2344F66FA124}" presName="spacer" presStyleCnt="0"/>
      <dgm:spPr/>
    </dgm:pt>
    <dgm:pt modelId="{3EEFB528-5F3F-4052-8E2B-B1A57186B20D}" type="pres">
      <dgm:prSet presAssocID="{650B140E-AD0A-48D4-9B89-A801C8285392}" presName="parentText" presStyleLbl="node1" presStyleIdx="1" presStyleCnt="4">
        <dgm:presLayoutVars>
          <dgm:chMax val="0"/>
          <dgm:bulletEnabled val="1"/>
        </dgm:presLayoutVars>
      </dgm:prSet>
      <dgm:spPr/>
      <dgm:t>
        <a:bodyPr/>
        <a:lstStyle/>
        <a:p>
          <a:endParaRPr lang="en-US"/>
        </a:p>
      </dgm:t>
    </dgm:pt>
    <dgm:pt modelId="{A05F7CDB-6B81-4C1C-85B9-442CD63CA73D}" type="pres">
      <dgm:prSet presAssocID="{EF4C792B-4906-4D26-956D-50712EF0D679}" presName="spacer" presStyleCnt="0"/>
      <dgm:spPr/>
    </dgm:pt>
    <dgm:pt modelId="{9ECB9E21-A8C7-4C45-8E16-77092ED343CF}" type="pres">
      <dgm:prSet presAssocID="{F3CF4089-66A2-4830-B987-8F0D01D10D6C}" presName="parentText" presStyleLbl="node1" presStyleIdx="2" presStyleCnt="4">
        <dgm:presLayoutVars>
          <dgm:chMax val="0"/>
          <dgm:bulletEnabled val="1"/>
        </dgm:presLayoutVars>
      </dgm:prSet>
      <dgm:spPr/>
      <dgm:t>
        <a:bodyPr/>
        <a:lstStyle/>
        <a:p>
          <a:endParaRPr lang="en-US"/>
        </a:p>
      </dgm:t>
    </dgm:pt>
    <dgm:pt modelId="{D981A5A5-E9B6-4BFA-8110-6AD610E3DC65}" type="pres">
      <dgm:prSet presAssocID="{C89DB1E2-D4B7-4C72-9D87-F5296A3EB416}" presName="spacer" presStyleCnt="0"/>
      <dgm:spPr/>
    </dgm:pt>
    <dgm:pt modelId="{21F2456E-280A-41B0-B8B7-B7380EAFD7C1}" type="pres">
      <dgm:prSet presAssocID="{1773954F-E55C-4E95-98C3-F9D4B8F5106F}" presName="parentText" presStyleLbl="node1" presStyleIdx="3" presStyleCnt="4">
        <dgm:presLayoutVars>
          <dgm:chMax val="0"/>
          <dgm:bulletEnabled val="1"/>
        </dgm:presLayoutVars>
      </dgm:prSet>
      <dgm:spPr/>
      <dgm:t>
        <a:bodyPr/>
        <a:lstStyle/>
        <a:p>
          <a:endParaRPr lang="en-US"/>
        </a:p>
      </dgm:t>
    </dgm:pt>
  </dgm:ptLst>
  <dgm:cxnLst>
    <dgm:cxn modelId="{EB99559A-9187-4D5E-AEFF-75A752349CE9}" type="presOf" srcId="{F3CF4089-66A2-4830-B987-8F0D01D10D6C}" destId="{9ECB9E21-A8C7-4C45-8E16-77092ED343CF}" srcOrd="0" destOrd="0" presId="urn:microsoft.com/office/officeart/2005/8/layout/vList2"/>
    <dgm:cxn modelId="{0FDB16F1-AC52-4A1C-8A0C-275BE9FD0D01}" type="presOf" srcId="{B5E63737-A043-411F-A0D7-550ED78EC755}" destId="{321E8221-D57B-48E1-B0C6-9D6A28D350D8}" srcOrd="0" destOrd="0" presId="urn:microsoft.com/office/officeart/2005/8/layout/vList2"/>
    <dgm:cxn modelId="{2C007F41-1261-4489-9E25-9C4C06327616}" srcId="{108EB458-6380-4B94-A15C-58FAC9F8A666}" destId="{B5E63737-A043-411F-A0D7-550ED78EC755}" srcOrd="0" destOrd="0" parTransId="{11BF542F-5181-41E7-85B7-837F28682DC9}" sibTransId="{99F8F7DD-BB93-489D-8162-2344F66FA124}"/>
    <dgm:cxn modelId="{092045BF-26A7-44C3-9C36-5AF705A91AD3}" type="presOf" srcId="{108EB458-6380-4B94-A15C-58FAC9F8A666}" destId="{8E7C3A6D-C915-4F93-9281-570C9039A72D}" srcOrd="0" destOrd="0" presId="urn:microsoft.com/office/officeart/2005/8/layout/vList2"/>
    <dgm:cxn modelId="{853822C9-774A-4AF6-A493-27B684A75F75}" type="presOf" srcId="{650B140E-AD0A-48D4-9B89-A801C8285392}" destId="{3EEFB528-5F3F-4052-8E2B-B1A57186B20D}" srcOrd="0" destOrd="0" presId="urn:microsoft.com/office/officeart/2005/8/layout/vList2"/>
    <dgm:cxn modelId="{70EE377A-7AB2-4B3D-92E5-97E2BA8549AC}" srcId="{108EB458-6380-4B94-A15C-58FAC9F8A666}" destId="{F3CF4089-66A2-4830-B987-8F0D01D10D6C}" srcOrd="2" destOrd="0" parTransId="{2F3309C7-3EE3-4F01-9B7E-9AA423CB6E98}" sibTransId="{C89DB1E2-D4B7-4C72-9D87-F5296A3EB416}"/>
    <dgm:cxn modelId="{E6755EAD-E6FF-4F2B-8F41-DE0677096F5B}" srcId="{108EB458-6380-4B94-A15C-58FAC9F8A666}" destId="{650B140E-AD0A-48D4-9B89-A801C8285392}" srcOrd="1" destOrd="0" parTransId="{4D75E801-0294-4DF2-BEBA-FC7F2E4E17F8}" sibTransId="{EF4C792B-4906-4D26-956D-50712EF0D679}"/>
    <dgm:cxn modelId="{3B0C8099-EDA8-46B1-B234-D289B012DE21}" type="presOf" srcId="{1773954F-E55C-4E95-98C3-F9D4B8F5106F}" destId="{21F2456E-280A-41B0-B8B7-B7380EAFD7C1}" srcOrd="0" destOrd="0" presId="urn:microsoft.com/office/officeart/2005/8/layout/vList2"/>
    <dgm:cxn modelId="{23912AD3-8D4C-4F60-B08B-F10A27B57B3E}" srcId="{108EB458-6380-4B94-A15C-58FAC9F8A666}" destId="{1773954F-E55C-4E95-98C3-F9D4B8F5106F}" srcOrd="3" destOrd="0" parTransId="{DC91E2EF-3782-408A-BEE1-D5D4BEEB3EA5}" sibTransId="{D75863DA-3564-43EE-91E5-C06C27090CC7}"/>
    <dgm:cxn modelId="{E2727B5A-0366-4E1A-ACC4-367B179F8F97}" type="presParOf" srcId="{8E7C3A6D-C915-4F93-9281-570C9039A72D}" destId="{321E8221-D57B-48E1-B0C6-9D6A28D350D8}" srcOrd="0" destOrd="0" presId="urn:microsoft.com/office/officeart/2005/8/layout/vList2"/>
    <dgm:cxn modelId="{BC812BE0-1CF9-4A7A-8BEC-1F6E3FA89ED4}" type="presParOf" srcId="{8E7C3A6D-C915-4F93-9281-570C9039A72D}" destId="{1424E22E-202A-4FFE-B77F-D881A8BE613E}" srcOrd="1" destOrd="0" presId="urn:microsoft.com/office/officeart/2005/8/layout/vList2"/>
    <dgm:cxn modelId="{73811B0E-9FDC-49CA-9A04-61F37E4B70D7}" type="presParOf" srcId="{8E7C3A6D-C915-4F93-9281-570C9039A72D}" destId="{3EEFB528-5F3F-4052-8E2B-B1A57186B20D}" srcOrd="2" destOrd="0" presId="urn:microsoft.com/office/officeart/2005/8/layout/vList2"/>
    <dgm:cxn modelId="{CD1AF48B-8516-480B-8FA7-9928D3E2816B}" type="presParOf" srcId="{8E7C3A6D-C915-4F93-9281-570C9039A72D}" destId="{A05F7CDB-6B81-4C1C-85B9-442CD63CA73D}" srcOrd="3" destOrd="0" presId="urn:microsoft.com/office/officeart/2005/8/layout/vList2"/>
    <dgm:cxn modelId="{1C5940CB-7BF7-427F-9CF5-CF5841C7EF66}" type="presParOf" srcId="{8E7C3A6D-C915-4F93-9281-570C9039A72D}" destId="{9ECB9E21-A8C7-4C45-8E16-77092ED343CF}" srcOrd="4" destOrd="0" presId="urn:microsoft.com/office/officeart/2005/8/layout/vList2"/>
    <dgm:cxn modelId="{80AD0E3F-0D66-400E-8402-5373ADFA61C1}" type="presParOf" srcId="{8E7C3A6D-C915-4F93-9281-570C9039A72D}" destId="{D981A5A5-E9B6-4BFA-8110-6AD610E3DC65}" srcOrd="5" destOrd="0" presId="urn:microsoft.com/office/officeart/2005/8/layout/vList2"/>
    <dgm:cxn modelId="{657083D7-0AC9-4318-86B8-D1DEC8A05B43}" type="presParOf" srcId="{8E7C3A6D-C915-4F93-9281-570C9039A72D}" destId="{21F2456E-280A-41B0-B8B7-B7380EAFD7C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8148D-FA0A-4B6F-AFCA-B0B33EA30FBB}">
      <dsp:nvSpPr>
        <dsp:cNvPr id="0" name=""/>
        <dsp:cNvSpPr/>
      </dsp:nvSpPr>
      <dsp:spPr>
        <a:xfrm>
          <a:off x="0" y="230628"/>
          <a:ext cx="5393367" cy="11824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Moral panics- often constructed as a result of economic and cultural crises</a:t>
          </a:r>
        </a:p>
      </dsp:txBody>
      <dsp:txXfrm>
        <a:off x="57722" y="288350"/>
        <a:ext cx="5277923" cy="1066987"/>
      </dsp:txXfrm>
    </dsp:sp>
    <dsp:sp modelId="{68E00A4F-170D-402A-A881-40BCD2CCE531}">
      <dsp:nvSpPr>
        <dsp:cNvPr id="0" name=""/>
        <dsp:cNvSpPr/>
      </dsp:nvSpPr>
      <dsp:spPr>
        <a:xfrm>
          <a:off x="0" y="1413059"/>
          <a:ext cx="5393367" cy="80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239"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Example: Black muggers, pregnant teens, gang members</a:t>
          </a:r>
        </a:p>
        <a:p>
          <a:pPr marL="171450" lvl="1" indent="-171450" algn="l" defTabSz="711200">
            <a:lnSpc>
              <a:spcPct val="90000"/>
            </a:lnSpc>
            <a:spcBef>
              <a:spcPct val="0"/>
            </a:spcBef>
            <a:spcAft>
              <a:spcPct val="20000"/>
            </a:spcAft>
            <a:buChar char="••"/>
          </a:pPr>
          <a:r>
            <a:rPr lang="en-US" sz="1600" kern="1200"/>
            <a:t>Media and politicians create moral panics</a:t>
          </a:r>
        </a:p>
      </dsp:txBody>
      <dsp:txXfrm>
        <a:off x="0" y="1413059"/>
        <a:ext cx="5393367" cy="804194"/>
      </dsp:txXfrm>
    </dsp:sp>
    <dsp:sp modelId="{A7198709-3DBB-4A12-B609-D9F612B6BA98}">
      <dsp:nvSpPr>
        <dsp:cNvPr id="0" name=""/>
        <dsp:cNvSpPr/>
      </dsp:nvSpPr>
      <dsp:spPr>
        <a:xfrm>
          <a:off x="0" y="2217254"/>
          <a:ext cx="5393367" cy="118243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Critical criminology- the study of crime in relation to power, examining crime as a socially constructed phenomenon</a:t>
          </a:r>
        </a:p>
      </dsp:txBody>
      <dsp:txXfrm>
        <a:off x="57722" y="2274976"/>
        <a:ext cx="5277923" cy="1066987"/>
      </dsp:txXfrm>
    </dsp:sp>
    <dsp:sp modelId="{6DAF65E6-F1BC-429B-A673-29D4FC1EA4DD}">
      <dsp:nvSpPr>
        <dsp:cNvPr id="0" name=""/>
        <dsp:cNvSpPr/>
      </dsp:nvSpPr>
      <dsp:spPr>
        <a:xfrm>
          <a:off x="0" y="3460166"/>
          <a:ext cx="5393367" cy="118243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Urban ethnography- the systematic and meticulous method of examining culture unfolding in everyday life</a:t>
          </a:r>
        </a:p>
      </dsp:txBody>
      <dsp:txXfrm>
        <a:off x="57722" y="3517888"/>
        <a:ext cx="5277923" cy="10669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5BD2A-9470-4825-BCEB-8255EF37EFBA}">
      <dsp:nvSpPr>
        <dsp:cNvPr id="0" name=""/>
        <dsp:cNvSpPr/>
      </dsp:nvSpPr>
      <dsp:spPr>
        <a:xfrm>
          <a:off x="66228" y="1097"/>
          <a:ext cx="1741289" cy="104477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Large Black and Latino Communities</a:t>
          </a:r>
        </a:p>
      </dsp:txBody>
      <dsp:txXfrm>
        <a:off x="66228" y="1097"/>
        <a:ext cx="1741289" cy="1044773"/>
      </dsp:txXfrm>
    </dsp:sp>
    <dsp:sp modelId="{65653B23-0E8C-48DF-A183-9770915415D1}">
      <dsp:nvSpPr>
        <dsp:cNvPr id="0" name=""/>
        <dsp:cNvSpPr/>
      </dsp:nvSpPr>
      <dsp:spPr>
        <a:xfrm>
          <a:off x="1981646" y="1097"/>
          <a:ext cx="1741289" cy="104477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Pervasive system of policing and surveillance</a:t>
          </a:r>
        </a:p>
      </dsp:txBody>
      <dsp:txXfrm>
        <a:off x="1981646" y="1097"/>
        <a:ext cx="1741289" cy="1044773"/>
      </dsp:txXfrm>
    </dsp:sp>
    <dsp:sp modelId="{6E62DE32-96F6-453F-B62B-40845E914B92}">
      <dsp:nvSpPr>
        <dsp:cNvPr id="0" name=""/>
        <dsp:cNvSpPr/>
      </dsp:nvSpPr>
      <dsp:spPr>
        <a:xfrm>
          <a:off x="3897064" y="1097"/>
          <a:ext cx="1741289" cy="104477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Dynamic youth subcultures</a:t>
          </a:r>
        </a:p>
      </dsp:txBody>
      <dsp:txXfrm>
        <a:off x="3897064" y="1097"/>
        <a:ext cx="1741289" cy="1044773"/>
      </dsp:txXfrm>
    </dsp:sp>
    <dsp:sp modelId="{BDDBCECD-DE1A-456B-AB03-FBB11B28A4A1}">
      <dsp:nvSpPr>
        <dsp:cNvPr id="0" name=""/>
        <dsp:cNvSpPr/>
      </dsp:nvSpPr>
      <dsp:spPr>
        <a:xfrm>
          <a:off x="5812483" y="1097"/>
          <a:ext cx="1741289" cy="104477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Large working class and poor population</a:t>
          </a:r>
        </a:p>
      </dsp:txBody>
      <dsp:txXfrm>
        <a:off x="5812483" y="1097"/>
        <a:ext cx="1741289" cy="1044773"/>
      </dsp:txXfrm>
    </dsp:sp>
    <dsp:sp modelId="{AA49797D-1778-4BB8-8F6C-0818516700EE}">
      <dsp:nvSpPr>
        <dsp:cNvPr id="0" name=""/>
        <dsp:cNvSpPr/>
      </dsp:nvSpPr>
      <dsp:spPr>
        <a:xfrm>
          <a:off x="1455220" y="1219999"/>
          <a:ext cx="4709560" cy="104477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u="sng" kern="1200" dirty="0"/>
            <a:t>These factors make a compelling place for the study of inner-city youth and social control, as well as a social landscape of other cities with large Black and Latino/a populations throughout the US</a:t>
          </a:r>
          <a:endParaRPr lang="en-US" sz="1400" kern="1200" dirty="0"/>
        </a:p>
      </dsp:txBody>
      <dsp:txXfrm>
        <a:off x="1455220" y="1219999"/>
        <a:ext cx="4709560" cy="10447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D9020A-82AC-4753-8B8A-1E51C12ABFC8}">
      <dsp:nvSpPr>
        <dsp:cNvPr id="0" name=""/>
        <dsp:cNvSpPr/>
      </dsp:nvSpPr>
      <dsp:spPr>
        <a:xfrm>
          <a:off x="0" y="570372"/>
          <a:ext cx="5393367" cy="8985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a:t>“a ubiquitous system if criminalization molded by the synchronized, systematic punishment meted out by socializing and social control institutions” (p. 40)</a:t>
          </a:r>
          <a:endParaRPr lang="en-US" sz="1600" kern="1200"/>
        </a:p>
      </dsp:txBody>
      <dsp:txXfrm>
        <a:off x="43864" y="614236"/>
        <a:ext cx="5305639" cy="810832"/>
      </dsp:txXfrm>
    </dsp:sp>
    <dsp:sp modelId="{48909037-D257-402D-9361-A45F4765A06F}">
      <dsp:nvSpPr>
        <dsp:cNvPr id="0" name=""/>
        <dsp:cNvSpPr/>
      </dsp:nvSpPr>
      <dsp:spPr>
        <a:xfrm>
          <a:off x="0" y="1515012"/>
          <a:ext cx="5393367" cy="898560"/>
        </a:xfrm>
        <a:prstGeom prst="roundRect">
          <a:avLst/>
        </a:prstGeom>
        <a:solidFill>
          <a:schemeClr val="accent2">
            <a:hueOff val="-486521"/>
            <a:satOff val="-424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a:t>takes a toll on the mind and future outcomes of a particular young person</a:t>
          </a:r>
          <a:endParaRPr lang="en-US" sz="1600" kern="1200"/>
        </a:p>
      </dsp:txBody>
      <dsp:txXfrm>
        <a:off x="43864" y="1558876"/>
        <a:ext cx="5305639" cy="810832"/>
      </dsp:txXfrm>
    </dsp:sp>
    <dsp:sp modelId="{EF92C8B7-6009-47D0-98EA-865B34D57908}">
      <dsp:nvSpPr>
        <dsp:cNvPr id="0" name=""/>
        <dsp:cNvSpPr/>
      </dsp:nvSpPr>
      <dsp:spPr>
        <a:xfrm>
          <a:off x="0" y="2459653"/>
          <a:ext cx="5393367" cy="898560"/>
        </a:xfrm>
        <a:prstGeom prst="roundRect">
          <a:avLst/>
        </a:prstGeom>
        <a:solidFill>
          <a:schemeClr val="accent2">
            <a:hueOff val="-973042"/>
            <a:satOff val="-8489"/>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a:t>example: being called a “thug,” being told by your teacher you won’t amount to anything, and frisked by a police officer all in the same day</a:t>
          </a:r>
          <a:endParaRPr lang="en-US" sz="1600" kern="1200"/>
        </a:p>
      </dsp:txBody>
      <dsp:txXfrm>
        <a:off x="43864" y="2503517"/>
        <a:ext cx="5305639" cy="810832"/>
      </dsp:txXfrm>
    </dsp:sp>
    <dsp:sp modelId="{E977F3C3-A058-44BC-B7C3-89223574225A}">
      <dsp:nvSpPr>
        <dsp:cNvPr id="0" name=""/>
        <dsp:cNvSpPr/>
      </dsp:nvSpPr>
      <dsp:spPr>
        <a:xfrm>
          <a:off x="0" y="3404293"/>
          <a:ext cx="5393367" cy="898560"/>
        </a:xfrm>
        <a:prstGeom prst="roundRect">
          <a:avLst/>
        </a:prstGeom>
        <a:solidFill>
          <a:schemeClr val="accent2">
            <a:hueOff val="-1459563"/>
            <a:satOff val="-12734"/>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a:t>composed of material and symbolic criminalization</a:t>
          </a:r>
          <a:endParaRPr lang="en-US" sz="1600" kern="1200"/>
        </a:p>
      </dsp:txBody>
      <dsp:txXfrm>
        <a:off x="43864" y="3448157"/>
        <a:ext cx="5305639" cy="8108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BB3D0-B8A9-4AF3-B157-D5EA0BF75F57}">
      <dsp:nvSpPr>
        <dsp:cNvPr id="0" name=""/>
        <dsp:cNvSpPr/>
      </dsp:nvSpPr>
      <dsp:spPr>
        <a:xfrm>
          <a:off x="2717" y="137468"/>
          <a:ext cx="2155959" cy="301834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8087" tIns="330200" rIns="168087" bIns="330200" numCol="1" spcCol="1270" anchor="t" anchorCtr="0">
          <a:noAutofit/>
        </a:bodyPr>
        <a:lstStyle/>
        <a:p>
          <a:pPr lvl="0" algn="l" defTabSz="889000">
            <a:lnSpc>
              <a:spcPct val="90000"/>
            </a:lnSpc>
            <a:spcBef>
              <a:spcPct val="0"/>
            </a:spcBef>
            <a:spcAft>
              <a:spcPct val="35000"/>
            </a:spcAft>
          </a:pPr>
          <a:r>
            <a:rPr lang="en-US" sz="2000" kern="1200"/>
            <a:t>“This kid comes from a bad family and is at risk”</a:t>
          </a:r>
        </a:p>
      </dsp:txBody>
      <dsp:txXfrm>
        <a:off x="2717" y="1284438"/>
        <a:ext cx="2155959" cy="1811006"/>
      </dsp:txXfrm>
    </dsp:sp>
    <dsp:sp modelId="{66F0E164-FE3B-4C35-BB6F-09EB0049420D}">
      <dsp:nvSpPr>
        <dsp:cNvPr id="0" name=""/>
        <dsp:cNvSpPr/>
      </dsp:nvSpPr>
      <dsp:spPr>
        <a:xfrm>
          <a:off x="627945" y="439302"/>
          <a:ext cx="905503" cy="905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597" tIns="12700" rIns="70597" bIns="12700" numCol="1" spcCol="1270" anchor="ctr" anchorCtr="0">
          <a:noAutofit/>
        </a:bodyPr>
        <a:lstStyle/>
        <a:p>
          <a:pPr lvl="0" algn="ctr" defTabSz="1911350">
            <a:lnSpc>
              <a:spcPct val="90000"/>
            </a:lnSpc>
            <a:spcBef>
              <a:spcPct val="0"/>
            </a:spcBef>
            <a:spcAft>
              <a:spcPct val="35000"/>
            </a:spcAft>
          </a:pPr>
          <a:r>
            <a:rPr lang="en-US" sz="4300" kern="1200"/>
            <a:t>1</a:t>
          </a:r>
        </a:p>
      </dsp:txBody>
      <dsp:txXfrm>
        <a:off x="760553" y="571910"/>
        <a:ext cx="640287" cy="640287"/>
      </dsp:txXfrm>
    </dsp:sp>
    <dsp:sp modelId="{F51884D2-DE75-4073-B911-285D0C6512D5}">
      <dsp:nvSpPr>
        <dsp:cNvPr id="0" name=""/>
        <dsp:cNvSpPr/>
      </dsp:nvSpPr>
      <dsp:spPr>
        <a:xfrm>
          <a:off x="2717" y="3155739"/>
          <a:ext cx="2155959"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FE90EA-544F-4247-9829-6B9F5FABCCBF}">
      <dsp:nvSpPr>
        <dsp:cNvPr id="0" name=""/>
        <dsp:cNvSpPr/>
      </dsp:nvSpPr>
      <dsp:spPr>
        <a:xfrm>
          <a:off x="2374273" y="137468"/>
          <a:ext cx="2155959" cy="301834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8087" tIns="330200" rIns="168087" bIns="330200" numCol="1" spcCol="1270" anchor="t" anchorCtr="0">
          <a:noAutofit/>
        </a:bodyPr>
        <a:lstStyle/>
        <a:p>
          <a:pPr lvl="0" algn="l" defTabSz="889000">
            <a:lnSpc>
              <a:spcPct val="90000"/>
            </a:lnSpc>
            <a:spcBef>
              <a:spcPct val="0"/>
            </a:spcBef>
            <a:spcAft>
              <a:spcPct val="35000"/>
            </a:spcAft>
          </a:pPr>
          <a:r>
            <a:rPr lang="en-US" sz="2000" kern="1200"/>
            <a:t>“This kid is delinquent, and he is at risk”</a:t>
          </a:r>
        </a:p>
      </dsp:txBody>
      <dsp:txXfrm>
        <a:off x="2374273" y="1284438"/>
        <a:ext cx="2155959" cy="1811006"/>
      </dsp:txXfrm>
    </dsp:sp>
    <dsp:sp modelId="{A8A7A496-4CD7-49F8-9C06-B21FB85CE7B6}">
      <dsp:nvSpPr>
        <dsp:cNvPr id="0" name=""/>
        <dsp:cNvSpPr/>
      </dsp:nvSpPr>
      <dsp:spPr>
        <a:xfrm>
          <a:off x="2999501" y="439302"/>
          <a:ext cx="905503" cy="905503"/>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597" tIns="12700" rIns="70597" bIns="12700" numCol="1" spcCol="1270" anchor="ctr" anchorCtr="0">
          <a:noAutofit/>
        </a:bodyPr>
        <a:lstStyle/>
        <a:p>
          <a:pPr lvl="0" algn="ctr" defTabSz="1911350">
            <a:lnSpc>
              <a:spcPct val="90000"/>
            </a:lnSpc>
            <a:spcBef>
              <a:spcPct val="0"/>
            </a:spcBef>
            <a:spcAft>
              <a:spcPct val="35000"/>
            </a:spcAft>
          </a:pPr>
          <a:r>
            <a:rPr lang="en-US" sz="4300" kern="1200"/>
            <a:t>2</a:t>
          </a:r>
        </a:p>
      </dsp:txBody>
      <dsp:txXfrm>
        <a:off x="3132109" y="571910"/>
        <a:ext cx="640287" cy="640287"/>
      </dsp:txXfrm>
    </dsp:sp>
    <dsp:sp modelId="{8C08CAFA-8EC2-447C-A533-28FD9C083D7C}">
      <dsp:nvSpPr>
        <dsp:cNvPr id="0" name=""/>
        <dsp:cNvSpPr/>
      </dsp:nvSpPr>
      <dsp:spPr>
        <a:xfrm>
          <a:off x="2374273" y="3155739"/>
          <a:ext cx="2155959"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DB84CA-0B7F-4187-A1C8-1F0AD4BB8B6D}">
      <dsp:nvSpPr>
        <dsp:cNvPr id="0" name=""/>
        <dsp:cNvSpPr/>
      </dsp:nvSpPr>
      <dsp:spPr>
        <a:xfrm>
          <a:off x="4745828" y="137468"/>
          <a:ext cx="2155959" cy="301834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8087" tIns="330200" rIns="168087" bIns="330200" numCol="1" spcCol="1270" anchor="t" anchorCtr="0">
          <a:noAutofit/>
        </a:bodyPr>
        <a:lstStyle/>
        <a:p>
          <a:pPr lvl="0" algn="l" defTabSz="889000">
            <a:lnSpc>
              <a:spcPct val="90000"/>
            </a:lnSpc>
            <a:spcBef>
              <a:spcPct val="0"/>
            </a:spcBef>
            <a:spcAft>
              <a:spcPct val="35000"/>
            </a:spcAft>
          </a:pPr>
          <a:r>
            <a:rPr lang="en-US" sz="2000" kern="1200"/>
            <a:t>“This kid is a gang member”</a:t>
          </a:r>
        </a:p>
      </dsp:txBody>
      <dsp:txXfrm>
        <a:off x="4745828" y="1284438"/>
        <a:ext cx="2155959" cy="1811006"/>
      </dsp:txXfrm>
    </dsp:sp>
    <dsp:sp modelId="{87DC9D3C-FAB3-4005-A901-D98310FD945F}">
      <dsp:nvSpPr>
        <dsp:cNvPr id="0" name=""/>
        <dsp:cNvSpPr/>
      </dsp:nvSpPr>
      <dsp:spPr>
        <a:xfrm>
          <a:off x="5371057" y="439302"/>
          <a:ext cx="905503" cy="905503"/>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597" tIns="12700" rIns="70597" bIns="12700" numCol="1" spcCol="1270" anchor="ctr" anchorCtr="0">
          <a:noAutofit/>
        </a:bodyPr>
        <a:lstStyle/>
        <a:p>
          <a:pPr lvl="0" algn="ctr" defTabSz="1911350">
            <a:lnSpc>
              <a:spcPct val="90000"/>
            </a:lnSpc>
            <a:spcBef>
              <a:spcPct val="0"/>
            </a:spcBef>
            <a:spcAft>
              <a:spcPct val="35000"/>
            </a:spcAft>
          </a:pPr>
          <a:r>
            <a:rPr lang="en-US" sz="4300" kern="1200"/>
            <a:t>3</a:t>
          </a:r>
        </a:p>
      </dsp:txBody>
      <dsp:txXfrm>
        <a:off x="5503665" y="571910"/>
        <a:ext cx="640287" cy="640287"/>
      </dsp:txXfrm>
    </dsp:sp>
    <dsp:sp modelId="{73B42CBB-A3B7-4991-9704-310ECE403B7D}">
      <dsp:nvSpPr>
        <dsp:cNvPr id="0" name=""/>
        <dsp:cNvSpPr/>
      </dsp:nvSpPr>
      <dsp:spPr>
        <a:xfrm>
          <a:off x="4745828" y="3155739"/>
          <a:ext cx="2155959"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4FE71C-9E21-4E98-8D0B-5A806A41ACAD}">
      <dsp:nvSpPr>
        <dsp:cNvPr id="0" name=""/>
        <dsp:cNvSpPr/>
      </dsp:nvSpPr>
      <dsp:spPr>
        <a:xfrm>
          <a:off x="7117384" y="137468"/>
          <a:ext cx="2155959" cy="301834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8087" tIns="330200" rIns="168087" bIns="330200" numCol="1" spcCol="1270" anchor="t" anchorCtr="0">
          <a:noAutofit/>
        </a:bodyPr>
        <a:lstStyle/>
        <a:p>
          <a:pPr lvl="0" algn="l" defTabSz="889000">
            <a:lnSpc>
              <a:spcPct val="90000"/>
            </a:lnSpc>
            <a:spcBef>
              <a:spcPct val="0"/>
            </a:spcBef>
            <a:spcAft>
              <a:spcPct val="35000"/>
            </a:spcAft>
          </a:pPr>
          <a:r>
            <a:rPr lang="en-US" sz="2000" kern="1200"/>
            <a:t>“This kid is dangerous”</a:t>
          </a:r>
        </a:p>
      </dsp:txBody>
      <dsp:txXfrm>
        <a:off x="7117384" y="1284438"/>
        <a:ext cx="2155959" cy="1811006"/>
      </dsp:txXfrm>
    </dsp:sp>
    <dsp:sp modelId="{930893FF-EBCC-4D3C-BC96-938ECDE9D8CD}">
      <dsp:nvSpPr>
        <dsp:cNvPr id="0" name=""/>
        <dsp:cNvSpPr/>
      </dsp:nvSpPr>
      <dsp:spPr>
        <a:xfrm>
          <a:off x="7742613" y="439302"/>
          <a:ext cx="905503" cy="905503"/>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597" tIns="12700" rIns="70597" bIns="12700" numCol="1" spcCol="1270" anchor="ctr" anchorCtr="0">
          <a:noAutofit/>
        </a:bodyPr>
        <a:lstStyle/>
        <a:p>
          <a:pPr lvl="0" algn="ctr" defTabSz="1911350">
            <a:lnSpc>
              <a:spcPct val="90000"/>
            </a:lnSpc>
            <a:spcBef>
              <a:spcPct val="0"/>
            </a:spcBef>
            <a:spcAft>
              <a:spcPct val="35000"/>
            </a:spcAft>
          </a:pPr>
          <a:r>
            <a:rPr lang="en-US" sz="4300" kern="1200"/>
            <a:t>4</a:t>
          </a:r>
        </a:p>
      </dsp:txBody>
      <dsp:txXfrm>
        <a:off x="7875221" y="571910"/>
        <a:ext cx="640287" cy="640287"/>
      </dsp:txXfrm>
    </dsp:sp>
    <dsp:sp modelId="{C02ED1BD-11C0-41CD-8662-D265345362D6}">
      <dsp:nvSpPr>
        <dsp:cNvPr id="0" name=""/>
        <dsp:cNvSpPr/>
      </dsp:nvSpPr>
      <dsp:spPr>
        <a:xfrm>
          <a:off x="7117384" y="3155739"/>
          <a:ext cx="2155959" cy="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ACF0F-8DED-4500-9EF8-4D6D4201F9F1}">
      <dsp:nvSpPr>
        <dsp:cNvPr id="0" name=""/>
        <dsp:cNvSpPr/>
      </dsp:nvSpPr>
      <dsp:spPr>
        <a:xfrm>
          <a:off x="0" y="220363"/>
          <a:ext cx="5393367" cy="1439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Officers police certain kinds of deviance and crime, while neglecting or ignoring other instance when their help is needed.</a:t>
          </a:r>
        </a:p>
      </dsp:txBody>
      <dsp:txXfrm>
        <a:off x="70251" y="290614"/>
        <a:ext cx="5252865" cy="1298597"/>
      </dsp:txXfrm>
    </dsp:sp>
    <dsp:sp modelId="{AF6A4A3A-F169-4900-A6D8-EC7A55004F33}">
      <dsp:nvSpPr>
        <dsp:cNvPr id="0" name=""/>
        <dsp:cNvSpPr/>
      </dsp:nvSpPr>
      <dsp:spPr>
        <a:xfrm>
          <a:off x="0" y="1717063"/>
          <a:ext cx="5393367" cy="1439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Promoted street violence “be a grown man and defend yourself”</a:t>
          </a:r>
        </a:p>
      </dsp:txBody>
      <dsp:txXfrm>
        <a:off x="70251" y="1787314"/>
        <a:ext cx="5252865" cy="1298597"/>
      </dsp:txXfrm>
    </dsp:sp>
    <dsp:sp modelId="{7323A0B7-8A0C-4A4B-B01F-FF0FE6388F23}">
      <dsp:nvSpPr>
        <dsp:cNvPr id="0" name=""/>
        <dsp:cNvSpPr/>
      </dsp:nvSpPr>
      <dsp:spPr>
        <a:xfrm>
          <a:off x="0" y="3213762"/>
          <a:ext cx="5393367" cy="1439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By criminalizing all of the boys, the police, it seemed could not tell the difference between criminals and innocent young people try to live their lives.</a:t>
          </a:r>
        </a:p>
      </dsp:txBody>
      <dsp:txXfrm>
        <a:off x="70251" y="3284013"/>
        <a:ext cx="5252865" cy="12985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8B366-C128-4AAB-BAC8-844E01E4EE8C}">
      <dsp:nvSpPr>
        <dsp:cNvPr id="0" name=""/>
        <dsp:cNvSpPr/>
      </dsp:nvSpPr>
      <dsp:spPr>
        <a:xfrm rot="16200000">
          <a:off x="731" y="1250071"/>
          <a:ext cx="2986257" cy="2986257"/>
        </a:xfrm>
        <a:prstGeom prst="downArrow">
          <a:avLst>
            <a:gd name="adj1" fmla="val 50000"/>
            <a:gd name="adj2" fmla="val 3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0" i="0" kern="1200"/>
            <a:t>Police and probation officers became involved in non-criminal justice matters at school and in the community.</a:t>
          </a:r>
          <a:endParaRPr lang="en-US" sz="1500" kern="1200"/>
        </a:p>
      </dsp:txBody>
      <dsp:txXfrm rot="5400000">
        <a:off x="732" y="1996635"/>
        <a:ext cx="2463662" cy="1493129"/>
      </dsp:txXfrm>
    </dsp:sp>
    <dsp:sp modelId="{64488368-67FA-428A-A9C2-935E1D8D73D9}">
      <dsp:nvSpPr>
        <dsp:cNvPr id="0" name=""/>
        <dsp:cNvSpPr/>
      </dsp:nvSpPr>
      <dsp:spPr>
        <a:xfrm rot="5400000">
          <a:off x="3253680" y="1250071"/>
          <a:ext cx="2986257" cy="2986257"/>
        </a:xfrm>
        <a:prstGeom prst="downArrow">
          <a:avLst>
            <a:gd name="adj1" fmla="val 50000"/>
            <a:gd name="adj2" fmla="val 3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0" i="0" kern="1200"/>
            <a:t>Police officers would advise parents and students on academic matter.</a:t>
          </a:r>
          <a:endParaRPr lang="en-US" sz="1500" kern="1200"/>
        </a:p>
      </dsp:txBody>
      <dsp:txXfrm rot="-5400000">
        <a:off x="3776276" y="1996635"/>
        <a:ext cx="2463662" cy="14931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EBCC2-359E-4177-9B4E-BB19C2945517}">
      <dsp:nvSpPr>
        <dsp:cNvPr id="0" name=""/>
        <dsp:cNvSpPr/>
      </dsp:nvSpPr>
      <dsp:spPr>
        <a:xfrm>
          <a:off x="0" y="0"/>
          <a:ext cx="624066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932035-CC32-4828-AC6C-4F6038DC27E9}">
      <dsp:nvSpPr>
        <dsp:cNvPr id="0" name=""/>
        <dsp:cNvSpPr/>
      </dsp:nvSpPr>
      <dsp:spPr>
        <a:xfrm>
          <a:off x="0" y="0"/>
          <a:ext cx="6240668" cy="1371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kern="1200"/>
            <a:t>School personnel, police officers, probation officers and other adults in the community had created an environment that made young people feel criminalized from a very young age, even when they had good intentions. (82)</a:t>
          </a:r>
        </a:p>
      </dsp:txBody>
      <dsp:txXfrm>
        <a:off x="0" y="0"/>
        <a:ext cx="6240668" cy="1371599"/>
      </dsp:txXfrm>
    </dsp:sp>
    <dsp:sp modelId="{2CC33776-AAEE-43FA-8E33-27DC479E3658}">
      <dsp:nvSpPr>
        <dsp:cNvPr id="0" name=""/>
        <dsp:cNvSpPr/>
      </dsp:nvSpPr>
      <dsp:spPr>
        <a:xfrm>
          <a:off x="0" y="1371599"/>
          <a:ext cx="6240668" cy="0"/>
        </a:xfrm>
        <a:prstGeom prst="line">
          <a:avLst/>
        </a:prstGeom>
        <a:solidFill>
          <a:schemeClr val="accent2">
            <a:hueOff val="-486521"/>
            <a:satOff val="-4245"/>
            <a:lumOff val="-5490"/>
            <a:alphaOff val="0"/>
          </a:schemeClr>
        </a:solidFill>
        <a:ln w="12700" cap="flat" cmpd="sng" algn="ctr">
          <a:solidFill>
            <a:schemeClr val="accent2">
              <a:hueOff val="-486521"/>
              <a:satOff val="-4245"/>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1D0A82-77D9-4B64-9054-1E8BDF4202F3}">
      <dsp:nvSpPr>
        <dsp:cNvPr id="0" name=""/>
        <dsp:cNvSpPr/>
      </dsp:nvSpPr>
      <dsp:spPr>
        <a:xfrm>
          <a:off x="0" y="1371599"/>
          <a:ext cx="6240668" cy="1371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kern="1200"/>
            <a:t>Disadvantaged youths “play”, how they spend their time given the resources available to them, has become criminalized.</a:t>
          </a:r>
        </a:p>
      </dsp:txBody>
      <dsp:txXfrm>
        <a:off x="0" y="1371599"/>
        <a:ext cx="6240668" cy="1371599"/>
      </dsp:txXfrm>
    </dsp:sp>
    <dsp:sp modelId="{37B42E2F-7F76-457B-AF4C-5D4AB9A619F2}">
      <dsp:nvSpPr>
        <dsp:cNvPr id="0" name=""/>
        <dsp:cNvSpPr/>
      </dsp:nvSpPr>
      <dsp:spPr>
        <a:xfrm>
          <a:off x="0" y="2743199"/>
          <a:ext cx="6240668" cy="0"/>
        </a:xfrm>
        <a:prstGeom prst="line">
          <a:avLst/>
        </a:prstGeom>
        <a:solidFill>
          <a:schemeClr val="accent2">
            <a:hueOff val="-973042"/>
            <a:satOff val="-8489"/>
            <a:lumOff val="-10981"/>
            <a:alphaOff val="0"/>
          </a:schemeClr>
        </a:solidFill>
        <a:ln w="12700" cap="flat" cmpd="sng" algn="ctr">
          <a:solidFill>
            <a:schemeClr val="accent2">
              <a:hueOff val="-973042"/>
              <a:satOff val="-8489"/>
              <a:lumOff val="-10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86A2F4-AB76-493E-943F-F027065F0CF6}">
      <dsp:nvSpPr>
        <dsp:cNvPr id="0" name=""/>
        <dsp:cNvSpPr/>
      </dsp:nvSpPr>
      <dsp:spPr>
        <a:xfrm>
          <a:off x="0" y="2743199"/>
          <a:ext cx="6240668" cy="1371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kern="1200"/>
            <a:t>Gang database accentuates criminalization, as it allows police to keep track of most “at-risk” youth and impose tougher policing and harsher sentencing.</a:t>
          </a:r>
        </a:p>
      </dsp:txBody>
      <dsp:txXfrm>
        <a:off x="0" y="2743199"/>
        <a:ext cx="6240668" cy="1371599"/>
      </dsp:txXfrm>
    </dsp:sp>
    <dsp:sp modelId="{2EDF044E-255D-4ED7-B865-5E2E53527D4D}">
      <dsp:nvSpPr>
        <dsp:cNvPr id="0" name=""/>
        <dsp:cNvSpPr/>
      </dsp:nvSpPr>
      <dsp:spPr>
        <a:xfrm>
          <a:off x="0" y="4114799"/>
          <a:ext cx="6240668" cy="0"/>
        </a:xfrm>
        <a:prstGeom prst="line">
          <a:avLst/>
        </a:prstGeom>
        <a:solidFill>
          <a:schemeClr val="accent2">
            <a:hueOff val="-1459563"/>
            <a:satOff val="-12734"/>
            <a:lumOff val="-16471"/>
            <a:alphaOff val="0"/>
          </a:schemeClr>
        </a:solidFill>
        <a:ln w="12700" cap="flat" cmpd="sng" algn="ctr">
          <a:solidFill>
            <a:schemeClr val="accent2">
              <a:hueOff val="-1459563"/>
              <a:satOff val="-12734"/>
              <a:lumOff val="-1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7D40ED-CD79-4967-A212-311BA687BAFC}">
      <dsp:nvSpPr>
        <dsp:cNvPr id="0" name=""/>
        <dsp:cNvSpPr/>
      </dsp:nvSpPr>
      <dsp:spPr>
        <a:xfrm>
          <a:off x="0" y="4114799"/>
          <a:ext cx="6240668" cy="1371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kern="1200"/>
            <a:t>Community Categorization</a:t>
          </a:r>
        </a:p>
      </dsp:txBody>
      <dsp:txXfrm>
        <a:off x="0" y="4114799"/>
        <a:ext cx="6240668" cy="13715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F297A-7B4C-4392-8CCE-29B916F2F8C6}">
      <dsp:nvSpPr>
        <dsp:cNvPr id="0" name=""/>
        <dsp:cNvSpPr/>
      </dsp:nvSpPr>
      <dsp:spPr>
        <a:xfrm>
          <a:off x="0" y="51598"/>
          <a:ext cx="5710450" cy="168438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a:t>“Courtesy Stigma”</a:t>
          </a:r>
        </a:p>
      </dsp:txBody>
      <dsp:txXfrm>
        <a:off x="82225" y="133823"/>
        <a:ext cx="5546000" cy="1519938"/>
      </dsp:txXfrm>
    </dsp:sp>
    <dsp:sp modelId="{0981F6DC-324F-498B-8138-2633D80B1DB5}">
      <dsp:nvSpPr>
        <dsp:cNvPr id="0" name=""/>
        <dsp:cNvSpPr/>
      </dsp:nvSpPr>
      <dsp:spPr>
        <a:xfrm>
          <a:off x="0" y="1822387"/>
          <a:ext cx="5710450" cy="168438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a:t>Parents turn to Probation officers for parenting advice.</a:t>
          </a:r>
        </a:p>
      </dsp:txBody>
      <dsp:txXfrm>
        <a:off x="82225" y="1904612"/>
        <a:ext cx="5546000" cy="1519938"/>
      </dsp:txXfrm>
    </dsp:sp>
    <dsp:sp modelId="{13AC54E3-A3C4-4744-8B13-2376E5183448}">
      <dsp:nvSpPr>
        <dsp:cNvPr id="0" name=""/>
        <dsp:cNvSpPr/>
      </dsp:nvSpPr>
      <dsp:spPr>
        <a:xfrm>
          <a:off x="0" y="3593175"/>
          <a:ext cx="5710450" cy="168438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a:t>Parents begin acting similarly and thus often break trust with youth.</a:t>
          </a:r>
        </a:p>
      </dsp:txBody>
      <dsp:txXfrm>
        <a:off x="82225" y="3675400"/>
        <a:ext cx="5546000" cy="15199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952AE-BC9F-4583-B461-B23C8B2F38B2}">
      <dsp:nvSpPr>
        <dsp:cNvPr id="0" name=""/>
        <dsp:cNvSpPr/>
      </dsp:nvSpPr>
      <dsp:spPr>
        <a:xfrm>
          <a:off x="0" y="669"/>
          <a:ext cx="624066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2E4237-D4A8-4BA0-9ACF-A95FB2CFB4A4}">
      <dsp:nvSpPr>
        <dsp:cNvPr id="0" name=""/>
        <dsp:cNvSpPr/>
      </dsp:nvSpPr>
      <dsp:spPr>
        <a:xfrm>
          <a:off x="0" y="669"/>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According to the boys, P.O. served the purpose of punishing them by branding them criminals in front of the rest of the community.</a:t>
          </a:r>
          <a:endParaRPr lang="en-US" sz="1500" kern="1200"/>
        </a:p>
      </dsp:txBody>
      <dsp:txXfrm>
        <a:off x="0" y="669"/>
        <a:ext cx="6240668" cy="783580"/>
      </dsp:txXfrm>
    </dsp:sp>
    <dsp:sp modelId="{D69BB544-F063-4E43-83A0-72AC2686E5D1}">
      <dsp:nvSpPr>
        <dsp:cNvPr id="0" name=""/>
        <dsp:cNvSpPr/>
      </dsp:nvSpPr>
      <dsp:spPr>
        <a:xfrm>
          <a:off x="0" y="784249"/>
          <a:ext cx="6240668" cy="0"/>
        </a:xfrm>
        <a:prstGeom prst="line">
          <a:avLst/>
        </a:prstGeom>
        <a:solidFill>
          <a:schemeClr val="accent2">
            <a:hueOff val="-243261"/>
            <a:satOff val="-2122"/>
            <a:lumOff val="-2745"/>
            <a:alphaOff val="0"/>
          </a:schemeClr>
        </a:solidFill>
        <a:ln w="12700" cap="flat" cmpd="sng" algn="ctr">
          <a:solidFill>
            <a:schemeClr val="accent2">
              <a:hueOff val="-243261"/>
              <a:satOff val="-2122"/>
              <a:lumOff val="-274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56E975-2289-456D-8157-07D69E9DE95D}">
      <dsp:nvSpPr>
        <dsp:cNvPr id="0" name=""/>
        <dsp:cNvSpPr/>
      </dsp:nvSpPr>
      <dsp:spPr>
        <a:xfrm>
          <a:off x="0" y="784249"/>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dirty="0"/>
            <a:t>Most had high and unrealistic expectations of the boys,  but did not provide the resources necessary to meet these expectations.</a:t>
          </a:r>
          <a:endParaRPr lang="en-US" sz="1500" kern="1200" dirty="0"/>
        </a:p>
      </dsp:txBody>
      <dsp:txXfrm>
        <a:off x="0" y="784249"/>
        <a:ext cx="6240668" cy="783580"/>
      </dsp:txXfrm>
    </dsp:sp>
    <dsp:sp modelId="{F1C13AA0-B937-4A89-B6C5-34AEAD43FE03}">
      <dsp:nvSpPr>
        <dsp:cNvPr id="0" name=""/>
        <dsp:cNvSpPr/>
      </dsp:nvSpPr>
      <dsp:spPr>
        <a:xfrm>
          <a:off x="0" y="1567829"/>
          <a:ext cx="6240668" cy="0"/>
        </a:xfrm>
        <a:prstGeom prst="line">
          <a:avLst/>
        </a:prstGeom>
        <a:solidFill>
          <a:schemeClr val="accent2">
            <a:hueOff val="-486521"/>
            <a:satOff val="-4245"/>
            <a:lumOff val="-5490"/>
            <a:alphaOff val="0"/>
          </a:schemeClr>
        </a:solidFill>
        <a:ln w="12700" cap="flat" cmpd="sng" algn="ctr">
          <a:solidFill>
            <a:schemeClr val="accent2">
              <a:hueOff val="-486521"/>
              <a:satOff val="-4245"/>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9E7C15-D432-41AF-87D1-A723A8C2B282}">
      <dsp:nvSpPr>
        <dsp:cNvPr id="0" name=""/>
        <dsp:cNvSpPr/>
      </dsp:nvSpPr>
      <dsp:spPr>
        <a:xfrm>
          <a:off x="0" y="1567829"/>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Probation generated desire to change but did not provide the resources to do so.</a:t>
          </a:r>
          <a:endParaRPr lang="en-US" sz="1500" kern="1200"/>
        </a:p>
      </dsp:txBody>
      <dsp:txXfrm>
        <a:off x="0" y="1567829"/>
        <a:ext cx="6240668" cy="783580"/>
      </dsp:txXfrm>
    </dsp:sp>
    <dsp:sp modelId="{010E7062-8F94-47F3-AEA1-FE38D6B262B0}">
      <dsp:nvSpPr>
        <dsp:cNvPr id="0" name=""/>
        <dsp:cNvSpPr/>
      </dsp:nvSpPr>
      <dsp:spPr>
        <a:xfrm>
          <a:off x="0" y="2351409"/>
          <a:ext cx="6240668" cy="0"/>
        </a:xfrm>
        <a:prstGeom prst="line">
          <a:avLst/>
        </a:prstGeom>
        <a:solidFill>
          <a:schemeClr val="accent2">
            <a:hueOff val="-729781"/>
            <a:satOff val="-6367"/>
            <a:lumOff val="-8236"/>
            <a:alphaOff val="0"/>
          </a:schemeClr>
        </a:solidFill>
        <a:ln w="12700" cap="flat" cmpd="sng" algn="ctr">
          <a:solidFill>
            <a:schemeClr val="accent2">
              <a:hueOff val="-729781"/>
              <a:satOff val="-6367"/>
              <a:lumOff val="-82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E3AC4-E868-4EE8-ABCE-BD326C7DE5D2}">
      <dsp:nvSpPr>
        <dsp:cNvPr id="0" name=""/>
        <dsp:cNvSpPr/>
      </dsp:nvSpPr>
      <dsp:spPr>
        <a:xfrm>
          <a:off x="0" y="2351409"/>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A good P.O. would provide access to programs and jobs.</a:t>
          </a:r>
          <a:endParaRPr lang="en-US" sz="1500" kern="1200"/>
        </a:p>
      </dsp:txBody>
      <dsp:txXfrm>
        <a:off x="0" y="2351409"/>
        <a:ext cx="6240668" cy="783580"/>
      </dsp:txXfrm>
    </dsp:sp>
    <dsp:sp modelId="{3EC62DAE-3D84-4880-931E-93A833444A8C}">
      <dsp:nvSpPr>
        <dsp:cNvPr id="0" name=""/>
        <dsp:cNvSpPr/>
      </dsp:nvSpPr>
      <dsp:spPr>
        <a:xfrm>
          <a:off x="0" y="3134990"/>
          <a:ext cx="6240668" cy="0"/>
        </a:xfrm>
        <a:prstGeom prst="line">
          <a:avLst/>
        </a:prstGeom>
        <a:solidFill>
          <a:schemeClr val="accent2">
            <a:hueOff val="-973042"/>
            <a:satOff val="-8489"/>
            <a:lumOff val="-10981"/>
            <a:alphaOff val="0"/>
          </a:schemeClr>
        </a:solidFill>
        <a:ln w="12700" cap="flat" cmpd="sng" algn="ctr">
          <a:solidFill>
            <a:schemeClr val="accent2">
              <a:hueOff val="-973042"/>
              <a:satOff val="-8489"/>
              <a:lumOff val="-10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3656AD-ED83-48D5-BC88-67046F96EF1B}">
      <dsp:nvSpPr>
        <dsp:cNvPr id="0" name=""/>
        <dsp:cNvSpPr/>
      </dsp:nvSpPr>
      <dsp:spPr>
        <a:xfrm>
          <a:off x="0" y="3134990"/>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Reinforces the idea of overpolicing/underpolicing.</a:t>
          </a:r>
          <a:endParaRPr lang="en-US" sz="1500" kern="1200"/>
        </a:p>
      </dsp:txBody>
      <dsp:txXfrm>
        <a:off x="0" y="3134990"/>
        <a:ext cx="6240668" cy="783580"/>
      </dsp:txXfrm>
    </dsp:sp>
    <dsp:sp modelId="{EADD9A36-34DE-4540-B91E-EAB18C700BFB}">
      <dsp:nvSpPr>
        <dsp:cNvPr id="0" name=""/>
        <dsp:cNvSpPr/>
      </dsp:nvSpPr>
      <dsp:spPr>
        <a:xfrm>
          <a:off x="0" y="3918570"/>
          <a:ext cx="6240668" cy="0"/>
        </a:xfrm>
        <a:prstGeom prst="line">
          <a:avLst/>
        </a:prstGeom>
        <a:solidFill>
          <a:schemeClr val="accent2">
            <a:hueOff val="-1216302"/>
            <a:satOff val="-10612"/>
            <a:lumOff val="-13726"/>
            <a:alphaOff val="0"/>
          </a:schemeClr>
        </a:solidFill>
        <a:ln w="12700" cap="flat" cmpd="sng" algn="ctr">
          <a:solidFill>
            <a:schemeClr val="accent2">
              <a:hueOff val="-1216302"/>
              <a:satOff val="-10612"/>
              <a:lumOff val="-13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AD7541-655B-437B-BFD4-C61112D932EE}">
      <dsp:nvSpPr>
        <dsp:cNvPr id="0" name=""/>
        <dsp:cNvSpPr/>
      </dsp:nvSpPr>
      <dsp:spPr>
        <a:xfrm>
          <a:off x="0" y="3918570"/>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Leads to stigmatization in the community, victimization by peers, and rearrests for minor infractions.</a:t>
          </a:r>
          <a:endParaRPr lang="en-US" sz="1500" kern="1200"/>
        </a:p>
      </dsp:txBody>
      <dsp:txXfrm>
        <a:off x="0" y="3918570"/>
        <a:ext cx="6240668" cy="783580"/>
      </dsp:txXfrm>
    </dsp:sp>
    <dsp:sp modelId="{613F6806-CFBC-4110-945F-6F8081A57158}">
      <dsp:nvSpPr>
        <dsp:cNvPr id="0" name=""/>
        <dsp:cNvSpPr/>
      </dsp:nvSpPr>
      <dsp:spPr>
        <a:xfrm>
          <a:off x="0" y="4702150"/>
          <a:ext cx="6240668" cy="0"/>
        </a:xfrm>
        <a:prstGeom prst="line">
          <a:avLst/>
        </a:prstGeom>
        <a:solidFill>
          <a:schemeClr val="accent2">
            <a:hueOff val="-1459563"/>
            <a:satOff val="-12734"/>
            <a:lumOff val="-16471"/>
            <a:alphaOff val="0"/>
          </a:schemeClr>
        </a:solidFill>
        <a:ln w="12700" cap="flat" cmpd="sng" algn="ctr">
          <a:solidFill>
            <a:schemeClr val="accent2">
              <a:hueOff val="-1459563"/>
              <a:satOff val="-12734"/>
              <a:lumOff val="-1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DE21DE-0778-4486-AA18-46B02997DFCD}">
      <dsp:nvSpPr>
        <dsp:cNvPr id="0" name=""/>
        <dsp:cNvSpPr/>
      </dsp:nvSpPr>
      <dsp:spPr>
        <a:xfrm>
          <a:off x="0" y="4702150"/>
          <a:ext cx="6240668" cy="78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0" i="0" kern="1200"/>
            <a:t>Youth learn to manipulate the system</a:t>
          </a:r>
          <a:endParaRPr lang="en-US" sz="1500" kern="1200"/>
        </a:p>
      </dsp:txBody>
      <dsp:txXfrm>
        <a:off x="0" y="4702150"/>
        <a:ext cx="6240668" cy="7835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2F7B85-D87C-47AA-870F-912C1FA56CF1}">
      <dsp:nvSpPr>
        <dsp:cNvPr id="0" name=""/>
        <dsp:cNvSpPr/>
      </dsp:nvSpPr>
      <dsp:spPr>
        <a:xfrm>
          <a:off x="0" y="550799"/>
          <a:ext cx="6240668" cy="842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a:t>When asked “Would you join a program that took you on field trips or where you could play sports or talk to a mentor or get a job?” all of them responded yes.</a:t>
          </a:r>
        </a:p>
      </dsp:txBody>
      <dsp:txXfrm>
        <a:off x="41123" y="591922"/>
        <a:ext cx="6158422" cy="760154"/>
      </dsp:txXfrm>
    </dsp:sp>
    <dsp:sp modelId="{D7192707-7586-4FB2-BF88-45BF3F5C9A78}">
      <dsp:nvSpPr>
        <dsp:cNvPr id="0" name=""/>
        <dsp:cNvSpPr/>
      </dsp:nvSpPr>
      <dsp:spPr>
        <a:xfrm>
          <a:off x="0" y="1436399"/>
          <a:ext cx="6240668" cy="842400"/>
        </a:xfrm>
        <a:prstGeom prst="roundRect">
          <a:avLst/>
        </a:prstGeom>
        <a:solidFill>
          <a:schemeClr val="accent2">
            <a:hueOff val="-364891"/>
            <a:satOff val="-3184"/>
            <a:lumOff val="-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a:t>Because of declining funds to community programs:</a:t>
          </a:r>
        </a:p>
      </dsp:txBody>
      <dsp:txXfrm>
        <a:off x="41123" y="1477522"/>
        <a:ext cx="6158422" cy="760154"/>
      </dsp:txXfrm>
    </dsp:sp>
    <dsp:sp modelId="{E4EAFBD4-41CA-4CE0-A7E6-1853341F23A5}">
      <dsp:nvSpPr>
        <dsp:cNvPr id="0" name=""/>
        <dsp:cNvSpPr/>
      </dsp:nvSpPr>
      <dsp:spPr>
        <a:xfrm>
          <a:off x="0" y="2322000"/>
          <a:ext cx="6240668" cy="842400"/>
        </a:xfrm>
        <a:prstGeom prst="roundRect">
          <a:avLst/>
        </a:prstGeom>
        <a:solidFill>
          <a:schemeClr val="accent2">
            <a:hueOff val="-729781"/>
            <a:satOff val="-6367"/>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a:t>Programs turn to county probation department, or other state funds, which then require programs to be advised by P.O. and the county.</a:t>
          </a:r>
        </a:p>
      </dsp:txBody>
      <dsp:txXfrm>
        <a:off x="41123" y="2363123"/>
        <a:ext cx="6158422" cy="760154"/>
      </dsp:txXfrm>
    </dsp:sp>
    <dsp:sp modelId="{F5D4B9DD-75B7-47A4-AA29-3ADF7D5B781C}">
      <dsp:nvSpPr>
        <dsp:cNvPr id="0" name=""/>
        <dsp:cNvSpPr/>
      </dsp:nvSpPr>
      <dsp:spPr>
        <a:xfrm>
          <a:off x="0" y="3207599"/>
          <a:ext cx="6240668" cy="842400"/>
        </a:xfrm>
        <a:prstGeom prst="roundRect">
          <a:avLst/>
        </a:prstGeom>
        <a:solidFill>
          <a:schemeClr val="accent2">
            <a:hueOff val="-1094672"/>
            <a:satOff val="-9550"/>
            <a:lumOff val="-1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a:t>Unable to support “at-risk” youth; only invest in those they deem as potentially responsive to their programming.</a:t>
          </a:r>
        </a:p>
      </dsp:txBody>
      <dsp:txXfrm>
        <a:off x="41123" y="3248722"/>
        <a:ext cx="6158422" cy="760154"/>
      </dsp:txXfrm>
    </dsp:sp>
    <dsp:sp modelId="{CE0EB3EE-48C8-424E-AE93-41F05F2BB362}">
      <dsp:nvSpPr>
        <dsp:cNvPr id="0" name=""/>
        <dsp:cNvSpPr/>
      </dsp:nvSpPr>
      <dsp:spPr>
        <a:xfrm>
          <a:off x="0" y="4093200"/>
          <a:ext cx="6240668" cy="842400"/>
        </a:xfrm>
        <a:prstGeom prst="roundRect">
          <a:avLst/>
        </a:prstGeom>
        <a:solidFill>
          <a:schemeClr val="accent2">
            <a:hueOff val="-1459563"/>
            <a:satOff val="-12734"/>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a:t>Conclusion: The key is to invest enough resources in social programs which are independent from and set clear parameters between themselves and criminal justice institutions.</a:t>
          </a:r>
        </a:p>
      </dsp:txBody>
      <dsp:txXfrm>
        <a:off x="41123" y="4134323"/>
        <a:ext cx="6158422" cy="7601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E8221-D57B-48E1-B0C6-9D6A28D350D8}">
      <dsp:nvSpPr>
        <dsp:cNvPr id="0" name=""/>
        <dsp:cNvSpPr/>
      </dsp:nvSpPr>
      <dsp:spPr>
        <a:xfrm>
          <a:off x="0" y="331559"/>
          <a:ext cx="6240668" cy="11583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a:t>Young men self-consciously “acted stupid” as a strategy to discredit the significance of a system which had excluded and punished them. </a:t>
          </a:r>
        </a:p>
      </dsp:txBody>
      <dsp:txXfrm>
        <a:off x="56544" y="388103"/>
        <a:ext cx="6127580" cy="1045212"/>
      </dsp:txXfrm>
    </dsp:sp>
    <dsp:sp modelId="{3EEFB528-5F3F-4052-8E2B-B1A57186B20D}">
      <dsp:nvSpPr>
        <dsp:cNvPr id="0" name=""/>
        <dsp:cNvSpPr/>
      </dsp:nvSpPr>
      <dsp:spPr>
        <a:xfrm>
          <a:off x="0" y="1553219"/>
          <a:ext cx="6240668" cy="1158300"/>
        </a:xfrm>
        <a:prstGeom prst="roundRect">
          <a:avLst/>
        </a:prstGeom>
        <a:solidFill>
          <a:schemeClr val="accent2">
            <a:hueOff val="-486521"/>
            <a:satOff val="-424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“Dummy Smart”</a:t>
          </a:r>
        </a:p>
      </dsp:txBody>
      <dsp:txXfrm>
        <a:off x="56544" y="1609763"/>
        <a:ext cx="6127580" cy="1045212"/>
      </dsp:txXfrm>
    </dsp:sp>
    <dsp:sp modelId="{9ECB9E21-A8C7-4C45-8E16-77092ED343CF}">
      <dsp:nvSpPr>
        <dsp:cNvPr id="0" name=""/>
        <dsp:cNvSpPr/>
      </dsp:nvSpPr>
      <dsp:spPr>
        <a:xfrm>
          <a:off x="0" y="2774880"/>
          <a:ext cx="6240668" cy="1158300"/>
        </a:xfrm>
        <a:prstGeom prst="roundRect">
          <a:avLst/>
        </a:prstGeom>
        <a:solidFill>
          <a:schemeClr val="accent2">
            <a:hueOff val="-973042"/>
            <a:satOff val="-8489"/>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Misrecognition</a:t>
          </a:r>
        </a:p>
      </dsp:txBody>
      <dsp:txXfrm>
        <a:off x="56544" y="2831424"/>
        <a:ext cx="6127580" cy="1045212"/>
      </dsp:txXfrm>
    </dsp:sp>
    <dsp:sp modelId="{21F2456E-280A-41B0-B8B7-B7380EAFD7C1}">
      <dsp:nvSpPr>
        <dsp:cNvPr id="0" name=""/>
        <dsp:cNvSpPr/>
      </dsp:nvSpPr>
      <dsp:spPr>
        <a:xfrm>
          <a:off x="0" y="3996540"/>
          <a:ext cx="6240668" cy="1158300"/>
        </a:xfrm>
        <a:prstGeom prst="roundRect">
          <a:avLst/>
        </a:prstGeom>
        <a:solidFill>
          <a:schemeClr val="accent2">
            <a:hueOff val="-1459563"/>
            <a:satOff val="-12734"/>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“Acting Dumb”</a:t>
          </a:r>
        </a:p>
      </dsp:txBody>
      <dsp:txXfrm>
        <a:off x="56544" y="4053084"/>
        <a:ext cx="6127580" cy="1045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403CB87E-4591-47A1-9046-CF63F17215EF}" type="datetime2">
              <a:rPr lang="en-US" smtClean="0"/>
              <a:t>Tuesday, November 1, 2022</a:t>
            </a:fld>
            <a:endParaRPr lang="en-US" dirty="0"/>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r>
              <a:rPr lang="en-US" dirty="0"/>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3A4F6043-7A67-491B-98BC-F933DED7226D}" type="slidenum">
              <a:rPr lang="en-US" smtClean="0"/>
              <a:t>‹#›</a:t>
            </a:fld>
            <a:endParaRPr lang="en-US"/>
          </a:p>
        </p:txBody>
      </p:sp>
    </p:spTree>
    <p:extLst>
      <p:ext uri="{BB962C8B-B14F-4D97-AF65-F5344CB8AC3E}">
        <p14:creationId xmlns:p14="http://schemas.microsoft.com/office/powerpoint/2010/main" val="1380782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F33DE70B-B772-416E-A790-995760B1742E}" type="datetime2">
              <a:rPr lang="en-US" smtClean="0"/>
              <a:t>Tuesday, November 1, 2022</a:t>
            </a:fld>
            <a:endParaRPr lang="en-US" dirty="0"/>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58321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76760CDE-A6F1-4138-AF12-ED09E8E5FB6B}" type="datetime2">
              <a:rPr lang="en-US" smtClean="0"/>
              <a:t>Tuesday, November 1, 2022</a:t>
            </a:fld>
            <a:endParaRPr lang="en-US"/>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43376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DB15F8B1-DB7B-4D28-A97D-40FB2DD1EF78}" type="datetime2">
              <a:rPr lang="en-US" smtClean="0"/>
              <a:t>Tuesday, November 1, 2022</a:t>
            </a:fld>
            <a:endParaRPr lang="en-US"/>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23709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14039161-23B8-4738-9069-73EBE8884FDD}" type="datetime2">
              <a:rPr lang="en-US" smtClean="0"/>
              <a:t>Tuesday, November 1, 2022</a:t>
            </a:fld>
            <a:endParaRPr lang="en-US"/>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052162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dirty="0"/>
              <a:t>Click to edit Master title style</a:t>
            </a:r>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FA994D44-7693-499F-AC6C-11696134FE3F}" type="datetime2">
              <a:rPr lang="en-US" smtClean="0"/>
              <a:t>Tuesday, November 1, 2022</a:t>
            </a:fld>
            <a:endParaRPr lang="en-US"/>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222496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363AF2AE-472C-4EF3-ABB2-24BAA9AE3CF7}" type="datetime2">
              <a:rPr lang="en-US" smtClean="0"/>
              <a:t>Tuesday, November 1, 2022</a:t>
            </a:fld>
            <a:endParaRPr lang="en-US"/>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224866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dirty="0"/>
              <a:t>Click to edit Master title style</a:t>
            </a:r>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EAEA162C-A7C1-4263-9453-1BAFF8C39559}" type="datetime2">
              <a:rPr lang="en-US" smtClean="0"/>
              <a:t>Tuesday, November 1, 2022</a:t>
            </a:fld>
            <a:endParaRPr lang="en-US"/>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36297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64DF6793-3458-4587-8168-65F0C37A92D2}" type="datetime2">
              <a:rPr lang="en-US" smtClean="0"/>
              <a:t>Tuesday, November 1, 2022</a:t>
            </a:fld>
            <a:endParaRPr lang="en-US"/>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246528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2FA17F0E-8070-4DFE-A821-9A699EDBAD7E}" type="datetime2">
              <a:rPr lang="en-US" smtClean="0"/>
              <a:t>Tuesday, November 1, 2022</a:t>
            </a:fld>
            <a:endParaRPr lang="en-US"/>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286870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D88D34AE-C7BF-46E5-A968-01C6641F6476}" type="datetime2">
              <a:rPr lang="en-US" smtClean="0"/>
              <a:t>Tuesday, November 1, 2022</a:t>
            </a:fld>
            <a:endParaRPr lang="en-US"/>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319372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100">
                <a:solidFill>
                  <a:schemeClr val="tx2"/>
                </a:solidFill>
              </a:defRPr>
            </a:lvl1pPr>
          </a:lstStyle>
          <a:p>
            <a:fld id="{E8352ED3-3C46-4C9A-9738-67B2D875E7E2}" type="datetime2">
              <a:rPr lang="en-US" smtClean="0"/>
              <a:pPr/>
              <a:t>Tuesday, November 1, 2022</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1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1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85762931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Wingdings 2" panose="05020102010507070707" pitchFamily="18" charset="2"/>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Wingdings 2" panose="05020102010507070707" pitchFamily="18" charset="2"/>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Clr>
          <a:schemeClr val="accent2"/>
        </a:buClr>
        <a:buFont typeface="Wingdings 2" panose="05020102010507070707" pitchFamily="18" charset="2"/>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urbandisplacement.org/maps/sf-bay-area-gentrification-and-displacement/"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75955B3A-C08D-43E6-ABEF-A4F616FB682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0">
            <a:extLst>
              <a:ext uri="{FF2B5EF4-FFF2-40B4-BE49-F238E27FC236}">
                <a16:creationId xmlns:a16="http://schemas.microsoft.com/office/drawing/2014/main" id="{C719694A-8B4E-4127-9C08-9B8F39B6F2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12">
            <a:extLst>
              <a:ext uri="{FF2B5EF4-FFF2-40B4-BE49-F238E27FC236}">
                <a16:creationId xmlns:a16="http://schemas.microsoft.com/office/drawing/2014/main" id="{52D36E6B-D7EF-409B-B48D-1628C06EE1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5E8419-C94C-EF1B-E094-5D31826CC99E}"/>
              </a:ext>
            </a:extLst>
          </p:cNvPr>
          <p:cNvSpPr>
            <a:spLocks noGrp="1"/>
          </p:cNvSpPr>
          <p:nvPr>
            <p:ph type="ctrTitle"/>
          </p:nvPr>
        </p:nvSpPr>
        <p:spPr>
          <a:xfrm>
            <a:off x="422899" y="3854831"/>
            <a:ext cx="5278995" cy="2156581"/>
          </a:xfrm>
        </p:spPr>
        <p:txBody>
          <a:bodyPr anchor="t">
            <a:normAutofit/>
          </a:bodyPr>
          <a:lstStyle/>
          <a:p>
            <a:pPr algn="l"/>
            <a:r>
              <a:rPr lang="en-US" sz="4800" dirty="0"/>
              <a:t>Victor Rios’s Punished	</a:t>
            </a:r>
          </a:p>
        </p:txBody>
      </p:sp>
      <p:sp>
        <p:nvSpPr>
          <p:cNvPr id="3" name="Subtitle 2">
            <a:extLst>
              <a:ext uri="{FF2B5EF4-FFF2-40B4-BE49-F238E27FC236}">
                <a16:creationId xmlns:a16="http://schemas.microsoft.com/office/drawing/2014/main" id="{18DE8DEE-4DEC-519D-E3F2-BD18C876E601}"/>
              </a:ext>
            </a:extLst>
          </p:cNvPr>
          <p:cNvSpPr>
            <a:spLocks noGrp="1"/>
          </p:cNvSpPr>
          <p:nvPr>
            <p:ph type="subTitle" idx="1"/>
          </p:nvPr>
        </p:nvSpPr>
        <p:spPr>
          <a:xfrm>
            <a:off x="6156182" y="3854830"/>
            <a:ext cx="4700133" cy="2156579"/>
          </a:xfrm>
        </p:spPr>
        <p:txBody>
          <a:bodyPr anchor="t">
            <a:normAutofit/>
          </a:bodyPr>
          <a:lstStyle/>
          <a:p>
            <a:pPr algn="l"/>
            <a:r>
              <a:rPr lang="en-US" sz="2200" dirty="0"/>
              <a:t>Week 2</a:t>
            </a:r>
          </a:p>
          <a:p>
            <a:pPr algn="l"/>
            <a:r>
              <a:rPr lang="en-US" sz="2200" dirty="0"/>
              <a:t>Chapters 2-5 </a:t>
            </a:r>
          </a:p>
        </p:txBody>
      </p:sp>
      <p:sp>
        <p:nvSpPr>
          <p:cNvPr id="22" name="Rectangle 14">
            <a:extLst>
              <a:ext uri="{FF2B5EF4-FFF2-40B4-BE49-F238E27FC236}">
                <a16:creationId xmlns:a16="http://schemas.microsoft.com/office/drawing/2014/main" id="{816D2053-BB10-4615-A38D-86EEC0D863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47EB8">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3" name="Picture 3" descr="Abstract smoke background">
            <a:extLst>
              <a:ext uri="{FF2B5EF4-FFF2-40B4-BE49-F238E27FC236}">
                <a16:creationId xmlns:a16="http://schemas.microsoft.com/office/drawing/2014/main" id="{16A4A4BD-1708-A9C6-D65A-EB125AE67183}"/>
              </a:ext>
            </a:extLst>
          </p:cNvPr>
          <p:cNvPicPr>
            <a:picLocks noChangeAspect="1"/>
          </p:cNvPicPr>
          <p:nvPr/>
        </p:nvPicPr>
        <p:blipFill rotWithShape="1">
          <a:blip r:embed="rId2"/>
          <a:srcRect t="24276" r="-1" b="26889"/>
          <a:stretch/>
        </p:blipFill>
        <p:spPr>
          <a:xfrm>
            <a:off x="422145" y="10"/>
            <a:ext cx="11082529" cy="3599011"/>
          </a:xfrm>
          <a:prstGeom prst="rect">
            <a:avLst/>
          </a:prstGeom>
        </p:spPr>
      </p:pic>
      <p:cxnSp>
        <p:nvCxnSpPr>
          <p:cNvPr id="17" name="Straight Connector 16">
            <a:extLst>
              <a:ext uri="{FF2B5EF4-FFF2-40B4-BE49-F238E27FC236}">
                <a16:creationId xmlns:a16="http://schemas.microsoft.com/office/drawing/2014/main" id="{CF2CC60F-C99A-48C5-856F-3C79856E9E9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47EB8"/>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A2ED1C-4B10-41E7-9BF6-7447B99B98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47EB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184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3C994B4-9721-4148-9EEC-6793CECDE8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Rectangle 28">
            <a:extLst>
              <a:ext uri="{FF2B5EF4-FFF2-40B4-BE49-F238E27FC236}">
                <a16:creationId xmlns:a16="http://schemas.microsoft.com/office/drawing/2014/main" id="{F9D95E49-763A-4886-B038-82F7347405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Rectangle 30">
            <a:extLst>
              <a:ext uri="{FF2B5EF4-FFF2-40B4-BE49-F238E27FC236}">
                <a16:creationId xmlns:a16="http://schemas.microsoft.com/office/drawing/2014/main" id="{553093A2-BEA9-4055-96AA-C5DA22C2E9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7A1D82-E7AC-AB49-299B-FA4D51BB24D6}"/>
              </a:ext>
            </a:extLst>
          </p:cNvPr>
          <p:cNvSpPr>
            <a:spLocks noGrp="1"/>
          </p:cNvSpPr>
          <p:nvPr>
            <p:ph type="title"/>
          </p:nvPr>
        </p:nvSpPr>
        <p:spPr>
          <a:xfrm>
            <a:off x="422900" y="540167"/>
            <a:ext cx="5370576" cy="2135867"/>
          </a:xfrm>
        </p:spPr>
        <p:txBody>
          <a:bodyPr vert="horz" lIns="91440" tIns="45720" rIns="91440" bIns="45720" rtlCol="0" anchor="b">
            <a:normAutofit/>
          </a:bodyPr>
          <a:lstStyle/>
          <a:p>
            <a:r>
              <a:rPr lang="en-US" sz="4800">
                <a:solidFill>
                  <a:schemeClr val="tx1"/>
                </a:solidFill>
              </a:rPr>
              <a:t>Introduction</a:t>
            </a:r>
            <a:br>
              <a:rPr lang="en-US" sz="4800">
                <a:solidFill>
                  <a:schemeClr val="tx1"/>
                </a:solidFill>
              </a:rPr>
            </a:br>
            <a:endParaRPr lang="en-US" sz="4800">
              <a:solidFill>
                <a:schemeClr val="tx1"/>
              </a:solidFill>
            </a:endParaRPr>
          </a:p>
        </p:txBody>
      </p:sp>
      <p:sp>
        <p:nvSpPr>
          <p:cNvPr id="4" name="TextBox 3">
            <a:extLst>
              <a:ext uri="{FF2B5EF4-FFF2-40B4-BE49-F238E27FC236}">
                <a16:creationId xmlns:a16="http://schemas.microsoft.com/office/drawing/2014/main" id="{B4C2EDCD-AB75-2EDA-662A-3AAC211E231A}"/>
              </a:ext>
            </a:extLst>
          </p:cNvPr>
          <p:cNvSpPr txBox="1"/>
          <p:nvPr/>
        </p:nvSpPr>
        <p:spPr>
          <a:xfrm>
            <a:off x="422900" y="1881277"/>
            <a:ext cx="7132446" cy="3746378"/>
          </a:xfrm>
          <a:prstGeom prst="rect">
            <a:avLst/>
          </a:prstGeom>
        </p:spPr>
        <p:txBody>
          <a:bodyPr vert="horz" lIns="91440" tIns="45720" rIns="91440" bIns="45720" rtlCol="0" anchor="t">
            <a:noAutofit/>
          </a:bodyPr>
          <a:lstStyle/>
          <a:p>
            <a:pPr>
              <a:lnSpc>
                <a:spcPts val="2800"/>
              </a:lnSpc>
              <a:spcAft>
                <a:spcPts val="600"/>
              </a:spcAft>
              <a:buClr>
                <a:schemeClr val="accent2"/>
              </a:buClr>
            </a:pPr>
            <a:r>
              <a:rPr lang="en-US" sz="1400" dirty="0"/>
              <a:t>In preface and chapter 1, Victor Rios sets forward his research questions and the method of data collection: </a:t>
            </a:r>
          </a:p>
          <a:p>
            <a:pPr indent="-228600">
              <a:lnSpc>
                <a:spcPts val="2800"/>
              </a:lnSpc>
              <a:spcAft>
                <a:spcPts val="600"/>
              </a:spcAft>
              <a:buClr>
                <a:schemeClr val="accent2"/>
              </a:buClr>
              <a:buFont typeface="Wingdings 2" panose="05020102010507070707" pitchFamily="18" charset="2"/>
              <a:buChar char=""/>
            </a:pPr>
            <a:r>
              <a:rPr lang="en-US" sz="1400" b="1" dirty="0"/>
              <a:t>Research Questions:</a:t>
            </a:r>
          </a:p>
          <a:p>
            <a:pPr marL="457200" indent="-342900">
              <a:spcAft>
                <a:spcPts val="600"/>
              </a:spcAft>
              <a:buClr>
                <a:schemeClr val="accent2"/>
              </a:buClr>
              <a:buFont typeface="+mj-lt"/>
              <a:buAutoNum type="arabicPeriod"/>
            </a:pPr>
            <a:r>
              <a:rPr lang="en-US" sz="1400" dirty="0"/>
              <a:t>How do surveillance, punishment and criminal justice practices affect the lives of the marginalized boys?</a:t>
            </a:r>
          </a:p>
          <a:p>
            <a:pPr marL="457200" indent="-342900">
              <a:spcAft>
                <a:spcPts val="600"/>
              </a:spcAft>
              <a:buClr>
                <a:schemeClr val="accent2"/>
              </a:buClr>
              <a:buFont typeface="+mj-lt"/>
              <a:buAutoNum type="arabicPeriod"/>
            </a:pPr>
            <a:r>
              <a:rPr lang="en-US" sz="1400" dirty="0"/>
              <a:t>What patterns of punishment do young people encounter in their neighborhoods in Oakland?</a:t>
            </a:r>
          </a:p>
          <a:p>
            <a:pPr marL="457200" indent="-342900">
              <a:spcAft>
                <a:spcPts val="600"/>
              </a:spcAft>
              <a:buClr>
                <a:schemeClr val="accent2"/>
              </a:buClr>
              <a:buFont typeface="+mj-lt"/>
              <a:buAutoNum type="arabicPeriod"/>
            </a:pPr>
            <a:r>
              <a:rPr lang="en-US" sz="1400" dirty="0"/>
              <a:t>What effects do these patterns of punishment have on the lives of young men in this study?</a:t>
            </a:r>
          </a:p>
          <a:p>
            <a:pPr marL="457200" indent="-342900">
              <a:spcAft>
                <a:spcPts val="600"/>
              </a:spcAft>
              <a:buClr>
                <a:schemeClr val="accent2"/>
              </a:buClr>
              <a:buFont typeface="+mj-lt"/>
              <a:buAutoNum type="arabicPeriod"/>
            </a:pPr>
            <a:r>
              <a:rPr lang="en-US" sz="1400" dirty="0"/>
              <a:t>How do punitive encounters with police, probation officers, teachers and administrators, and other authority figures shape the meaning that young people create about themselves and about their obstacles, opportunities and future aspirations?</a:t>
            </a:r>
          </a:p>
        </p:txBody>
      </p:sp>
      <p:sp>
        <p:nvSpPr>
          <p:cNvPr id="33" name="Rectangle 32">
            <a:extLst>
              <a:ext uri="{FF2B5EF4-FFF2-40B4-BE49-F238E27FC236}">
                <a16:creationId xmlns:a16="http://schemas.microsoft.com/office/drawing/2014/main" id="{0888C27D-5B01-459C-AD27-511C9689F4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713675" y="1223614"/>
            <a:ext cx="1478319" cy="4407408"/>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7" name="Graphic 6" descr="Books">
            <a:extLst>
              <a:ext uri="{FF2B5EF4-FFF2-40B4-BE49-F238E27FC236}">
                <a16:creationId xmlns:a16="http://schemas.microsoft.com/office/drawing/2014/main" id="{39B8252C-96CA-0EC6-40DD-36D0F00F50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089092" y="1223613"/>
            <a:ext cx="4404044" cy="4404044"/>
          </a:xfrm>
          <a:prstGeom prst="rect">
            <a:avLst/>
          </a:prstGeom>
        </p:spPr>
      </p:pic>
      <p:cxnSp>
        <p:nvCxnSpPr>
          <p:cNvPr id="35" name="Straight Connector 34">
            <a:extLst>
              <a:ext uri="{FF2B5EF4-FFF2-40B4-BE49-F238E27FC236}">
                <a16:creationId xmlns:a16="http://schemas.microsoft.com/office/drawing/2014/main" id="{D0F8AE93-C88C-410B-8C4E-2D9A2C8BBC9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3621635-0C65-4524-A576-36E647B5075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7327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305F-40A9-C3F8-7290-2499EEEEF273}"/>
              </a:ext>
            </a:extLst>
          </p:cNvPr>
          <p:cNvSpPr>
            <a:spLocks noGrp="1"/>
          </p:cNvSpPr>
          <p:nvPr>
            <p:ph type="title"/>
          </p:nvPr>
        </p:nvSpPr>
        <p:spPr/>
        <p:txBody>
          <a:bodyPr/>
          <a:lstStyle/>
          <a:p>
            <a:r>
              <a:rPr lang="en-US" dirty="0"/>
              <a:t>Goal of the Study</a:t>
            </a:r>
          </a:p>
        </p:txBody>
      </p:sp>
      <p:sp>
        <p:nvSpPr>
          <p:cNvPr id="3" name="Content Placeholder 2">
            <a:extLst>
              <a:ext uri="{FF2B5EF4-FFF2-40B4-BE49-F238E27FC236}">
                <a16:creationId xmlns:a16="http://schemas.microsoft.com/office/drawing/2014/main" id="{9E9ACBCD-F694-3B1D-FC1B-991F3A8F6439}"/>
              </a:ext>
            </a:extLst>
          </p:cNvPr>
          <p:cNvSpPr>
            <a:spLocks noGrp="1"/>
          </p:cNvSpPr>
          <p:nvPr>
            <p:ph idx="1"/>
          </p:nvPr>
        </p:nvSpPr>
        <p:spPr/>
        <p:txBody>
          <a:bodyPr/>
          <a:lstStyle/>
          <a:p>
            <a:r>
              <a:rPr lang="en-US" dirty="0"/>
              <a:t>To understand how boys in these networks of crime, criminalization, and punishment made sense of these processes and to observe their interactions with authority figures</a:t>
            </a:r>
          </a:p>
        </p:txBody>
      </p:sp>
    </p:spTree>
    <p:extLst>
      <p:ext uri="{BB962C8B-B14F-4D97-AF65-F5344CB8AC3E}">
        <p14:creationId xmlns:p14="http://schemas.microsoft.com/office/powerpoint/2010/main" val="133057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769E14-42A1-4194-9915-A3C3F12B07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54B4AC2F-67D3-4029-9050-8F70D701EC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1E43F547-8690-4CB0-A621-415F429D5C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C9C06-A6DA-9913-E76B-75E61AFEA9B6}"/>
              </a:ext>
            </a:extLst>
          </p:cNvPr>
          <p:cNvSpPr>
            <a:spLocks noGrp="1"/>
          </p:cNvSpPr>
          <p:nvPr>
            <p:ph type="title"/>
          </p:nvPr>
        </p:nvSpPr>
        <p:spPr>
          <a:xfrm>
            <a:off x="420624" y="1012004"/>
            <a:ext cx="4862576" cy="4795408"/>
          </a:xfrm>
        </p:spPr>
        <p:txBody>
          <a:bodyPr>
            <a:normAutofit/>
          </a:bodyPr>
          <a:lstStyle/>
          <a:p>
            <a:r>
              <a:rPr lang="en-US" dirty="0"/>
              <a:t>Terms to Remember from Chapter 1 </a:t>
            </a:r>
          </a:p>
        </p:txBody>
      </p:sp>
      <p:cxnSp>
        <p:nvCxnSpPr>
          <p:cNvPr id="15" name="Vertical Connector">
            <a:extLst>
              <a:ext uri="{FF2B5EF4-FFF2-40B4-BE49-F238E27FC236}">
                <a16:creationId xmlns:a16="http://schemas.microsoft.com/office/drawing/2014/main" id="{C43453A4-E672-4E99-828D-61F490D03F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42B3D3AB-0475-4349-9B16-455F1E315E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FC95F0B-2555-8F1C-D564-47998F9DDBDB}"/>
              </a:ext>
            </a:extLst>
          </p:cNvPr>
          <p:cNvGraphicFramePr>
            <a:graphicFrameLocks noGrp="1"/>
          </p:cNvGraphicFramePr>
          <p:nvPr>
            <p:ph idx="1"/>
            <p:extLst>
              <p:ext uri="{D42A27DB-BD31-4B8C-83A1-F6EECF244321}">
                <p14:modId xmlns:p14="http://schemas.microsoft.com/office/powerpoint/2010/main" val="2160315430"/>
              </p:ext>
            </p:extLst>
          </p:nvPr>
        </p:nvGraphicFramePr>
        <p:xfrm>
          <a:off x="5561161" y="992387"/>
          <a:ext cx="5393367" cy="4873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9031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E789A05-76D0-47F6-AD3C-AF90573261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09375"/>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EF4A068-C95D-486B-AB65-28A5F70AF5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B30473F7-A24A-427B-B9CE-C1A94B6F26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99B60357-232D-4489-8786-BF4E4F74BA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3"/>
            <a:ext cx="1446277" cy="3599018"/>
          </a:xfrm>
          <a:prstGeom prst="rect">
            <a:avLst/>
          </a:prstGeom>
          <a:solidFill>
            <a:srgbClr val="067AFF">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21" name="Rectangle 20">
            <a:extLst>
              <a:ext uri="{FF2B5EF4-FFF2-40B4-BE49-F238E27FC236}">
                <a16:creationId xmlns:a16="http://schemas.microsoft.com/office/drawing/2014/main" id="{2068A50E-2E17-40A4-8E3C-25CC6DF99F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D8EF86B-DFFC-CD91-114F-F7CBFF9A454D}"/>
              </a:ext>
            </a:extLst>
          </p:cNvPr>
          <p:cNvSpPr>
            <a:spLocks noGrp="1"/>
          </p:cNvSpPr>
          <p:nvPr>
            <p:ph type="title"/>
          </p:nvPr>
        </p:nvSpPr>
        <p:spPr>
          <a:xfrm>
            <a:off x="422144" y="3873157"/>
            <a:ext cx="5294293" cy="2165331"/>
          </a:xfrm>
        </p:spPr>
        <p:txBody>
          <a:bodyPr vert="horz" lIns="91440" tIns="45720" rIns="91440" bIns="45720" rtlCol="0" anchor="t">
            <a:normAutofit fontScale="90000"/>
          </a:bodyPr>
          <a:lstStyle/>
          <a:p>
            <a:r>
              <a:rPr lang="en-US" sz="3700" b="1" dirty="0">
                <a:solidFill>
                  <a:schemeClr val="tx1"/>
                </a:solidFill>
              </a:rPr>
              <a:t>Chapter 2: </a:t>
            </a:r>
            <a:r>
              <a:rPr lang="en-US" sz="3700" b="1" i="0" dirty="0">
                <a:solidFill>
                  <a:schemeClr val="tx1"/>
                </a:solidFill>
                <a:effectLst/>
              </a:rPr>
              <a:t>The Flatlands of Oakland and the Youth Control Complex</a:t>
            </a:r>
            <a:r>
              <a:rPr lang="en-US" sz="3700" b="0" i="0" dirty="0">
                <a:solidFill>
                  <a:schemeClr val="tx1"/>
                </a:solidFill>
                <a:effectLst/>
              </a:rPr>
              <a:t/>
            </a:r>
            <a:br>
              <a:rPr lang="en-US" sz="3700" b="0" i="0" dirty="0">
                <a:solidFill>
                  <a:schemeClr val="tx1"/>
                </a:solidFill>
                <a:effectLst/>
              </a:rPr>
            </a:br>
            <a:r>
              <a:rPr lang="en-US" sz="3700" dirty="0">
                <a:solidFill>
                  <a:schemeClr val="tx1"/>
                </a:solidFill>
              </a:rPr>
              <a:t> </a:t>
            </a:r>
          </a:p>
        </p:txBody>
      </p:sp>
      <p:pic>
        <p:nvPicPr>
          <p:cNvPr id="8" name="Content Placeholder 7" descr="Map&#10;&#10;Description automatically generated">
            <a:hlinkClick r:id="rId2"/>
            <a:extLst>
              <a:ext uri="{FF2B5EF4-FFF2-40B4-BE49-F238E27FC236}">
                <a16:creationId xmlns:a16="http://schemas.microsoft.com/office/drawing/2014/main" id="{DE5DD973-3AAC-2A40-E84F-079516D75B47}"/>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0698" r="2" b="8007"/>
          <a:stretch/>
        </p:blipFill>
        <p:spPr>
          <a:xfrm>
            <a:off x="1443228" y="10"/>
            <a:ext cx="10061448" cy="3599011"/>
          </a:xfrm>
          <a:prstGeom prst="rect">
            <a:avLst/>
          </a:prstGeom>
        </p:spPr>
      </p:pic>
      <p:sp>
        <p:nvSpPr>
          <p:cNvPr id="5" name="Content Placeholder 4">
            <a:extLst>
              <a:ext uri="{FF2B5EF4-FFF2-40B4-BE49-F238E27FC236}">
                <a16:creationId xmlns:a16="http://schemas.microsoft.com/office/drawing/2014/main" id="{6691C739-6E0E-FEC8-FF9F-9FD9314A97CC}"/>
              </a:ext>
            </a:extLst>
          </p:cNvPr>
          <p:cNvSpPr>
            <a:spLocks noGrp="1"/>
          </p:cNvSpPr>
          <p:nvPr>
            <p:ph sz="half" idx="1"/>
          </p:nvPr>
        </p:nvSpPr>
        <p:spPr>
          <a:xfrm>
            <a:off x="5571858" y="3853131"/>
            <a:ext cx="5717136" cy="2185357"/>
          </a:xfrm>
        </p:spPr>
        <p:txBody>
          <a:bodyPr vert="horz" lIns="91440" tIns="45720" rIns="91440" bIns="45720" rtlCol="0" anchor="t">
            <a:noAutofit/>
          </a:bodyPr>
          <a:lstStyle/>
          <a:p>
            <a:pPr marL="228600" indent="0">
              <a:buNone/>
            </a:pPr>
            <a:r>
              <a:rPr lang="en-US" sz="1200" dirty="0">
                <a:solidFill>
                  <a:schemeClr val="tx1"/>
                </a:solidFill>
              </a:rPr>
              <a:t>population of 460,000- 6th most populous metropolitan area in the US (San Francisco Bay Area: total population of approximately 7.9 million)</a:t>
            </a:r>
          </a:p>
          <a:p>
            <a:pPr marL="228600" indent="0">
              <a:buNone/>
            </a:pPr>
            <a:r>
              <a:rPr lang="en-US" sz="1200" dirty="0">
                <a:solidFill>
                  <a:schemeClr val="tx1"/>
                </a:solidFill>
              </a:rPr>
              <a:t>Whites: 36% Blacks: 30% Latinos: 26% (as of 2006)</a:t>
            </a:r>
          </a:p>
          <a:p>
            <a:pPr marL="228600" indent="0">
              <a:buNone/>
            </a:pPr>
            <a:r>
              <a:rPr lang="en-US" sz="1200" dirty="0">
                <a:solidFill>
                  <a:schemeClr val="tx1"/>
                </a:solidFill>
              </a:rPr>
              <a:t>10,000 gang members live in the district</a:t>
            </a:r>
          </a:p>
          <a:p>
            <a:pPr marL="228600" indent="0">
              <a:buNone/>
            </a:pPr>
            <a:r>
              <a:rPr lang="en-US" sz="1200" dirty="0">
                <a:solidFill>
                  <a:schemeClr val="tx1"/>
                </a:solidFill>
              </a:rPr>
              <a:t>4th largest violent crime rate in the country</a:t>
            </a:r>
          </a:p>
          <a:p>
            <a:pPr marL="228600" indent="0">
              <a:buNone/>
            </a:pPr>
            <a:r>
              <a:rPr lang="en-US" sz="1200" dirty="0">
                <a:solidFill>
                  <a:schemeClr val="tx1"/>
                </a:solidFill>
              </a:rPr>
              <a:t>33% of the population live below the poverty line (US Bureau Census 2000)</a:t>
            </a:r>
          </a:p>
          <a:p>
            <a:pPr marL="228600" indent="0">
              <a:buNone/>
            </a:pPr>
            <a:r>
              <a:rPr lang="en-US" sz="1200" dirty="0">
                <a:solidFill>
                  <a:schemeClr val="tx1"/>
                </a:solidFill>
              </a:rPr>
              <a:t>Unemployment rate: 17.7% as of 2010</a:t>
            </a:r>
          </a:p>
        </p:txBody>
      </p:sp>
      <p:cxnSp>
        <p:nvCxnSpPr>
          <p:cNvPr id="23" name="Straight Connector 22">
            <a:extLst>
              <a:ext uri="{FF2B5EF4-FFF2-40B4-BE49-F238E27FC236}">
                <a16:creationId xmlns:a16="http://schemas.microsoft.com/office/drawing/2014/main" id="{88E181E9-8FE4-417B-A80B-0A099C6BE7D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067AFF"/>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4EB5B0D-CAAF-4A5A-8339-8CCEA2AEE23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067A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959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3BABD39-DADC-45D4-81D2-0BA1BE6EED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FEF4583F-0B72-4942-B10E-222C912C57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Rectangle 28">
            <a:extLst>
              <a:ext uri="{FF2B5EF4-FFF2-40B4-BE49-F238E27FC236}">
                <a16:creationId xmlns:a16="http://schemas.microsoft.com/office/drawing/2014/main" id="{73C994B4-9721-4148-9EEC-6793CECDE8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Rectangle 30">
            <a:extLst>
              <a:ext uri="{FF2B5EF4-FFF2-40B4-BE49-F238E27FC236}">
                <a16:creationId xmlns:a16="http://schemas.microsoft.com/office/drawing/2014/main" id="{D68BD3C7-834E-43F0-9527-BB190AD2F9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0206" y="-1"/>
            <a:ext cx="8999774" cy="4995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651CB11-476A-519F-44A2-89D7941ECC82}"/>
              </a:ext>
            </a:extLst>
          </p:cNvPr>
          <p:cNvSpPr>
            <a:spLocks noGrp="1"/>
          </p:cNvSpPr>
          <p:nvPr>
            <p:ph type="title"/>
          </p:nvPr>
        </p:nvSpPr>
        <p:spPr>
          <a:xfrm>
            <a:off x="2069703" y="419819"/>
            <a:ext cx="7940781" cy="1754038"/>
          </a:xfrm>
        </p:spPr>
        <p:txBody>
          <a:bodyPr anchor="b">
            <a:normAutofit/>
          </a:bodyPr>
          <a:lstStyle/>
          <a:p>
            <a:pPr algn="ctr"/>
            <a:r>
              <a:rPr lang="en-US" sz="4800" b="0" i="0">
                <a:effectLst/>
                <a:latin typeface="RalewayRegular"/>
              </a:rPr>
              <a:t>Why Oakland?</a:t>
            </a:r>
            <a:endParaRPr lang="en-US" sz="4800"/>
          </a:p>
        </p:txBody>
      </p:sp>
      <p:sp>
        <p:nvSpPr>
          <p:cNvPr id="33" name="Rectangle 32">
            <a:extLst>
              <a:ext uri="{FF2B5EF4-FFF2-40B4-BE49-F238E27FC236}">
                <a16:creationId xmlns:a16="http://schemas.microsoft.com/office/drawing/2014/main" id="{C9824305-C48E-445C-A06D-E9D658EA48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40206" y="4873933"/>
            <a:ext cx="8997696" cy="12182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35" name="Straight Connector 34">
            <a:extLst>
              <a:ext uri="{FF2B5EF4-FFF2-40B4-BE49-F238E27FC236}">
                <a16:creationId xmlns:a16="http://schemas.microsoft.com/office/drawing/2014/main" id="{CF534936-0C2D-4585-AA0A-DF52422A03C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0C5A755-0384-4BD5-84CB-3A02C1C7F46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 name="Content Placeholder 5">
            <a:extLst>
              <a:ext uri="{FF2B5EF4-FFF2-40B4-BE49-F238E27FC236}">
                <a16:creationId xmlns:a16="http://schemas.microsoft.com/office/drawing/2014/main" id="{1E6C161A-AF97-6EE8-F9DA-B683B37FC42F}"/>
              </a:ext>
            </a:extLst>
          </p:cNvPr>
          <p:cNvGraphicFramePr>
            <a:graphicFrameLocks noGrp="1"/>
          </p:cNvGraphicFramePr>
          <p:nvPr>
            <p:ph idx="1"/>
            <p:extLst>
              <p:ext uri="{D42A27DB-BD31-4B8C-83A1-F6EECF244321}">
                <p14:modId xmlns:p14="http://schemas.microsoft.com/office/powerpoint/2010/main" val="3483603044"/>
              </p:ext>
            </p:extLst>
          </p:nvPr>
        </p:nvGraphicFramePr>
        <p:xfrm>
          <a:off x="2230093" y="2363638"/>
          <a:ext cx="7620001" cy="2265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7054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Background Gray Rectangle">
            <a:extLst>
              <a:ext uri="{FF2B5EF4-FFF2-40B4-BE49-F238E27FC236}">
                <a16:creationId xmlns:a16="http://schemas.microsoft.com/office/drawing/2014/main" id="{BB02D85D-EFB8-41C6-AA5A-9C9608DE62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419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9">
            <a:extLst>
              <a:ext uri="{FF2B5EF4-FFF2-40B4-BE49-F238E27FC236}">
                <a16:creationId xmlns:a16="http://schemas.microsoft.com/office/drawing/2014/main" id="{DD950EB8-C7BA-47E6-8903-A0766E4DC6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Rectangle 11">
            <a:extLst>
              <a:ext uri="{FF2B5EF4-FFF2-40B4-BE49-F238E27FC236}">
                <a16:creationId xmlns:a16="http://schemas.microsoft.com/office/drawing/2014/main" id="{92957535-606D-46F2-A24A-E60CFBCF4B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40A9A8-C776-9EB4-5B78-C1D55E3808ED}"/>
              </a:ext>
            </a:extLst>
          </p:cNvPr>
          <p:cNvSpPr>
            <a:spLocks noGrp="1"/>
          </p:cNvSpPr>
          <p:nvPr>
            <p:ph type="title"/>
          </p:nvPr>
        </p:nvSpPr>
        <p:spPr>
          <a:xfrm>
            <a:off x="437959" y="539495"/>
            <a:ext cx="5514829" cy="5347485"/>
          </a:xfrm>
        </p:spPr>
        <p:txBody>
          <a:bodyPr anchor="t">
            <a:normAutofit/>
          </a:bodyPr>
          <a:lstStyle/>
          <a:p>
            <a:r>
              <a:rPr lang="en-US" sz="5400" dirty="0"/>
              <a:t>Oakland: A Punitive Sandbox</a:t>
            </a:r>
          </a:p>
        </p:txBody>
      </p:sp>
      <p:sp>
        <p:nvSpPr>
          <p:cNvPr id="3" name="Content Placeholder 2">
            <a:extLst>
              <a:ext uri="{FF2B5EF4-FFF2-40B4-BE49-F238E27FC236}">
                <a16:creationId xmlns:a16="http://schemas.microsoft.com/office/drawing/2014/main" id="{35C0794D-9BBF-A1A8-F03F-D3E8F2E2558D}"/>
              </a:ext>
            </a:extLst>
          </p:cNvPr>
          <p:cNvSpPr>
            <a:spLocks noGrp="1"/>
          </p:cNvSpPr>
          <p:nvPr>
            <p:ph idx="1"/>
          </p:nvPr>
        </p:nvSpPr>
        <p:spPr>
          <a:xfrm>
            <a:off x="6096000" y="2613546"/>
            <a:ext cx="4918746" cy="3273451"/>
          </a:xfrm>
        </p:spPr>
        <p:txBody>
          <a:bodyPr anchor="t">
            <a:normAutofit/>
          </a:bodyPr>
          <a:lstStyle/>
          <a:p>
            <a:r>
              <a:rPr lang="en-US" sz="1800" dirty="0"/>
              <a:t>Since the 1960s, Oakland has been one of the cities where policies, before being implemented throughout the US, are put into practice, such as:</a:t>
            </a:r>
          </a:p>
          <a:p>
            <a:pPr lvl="1"/>
            <a:r>
              <a:rPr lang="en-US" sz="1800" dirty="0"/>
              <a:t>zero tolerance</a:t>
            </a:r>
          </a:p>
          <a:p>
            <a:pPr lvl="1"/>
            <a:r>
              <a:rPr lang="en-US" sz="1800" dirty="0"/>
              <a:t>mandatory sentencing</a:t>
            </a:r>
          </a:p>
          <a:p>
            <a:pPr lvl="1"/>
            <a:r>
              <a:rPr lang="en-US" sz="1800" dirty="0"/>
              <a:t>gang enhancements- committing a crime to benefit a gang</a:t>
            </a:r>
          </a:p>
          <a:p>
            <a:pPr lvl="1"/>
            <a:r>
              <a:rPr lang="en-US" sz="1800" dirty="0"/>
              <a:t>mass incarceration</a:t>
            </a:r>
          </a:p>
        </p:txBody>
      </p:sp>
      <p:cxnSp>
        <p:nvCxnSpPr>
          <p:cNvPr id="26" name="Straight Connector 13">
            <a:extLst>
              <a:ext uri="{FF2B5EF4-FFF2-40B4-BE49-F238E27FC236}">
                <a16:creationId xmlns:a16="http://schemas.microsoft.com/office/drawing/2014/main" id="{C3AF75B7-76D7-4A93-91B0-CD3F79BAAF7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15">
            <a:extLst>
              <a:ext uri="{FF2B5EF4-FFF2-40B4-BE49-F238E27FC236}">
                <a16:creationId xmlns:a16="http://schemas.microsoft.com/office/drawing/2014/main" id="{ECD4210C-79AD-46C1-A88C-EB70C5DD657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69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769E14-42A1-4194-9915-A3C3F12B07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54B4AC2F-67D3-4029-9050-8F70D701EC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1E43F547-8690-4CB0-A621-415F429D5C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785BC7-0773-8F23-14A2-D2C38245AB44}"/>
              </a:ext>
            </a:extLst>
          </p:cNvPr>
          <p:cNvSpPr>
            <a:spLocks noGrp="1"/>
          </p:cNvSpPr>
          <p:nvPr>
            <p:ph type="title"/>
          </p:nvPr>
        </p:nvSpPr>
        <p:spPr>
          <a:xfrm>
            <a:off x="420624" y="1012004"/>
            <a:ext cx="4862576" cy="4795408"/>
          </a:xfrm>
        </p:spPr>
        <p:txBody>
          <a:bodyPr>
            <a:normAutofit/>
          </a:bodyPr>
          <a:lstStyle/>
          <a:p>
            <a:pPr>
              <a:spcBef>
                <a:spcPts val="1000"/>
              </a:spcBef>
            </a:pPr>
            <a:r>
              <a:rPr lang="en-US">
                <a:ea typeface="+mj-lt"/>
                <a:cs typeface="+mj-lt"/>
              </a:rPr>
              <a:t>Youth control complex:</a:t>
            </a:r>
          </a:p>
        </p:txBody>
      </p:sp>
      <p:cxnSp>
        <p:nvCxnSpPr>
          <p:cNvPr id="15" name="Vertical Connector">
            <a:extLst>
              <a:ext uri="{FF2B5EF4-FFF2-40B4-BE49-F238E27FC236}">
                <a16:creationId xmlns:a16="http://schemas.microsoft.com/office/drawing/2014/main" id="{C43453A4-E672-4E99-828D-61F490D03F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42B3D3AB-0475-4349-9B16-455F1E315E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C2D1D66-287D-559F-68E8-A366CAC61BC8}"/>
              </a:ext>
            </a:extLst>
          </p:cNvPr>
          <p:cNvGraphicFramePr>
            <a:graphicFrameLocks noGrp="1"/>
          </p:cNvGraphicFramePr>
          <p:nvPr>
            <p:ph idx="1"/>
            <p:extLst>
              <p:ext uri="{D42A27DB-BD31-4B8C-83A1-F6EECF244321}">
                <p14:modId xmlns:p14="http://schemas.microsoft.com/office/powerpoint/2010/main" val="4239685817"/>
              </p:ext>
            </p:extLst>
          </p:nvPr>
        </p:nvGraphicFramePr>
        <p:xfrm>
          <a:off x="5561161" y="992387"/>
          <a:ext cx="5393367" cy="4873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262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C287-A7E3-29C6-D6F7-DDFECFA55F57}"/>
              </a:ext>
            </a:extLst>
          </p:cNvPr>
          <p:cNvSpPr>
            <a:spLocks noGrp="1"/>
          </p:cNvSpPr>
          <p:nvPr>
            <p:ph type="title"/>
          </p:nvPr>
        </p:nvSpPr>
        <p:spPr/>
        <p:txBody>
          <a:bodyPr/>
          <a:lstStyle/>
          <a:p>
            <a:r>
              <a:rPr lang="en-US" dirty="0">
                <a:solidFill>
                  <a:srgbClr val="475262"/>
                </a:solidFill>
                <a:ea typeface="+mj-lt"/>
                <a:cs typeface="+mj-lt"/>
              </a:rPr>
              <a:t>Material criminalization</a:t>
            </a:r>
            <a:endParaRPr lang="en-US" dirty="0">
              <a:ea typeface="+mj-lt"/>
              <a:cs typeface="+mj-lt"/>
            </a:endParaRPr>
          </a:p>
        </p:txBody>
      </p:sp>
      <p:sp>
        <p:nvSpPr>
          <p:cNvPr id="3" name="Content Placeholder 2">
            <a:extLst>
              <a:ext uri="{FF2B5EF4-FFF2-40B4-BE49-F238E27FC236}">
                <a16:creationId xmlns:a16="http://schemas.microsoft.com/office/drawing/2014/main" id="{4509D2FF-01C5-3231-DAF3-D73EA4DA355F}"/>
              </a:ext>
            </a:extLst>
          </p:cNvPr>
          <p:cNvSpPr>
            <a:spLocks noGrp="1"/>
          </p:cNvSpPr>
          <p:nvPr>
            <p:ph idx="1"/>
          </p:nvPr>
        </p:nvSpPr>
        <p:spPr/>
        <p:txBody>
          <a:bodyPr vert="horz" lIns="91440" tIns="45720" rIns="91440" bIns="45720" rtlCol="0" anchor="t">
            <a:normAutofit/>
          </a:bodyPr>
          <a:lstStyle/>
          <a:p>
            <a:pPr algn="l">
              <a:buFont typeface="Arial" panose="020B0604020202020204" pitchFamily="34" charset="0"/>
              <a:buChar char="•"/>
            </a:pPr>
            <a:r>
              <a:rPr lang="en-US" b="0" i="0" dirty="0">
                <a:solidFill>
                  <a:srgbClr val="475262"/>
                </a:solidFill>
                <a:effectLst/>
                <a:latin typeface="RalewayMedium"/>
              </a:rPr>
              <a:t>Police harassment, exclusion from businesses and public recreation spaces, and the enforcement of zero tolerance policies that lead to youth detention, suspensions, expulsions and incarcerations</a:t>
            </a:r>
            <a:endParaRPr lang="en-US" dirty="0"/>
          </a:p>
          <a:p>
            <a:pPr algn="l"/>
            <a:r>
              <a:rPr lang="en-US" b="0" i="0" dirty="0">
                <a:solidFill>
                  <a:srgbClr val="475262"/>
                </a:solidFill>
                <a:effectLst/>
                <a:latin typeface="RalewayRegular"/>
              </a:rPr>
              <a:t>Symbolic criminalization</a:t>
            </a:r>
          </a:p>
          <a:p>
            <a:pPr algn="l">
              <a:buFont typeface="Arial" panose="020B0604020202020204" pitchFamily="34" charset="0"/>
              <a:buChar char="•"/>
            </a:pPr>
            <a:r>
              <a:rPr lang="en-US" b="0" i="0" dirty="0">
                <a:solidFill>
                  <a:srgbClr val="475262"/>
                </a:solidFill>
                <a:effectLst/>
                <a:latin typeface="RalewayMedium"/>
              </a:rPr>
              <a:t>The surveillance, profiling, stigma and degrading interactions that young people regularly endure</a:t>
            </a:r>
          </a:p>
          <a:p>
            <a:pPr algn="l">
              <a:buFont typeface="Arial" panose="020B0604020202020204" pitchFamily="34" charset="0"/>
              <a:buChar char="•"/>
            </a:pPr>
            <a:r>
              <a:rPr lang="en-US" b="0" i="0" dirty="0">
                <a:solidFill>
                  <a:srgbClr val="475262"/>
                </a:solidFill>
                <a:effectLst/>
                <a:latin typeface="RalewayMedium"/>
              </a:rPr>
              <a:t>Recognized as "racial microaggressions"</a:t>
            </a:r>
          </a:p>
          <a:p>
            <a:pPr algn="l">
              <a:buFont typeface="Arial" panose="020B0604020202020204" pitchFamily="34" charset="0"/>
              <a:buChar char="•"/>
            </a:pPr>
            <a:r>
              <a:rPr lang="en-US" b="0" i="0" dirty="0">
                <a:solidFill>
                  <a:srgbClr val="475262"/>
                </a:solidFill>
                <a:effectLst/>
                <a:latin typeface="RalewayMedium"/>
              </a:rPr>
              <a:t>Subtle acts of racism that people of color experience on a daily basis</a:t>
            </a:r>
          </a:p>
          <a:p>
            <a:endParaRPr lang="en-US" dirty="0"/>
          </a:p>
        </p:txBody>
      </p:sp>
    </p:spTree>
    <p:extLst>
      <p:ext uri="{BB962C8B-B14F-4D97-AF65-F5344CB8AC3E}">
        <p14:creationId xmlns:p14="http://schemas.microsoft.com/office/powerpoint/2010/main" val="467089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195E6-188C-4A7B-5BB9-448490B7C45E}"/>
              </a:ext>
            </a:extLst>
          </p:cNvPr>
          <p:cNvSpPr>
            <a:spLocks noGrp="1"/>
          </p:cNvSpPr>
          <p:nvPr>
            <p:ph type="title"/>
          </p:nvPr>
        </p:nvSpPr>
        <p:spPr/>
        <p:txBody>
          <a:bodyPr>
            <a:noAutofit/>
          </a:bodyPr>
          <a:lstStyle/>
          <a:p>
            <a:r>
              <a:rPr lang="en-US" sz="4000" b="0" i="0" dirty="0">
                <a:solidFill>
                  <a:srgbClr val="475262"/>
                </a:solidFill>
                <a:effectLst/>
                <a:latin typeface="RalewayRegular"/>
              </a:rPr>
              <a:t>Chapter 3: The Labeling Hype: Coming of Age in the Era of Mass Incarceration</a:t>
            </a:r>
            <a:r>
              <a:rPr lang="en-US" sz="4000" b="0" i="0" dirty="0">
                <a:solidFill>
                  <a:srgbClr val="475262"/>
                </a:solidFill>
                <a:effectLst/>
                <a:latin typeface="RalewayMedium"/>
              </a:rPr>
              <a:t/>
            </a:r>
            <a:br>
              <a:rPr lang="en-US" sz="4000" b="0" i="0" dirty="0">
                <a:solidFill>
                  <a:srgbClr val="475262"/>
                </a:solidFill>
                <a:effectLst/>
                <a:latin typeface="RalewayMedium"/>
              </a:rPr>
            </a:br>
            <a:endParaRPr lang="en-US" sz="4000" dirty="0"/>
          </a:p>
        </p:txBody>
      </p:sp>
      <p:sp>
        <p:nvSpPr>
          <p:cNvPr id="3" name="Content Placeholder 2">
            <a:extLst>
              <a:ext uri="{FF2B5EF4-FFF2-40B4-BE49-F238E27FC236}">
                <a16:creationId xmlns:a16="http://schemas.microsoft.com/office/drawing/2014/main" id="{A5D1D951-6EA3-D60D-BC7A-53A234E7DC4A}"/>
              </a:ext>
            </a:extLst>
          </p:cNvPr>
          <p:cNvSpPr>
            <a:spLocks noGrp="1"/>
          </p:cNvSpPr>
          <p:nvPr>
            <p:ph idx="1"/>
          </p:nvPr>
        </p:nvSpPr>
        <p:spPr/>
        <p:txBody>
          <a:bodyPr/>
          <a:lstStyle/>
          <a:p>
            <a:pPr algn="l">
              <a:buFont typeface="Arial" panose="020B0604020202020204" pitchFamily="34" charset="0"/>
              <a:buChar char="•"/>
            </a:pPr>
            <a:r>
              <a:rPr lang="en-US" b="0" i="0" dirty="0">
                <a:solidFill>
                  <a:srgbClr val="475262"/>
                </a:solidFill>
                <a:effectLst/>
                <a:latin typeface="RalewayMedium"/>
              </a:rPr>
              <a:t>In the era of mass incarceration, labeling is a process by which agencies of social control further stigmatize and mark the boys in response to their original label. </a:t>
            </a:r>
            <a:r>
              <a:rPr lang="en-US" b="1" i="0" u="sng" dirty="0">
                <a:solidFill>
                  <a:srgbClr val="475262"/>
                </a:solidFill>
                <a:effectLst/>
                <a:latin typeface="RalewayMedium"/>
              </a:rPr>
              <a:t>This in turn creates a vicious cycle that increases the boys’ experience with criminalization, this is called labeling hype.</a:t>
            </a:r>
          </a:p>
          <a:p>
            <a:pPr algn="l">
              <a:buFont typeface="Arial" panose="020B0604020202020204" pitchFamily="34" charset="0"/>
              <a:buChar char="•"/>
            </a:pPr>
            <a:r>
              <a:rPr lang="en-US" b="0" i="0" dirty="0">
                <a:solidFill>
                  <a:srgbClr val="475262"/>
                </a:solidFill>
                <a:effectLst/>
                <a:latin typeface="RalewayMedium"/>
              </a:rPr>
              <a:t>Criminalization became internalized</a:t>
            </a:r>
          </a:p>
          <a:p>
            <a:pPr marL="0" indent="0">
              <a:buNone/>
            </a:pPr>
            <a:endParaRPr lang="en-US" dirty="0"/>
          </a:p>
        </p:txBody>
      </p:sp>
    </p:spTree>
    <p:extLst>
      <p:ext uri="{BB962C8B-B14F-4D97-AF65-F5344CB8AC3E}">
        <p14:creationId xmlns:p14="http://schemas.microsoft.com/office/powerpoint/2010/main" val="3400894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D88411-503D-41A0-BB5E-1C5AC70351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0448CEF0-D07B-484A-9005-35C372FF18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015CAE92-A031-4F85-8B52-4959DB819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B797BD-3322-0E0F-F82B-FA9B70D343DB}"/>
              </a:ext>
            </a:extLst>
          </p:cNvPr>
          <p:cNvSpPr>
            <a:spLocks noGrp="1"/>
          </p:cNvSpPr>
          <p:nvPr>
            <p:ph type="title"/>
          </p:nvPr>
        </p:nvSpPr>
        <p:spPr>
          <a:xfrm>
            <a:off x="420623" y="606564"/>
            <a:ext cx="10858705" cy="2110122"/>
          </a:xfrm>
        </p:spPr>
        <p:txBody>
          <a:bodyPr anchor="t">
            <a:normAutofit/>
          </a:bodyPr>
          <a:lstStyle/>
          <a:p>
            <a:r>
              <a:rPr lang="en-US" dirty="0"/>
              <a:t>Spiral of Criminalization</a:t>
            </a:r>
          </a:p>
        </p:txBody>
      </p:sp>
      <p:cxnSp>
        <p:nvCxnSpPr>
          <p:cNvPr id="15" name="Vertical Connector">
            <a:extLst>
              <a:ext uri="{FF2B5EF4-FFF2-40B4-BE49-F238E27FC236}">
                <a16:creationId xmlns:a16="http://schemas.microsoft.com/office/drawing/2014/main" id="{89A06E1F-9CD9-4689-B2ED-766AD195AFD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7DF25515-8844-4534-AA1D-955AED0A5F3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0CDBD58-AAAE-F56D-BB88-995AF7F2E3B1}"/>
              </a:ext>
            </a:extLst>
          </p:cNvPr>
          <p:cNvGraphicFramePr>
            <a:graphicFrameLocks noGrp="1"/>
          </p:cNvGraphicFramePr>
          <p:nvPr>
            <p:ph idx="1"/>
            <p:extLst>
              <p:ext uri="{D42A27DB-BD31-4B8C-83A1-F6EECF244321}">
                <p14:modId xmlns:p14="http://schemas.microsoft.com/office/powerpoint/2010/main" val="3232152830"/>
              </p:ext>
            </p:extLst>
          </p:nvPr>
        </p:nvGraphicFramePr>
        <p:xfrm>
          <a:off x="2168105" y="2770704"/>
          <a:ext cx="9276062" cy="3293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5245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6F769E14-42A1-4194-9915-A3C3F12B07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Background Gray Rectangle">
            <a:extLst>
              <a:ext uri="{FF2B5EF4-FFF2-40B4-BE49-F238E27FC236}">
                <a16:creationId xmlns:a16="http://schemas.microsoft.com/office/drawing/2014/main" id="{54B4AC2F-67D3-4029-9050-8F70D701EC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White Rectangle">
            <a:extLst>
              <a:ext uri="{FF2B5EF4-FFF2-40B4-BE49-F238E27FC236}">
                <a16:creationId xmlns:a16="http://schemas.microsoft.com/office/drawing/2014/main" id="{1E43F547-8690-4CB0-A621-415F429D5C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64A0C6-D68B-E0B6-C3B8-81BD82CEFC65}"/>
              </a:ext>
            </a:extLst>
          </p:cNvPr>
          <p:cNvSpPr>
            <a:spLocks noGrp="1"/>
          </p:cNvSpPr>
          <p:nvPr>
            <p:ph type="title"/>
          </p:nvPr>
        </p:nvSpPr>
        <p:spPr>
          <a:xfrm>
            <a:off x="420624" y="1012004"/>
            <a:ext cx="4862576" cy="4795408"/>
          </a:xfrm>
        </p:spPr>
        <p:txBody>
          <a:bodyPr>
            <a:normAutofit/>
          </a:bodyPr>
          <a:lstStyle/>
          <a:p>
            <a:r>
              <a:rPr lang="en-US" b="0" i="0">
                <a:effectLst/>
                <a:latin typeface="RalewayRegular"/>
              </a:rPr>
              <a:t>Over policing-under policing paradox</a:t>
            </a:r>
            <a:br>
              <a:rPr lang="en-US" b="0" i="0">
                <a:effectLst/>
                <a:latin typeface="RalewayRegular"/>
              </a:rPr>
            </a:br>
            <a:endParaRPr lang="en-US" dirty="0"/>
          </a:p>
        </p:txBody>
      </p:sp>
      <p:cxnSp>
        <p:nvCxnSpPr>
          <p:cNvPr id="22" name="Vertical Connector">
            <a:extLst>
              <a:ext uri="{FF2B5EF4-FFF2-40B4-BE49-F238E27FC236}">
                <a16:creationId xmlns:a16="http://schemas.microsoft.com/office/drawing/2014/main" id="{C43453A4-E672-4E99-828D-61F490D03F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3" name="Horizontal Connector 2">
            <a:extLst>
              <a:ext uri="{FF2B5EF4-FFF2-40B4-BE49-F238E27FC236}">
                <a16:creationId xmlns:a16="http://schemas.microsoft.com/office/drawing/2014/main" id="{42B3D3AB-0475-4349-9B16-455F1E315E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24" name="Content Placeholder 2">
            <a:extLst>
              <a:ext uri="{FF2B5EF4-FFF2-40B4-BE49-F238E27FC236}">
                <a16:creationId xmlns:a16="http://schemas.microsoft.com/office/drawing/2014/main" id="{8A21E115-026E-BCAF-C67D-1A9A945901F1}"/>
              </a:ext>
            </a:extLst>
          </p:cNvPr>
          <p:cNvGraphicFramePr>
            <a:graphicFrameLocks noGrp="1"/>
          </p:cNvGraphicFramePr>
          <p:nvPr>
            <p:ph idx="1"/>
            <p:extLst>
              <p:ext uri="{D42A27DB-BD31-4B8C-83A1-F6EECF244321}">
                <p14:modId xmlns:p14="http://schemas.microsoft.com/office/powerpoint/2010/main" val="4253630338"/>
              </p:ext>
            </p:extLst>
          </p:nvPr>
        </p:nvGraphicFramePr>
        <p:xfrm>
          <a:off x="5561161" y="992387"/>
          <a:ext cx="5393367" cy="4873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5830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99D947B-1B59-4322-8CF2-73E813419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Background Gray Rectangle">
            <a:extLst>
              <a:ext uri="{FF2B5EF4-FFF2-40B4-BE49-F238E27FC236}">
                <a16:creationId xmlns:a16="http://schemas.microsoft.com/office/drawing/2014/main" id="{D803427E-36C0-4811-BE64-ACF653F6AA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White Rectangle">
            <a:extLst>
              <a:ext uri="{FF2B5EF4-FFF2-40B4-BE49-F238E27FC236}">
                <a16:creationId xmlns:a16="http://schemas.microsoft.com/office/drawing/2014/main" id="{D9231370-89C4-4981-8C91-A3F3D1146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05843D-4046-53FA-BEFE-594D789C298F}"/>
              </a:ext>
            </a:extLst>
          </p:cNvPr>
          <p:cNvSpPr>
            <a:spLocks noGrp="1"/>
          </p:cNvSpPr>
          <p:nvPr>
            <p:ph type="title"/>
          </p:nvPr>
        </p:nvSpPr>
        <p:spPr>
          <a:xfrm>
            <a:off x="422145" y="940910"/>
            <a:ext cx="4471588" cy="4976179"/>
          </a:xfrm>
        </p:spPr>
        <p:txBody>
          <a:bodyPr>
            <a:normAutofit/>
          </a:bodyPr>
          <a:lstStyle/>
          <a:p>
            <a:r>
              <a:rPr lang="en-US" sz="4800"/>
              <a:t>Institutions passed on their punitive approaches to treating deviant and delinquent behavior</a:t>
            </a:r>
          </a:p>
        </p:txBody>
      </p:sp>
      <p:cxnSp>
        <p:nvCxnSpPr>
          <p:cNvPr id="26" name="Vertical Connector">
            <a:extLst>
              <a:ext uri="{FF2B5EF4-FFF2-40B4-BE49-F238E27FC236}">
                <a16:creationId xmlns:a16="http://schemas.microsoft.com/office/drawing/2014/main" id="{474D4826-9FF4-4E17-AB42-146B76BD32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Horizontal Connector 2">
            <a:extLst>
              <a:ext uri="{FF2B5EF4-FFF2-40B4-BE49-F238E27FC236}">
                <a16:creationId xmlns:a16="http://schemas.microsoft.com/office/drawing/2014/main" id="{C5873965-CEB2-46E1-951E-037689B0789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6" name="Content Placeholder 2">
            <a:extLst>
              <a:ext uri="{FF2B5EF4-FFF2-40B4-BE49-F238E27FC236}">
                <a16:creationId xmlns:a16="http://schemas.microsoft.com/office/drawing/2014/main" id="{2B33DE6C-54D5-5DD3-1D2F-25117DADFCE3}"/>
              </a:ext>
            </a:extLst>
          </p:cNvPr>
          <p:cNvGraphicFramePr>
            <a:graphicFrameLocks noGrp="1"/>
          </p:cNvGraphicFramePr>
          <p:nvPr>
            <p:ph idx="1"/>
            <p:extLst>
              <p:ext uri="{D42A27DB-BD31-4B8C-83A1-F6EECF244321}">
                <p14:modId xmlns:p14="http://schemas.microsoft.com/office/powerpoint/2010/main" val="257939970"/>
              </p:ext>
            </p:extLst>
          </p:nvPr>
        </p:nvGraphicFramePr>
        <p:xfrm>
          <a:off x="5247020" y="699997"/>
          <a:ext cx="6240669"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069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Gray Rectangle">
            <a:extLst>
              <a:ext uri="{FF2B5EF4-FFF2-40B4-BE49-F238E27FC236}">
                <a16:creationId xmlns:a16="http://schemas.microsoft.com/office/drawing/2014/main" id="{B103F26A-B02C-4135-96B0-37912A33C8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419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823A3A0-1AEE-4C9F-9577-A624AA5BD1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Rectangle 11">
            <a:extLst>
              <a:ext uri="{FF2B5EF4-FFF2-40B4-BE49-F238E27FC236}">
                <a16:creationId xmlns:a16="http://schemas.microsoft.com/office/drawing/2014/main" id="{73E0691A-3834-41DB-B58A-F0D41ACA4B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9E2E0E-B3BE-D650-A1BC-43726F22E8DF}"/>
              </a:ext>
            </a:extLst>
          </p:cNvPr>
          <p:cNvSpPr>
            <a:spLocks noGrp="1"/>
          </p:cNvSpPr>
          <p:nvPr>
            <p:ph type="title"/>
          </p:nvPr>
        </p:nvSpPr>
        <p:spPr>
          <a:xfrm>
            <a:off x="434408" y="680192"/>
            <a:ext cx="4978186" cy="5199708"/>
          </a:xfrm>
        </p:spPr>
        <p:txBody>
          <a:bodyPr>
            <a:normAutofit/>
          </a:bodyPr>
          <a:lstStyle/>
          <a:p>
            <a:r>
              <a:rPr lang="en-US" sz="4800"/>
              <a:t>Code of the street</a:t>
            </a:r>
          </a:p>
        </p:txBody>
      </p:sp>
      <p:sp>
        <p:nvSpPr>
          <p:cNvPr id="3" name="Content Placeholder 2">
            <a:extLst>
              <a:ext uri="{FF2B5EF4-FFF2-40B4-BE49-F238E27FC236}">
                <a16:creationId xmlns:a16="http://schemas.microsoft.com/office/drawing/2014/main" id="{BCFE9365-840F-96C5-3212-67552EF15A85}"/>
              </a:ext>
            </a:extLst>
          </p:cNvPr>
          <p:cNvSpPr>
            <a:spLocks noGrp="1"/>
          </p:cNvSpPr>
          <p:nvPr>
            <p:ph idx="1"/>
          </p:nvPr>
        </p:nvSpPr>
        <p:spPr>
          <a:xfrm>
            <a:off x="6096000" y="680191"/>
            <a:ext cx="4918746" cy="5199708"/>
          </a:xfrm>
        </p:spPr>
        <p:txBody>
          <a:bodyPr anchor="ctr">
            <a:normAutofit/>
          </a:bodyPr>
          <a:lstStyle/>
          <a:p>
            <a:r>
              <a:rPr lang="en-US" sz="1800"/>
              <a:t>Assumed that all the boys were actively engaged in criminal and violent activity</a:t>
            </a:r>
          </a:p>
          <a:p>
            <a:r>
              <a:rPr lang="en-US" sz="1800"/>
              <a:t>Provide the boys little choice but to engage in the code.</a:t>
            </a:r>
          </a:p>
          <a:p>
            <a:r>
              <a:rPr lang="en-US" sz="1800"/>
              <a:t>Officers would refuse to provide protection</a:t>
            </a:r>
          </a:p>
          <a:p>
            <a:r>
              <a:rPr lang="en-US" sz="1800"/>
              <a:t>The code of the street allowed the police to justify harassment and arrest, schools to punish and suspend students for defiance, and community members to fear young people.</a:t>
            </a:r>
          </a:p>
          <a:p>
            <a:r>
              <a:rPr lang="en-US" sz="1800"/>
              <a:t>Self-defense</a:t>
            </a:r>
          </a:p>
          <a:p>
            <a:r>
              <a:rPr lang="en-US" sz="1800"/>
              <a:t>The code offers individuals a way to protect themselves from victimization in violent communities and to build respect from others</a:t>
            </a:r>
          </a:p>
        </p:txBody>
      </p:sp>
      <p:cxnSp>
        <p:nvCxnSpPr>
          <p:cNvPr id="14" name="Straight Connector 13">
            <a:extLst>
              <a:ext uri="{FF2B5EF4-FFF2-40B4-BE49-F238E27FC236}">
                <a16:creationId xmlns:a16="http://schemas.microsoft.com/office/drawing/2014/main" id="{329BD279-68D6-4374-A25D-0443582490C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A223393-D916-47A5-833D-85E9ECDA83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907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Gray Rectangle">
            <a:extLst>
              <a:ext uri="{FF2B5EF4-FFF2-40B4-BE49-F238E27FC236}">
                <a16:creationId xmlns:a16="http://schemas.microsoft.com/office/drawing/2014/main" id="{B103F26A-B02C-4135-96B0-37912A33C8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419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823A3A0-1AEE-4C9F-9577-A624AA5BD1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Rectangle 11">
            <a:extLst>
              <a:ext uri="{FF2B5EF4-FFF2-40B4-BE49-F238E27FC236}">
                <a16:creationId xmlns:a16="http://schemas.microsoft.com/office/drawing/2014/main" id="{73E0691A-3834-41DB-B58A-F0D41ACA4B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31B91C-2F2E-9B63-E526-63A642D1E898}"/>
              </a:ext>
            </a:extLst>
          </p:cNvPr>
          <p:cNvSpPr>
            <a:spLocks noGrp="1"/>
          </p:cNvSpPr>
          <p:nvPr>
            <p:ph type="title"/>
          </p:nvPr>
        </p:nvSpPr>
        <p:spPr>
          <a:xfrm>
            <a:off x="434408" y="680192"/>
            <a:ext cx="4978186" cy="5199708"/>
          </a:xfrm>
        </p:spPr>
        <p:txBody>
          <a:bodyPr>
            <a:normAutofit/>
          </a:bodyPr>
          <a:lstStyle/>
          <a:p>
            <a:r>
              <a:rPr lang="en-US" sz="4800"/>
              <a:t>Don’t snitch campaign</a:t>
            </a:r>
          </a:p>
        </p:txBody>
      </p:sp>
      <p:sp>
        <p:nvSpPr>
          <p:cNvPr id="19" name="Content Placeholder 2">
            <a:extLst>
              <a:ext uri="{FF2B5EF4-FFF2-40B4-BE49-F238E27FC236}">
                <a16:creationId xmlns:a16="http://schemas.microsoft.com/office/drawing/2014/main" id="{5F513EC1-6C8B-F0C6-4BA2-D9B0555D72D5}"/>
              </a:ext>
            </a:extLst>
          </p:cNvPr>
          <p:cNvSpPr>
            <a:spLocks noGrp="1"/>
          </p:cNvSpPr>
          <p:nvPr>
            <p:ph idx="1"/>
          </p:nvPr>
        </p:nvSpPr>
        <p:spPr>
          <a:xfrm>
            <a:off x="6096000" y="680191"/>
            <a:ext cx="4918746" cy="5199708"/>
          </a:xfrm>
        </p:spPr>
        <p:txBody>
          <a:bodyPr anchor="ctr">
            <a:normAutofit/>
          </a:bodyPr>
          <a:lstStyle/>
          <a:p>
            <a:r>
              <a:rPr lang="en-US" sz="1800"/>
              <a:t>The “don’t snitch” campaign among the boys in this study was an attempt to avoid further criminalization and unjust arrests and sentencing and to protect them from being “ratted out” by the police</a:t>
            </a:r>
          </a:p>
          <a:p>
            <a:r>
              <a:rPr lang="en-US" sz="1800"/>
              <a:t>Youth were being incarcerated through false accusation, police “step-ups”, entrapment, and forced testimonies led many of the boys to declare a vow against ever providing information to police, even when they were victims.</a:t>
            </a:r>
          </a:p>
          <a:p>
            <a:r>
              <a:rPr lang="en-US" sz="1800"/>
              <a:t>Resist the over policing-under policing paradox and mass incarceration.</a:t>
            </a:r>
          </a:p>
        </p:txBody>
      </p:sp>
      <p:cxnSp>
        <p:nvCxnSpPr>
          <p:cNvPr id="14" name="Straight Connector 13">
            <a:extLst>
              <a:ext uri="{FF2B5EF4-FFF2-40B4-BE49-F238E27FC236}">
                <a16:creationId xmlns:a16="http://schemas.microsoft.com/office/drawing/2014/main" id="{329BD279-68D6-4374-A25D-0443582490C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A223393-D916-47A5-833D-85E9ECDA83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26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Gray Rectangle">
            <a:extLst>
              <a:ext uri="{FF2B5EF4-FFF2-40B4-BE49-F238E27FC236}">
                <a16:creationId xmlns:a16="http://schemas.microsoft.com/office/drawing/2014/main" id="{B103F26A-B02C-4135-96B0-37912A33C8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419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823A3A0-1AEE-4C9F-9577-A624AA5BD1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Rectangle 11">
            <a:extLst>
              <a:ext uri="{FF2B5EF4-FFF2-40B4-BE49-F238E27FC236}">
                <a16:creationId xmlns:a16="http://schemas.microsoft.com/office/drawing/2014/main" id="{73E0691A-3834-41DB-B58A-F0D41ACA4B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B876B-ED22-4695-5950-896BCA1240F6}"/>
              </a:ext>
            </a:extLst>
          </p:cNvPr>
          <p:cNvSpPr>
            <a:spLocks noGrp="1"/>
          </p:cNvSpPr>
          <p:nvPr>
            <p:ph type="title"/>
          </p:nvPr>
        </p:nvSpPr>
        <p:spPr>
          <a:xfrm>
            <a:off x="434408" y="680192"/>
            <a:ext cx="4978186" cy="5199708"/>
          </a:xfrm>
        </p:spPr>
        <p:txBody>
          <a:bodyPr>
            <a:normAutofit/>
          </a:bodyPr>
          <a:lstStyle/>
          <a:p>
            <a:r>
              <a:rPr lang="en-US" sz="4800" dirty="0"/>
              <a:t>Chapter 4: The Coupling of Criminal Justice and Community Institutions</a:t>
            </a:r>
          </a:p>
        </p:txBody>
      </p:sp>
      <p:sp>
        <p:nvSpPr>
          <p:cNvPr id="3" name="Content Placeholder 2">
            <a:extLst>
              <a:ext uri="{FF2B5EF4-FFF2-40B4-BE49-F238E27FC236}">
                <a16:creationId xmlns:a16="http://schemas.microsoft.com/office/drawing/2014/main" id="{662ED9FB-3A64-6506-C423-0847BDD565BE}"/>
              </a:ext>
            </a:extLst>
          </p:cNvPr>
          <p:cNvSpPr>
            <a:spLocks noGrp="1"/>
          </p:cNvSpPr>
          <p:nvPr>
            <p:ph idx="1"/>
          </p:nvPr>
        </p:nvSpPr>
        <p:spPr>
          <a:xfrm>
            <a:off x="6096000" y="680191"/>
            <a:ext cx="4918746" cy="5199708"/>
          </a:xfrm>
        </p:spPr>
        <p:txBody>
          <a:bodyPr anchor="ctr">
            <a:normAutofit/>
          </a:bodyPr>
          <a:lstStyle/>
          <a:p>
            <a:r>
              <a:rPr lang="en-US" dirty="0"/>
              <a:t>Problem: Mostly white, middle-class, college-educated men are trying to solve the issue of disproportionate black crime.</a:t>
            </a:r>
          </a:p>
          <a:p>
            <a:endParaRPr lang="en-US" sz="1800" dirty="0"/>
          </a:p>
        </p:txBody>
      </p:sp>
      <p:cxnSp>
        <p:nvCxnSpPr>
          <p:cNvPr id="14" name="Straight Connector 13">
            <a:extLst>
              <a:ext uri="{FF2B5EF4-FFF2-40B4-BE49-F238E27FC236}">
                <a16:creationId xmlns:a16="http://schemas.microsoft.com/office/drawing/2014/main" id="{329BD279-68D6-4374-A25D-0443582490C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A223393-D916-47A5-833D-85E9ECDA83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41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9D947B-1B59-4322-8CF2-73E813419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D803427E-36C0-4811-BE64-ACF653F6AA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D9231370-89C4-4981-8C91-A3F3D1146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998EE-9F38-023F-D61E-D401E91AAAD5}"/>
              </a:ext>
            </a:extLst>
          </p:cNvPr>
          <p:cNvSpPr>
            <a:spLocks noGrp="1"/>
          </p:cNvSpPr>
          <p:nvPr>
            <p:ph type="title"/>
          </p:nvPr>
        </p:nvSpPr>
        <p:spPr>
          <a:xfrm>
            <a:off x="422145" y="940910"/>
            <a:ext cx="4471588" cy="4976179"/>
          </a:xfrm>
        </p:spPr>
        <p:txBody>
          <a:bodyPr>
            <a:normAutofit/>
          </a:bodyPr>
          <a:lstStyle/>
          <a:p>
            <a:r>
              <a:rPr lang="en-US" dirty="0"/>
              <a:t>Criminalizing The Victim</a:t>
            </a:r>
          </a:p>
        </p:txBody>
      </p:sp>
      <p:cxnSp>
        <p:nvCxnSpPr>
          <p:cNvPr id="15" name="Vertical Connector">
            <a:extLst>
              <a:ext uri="{FF2B5EF4-FFF2-40B4-BE49-F238E27FC236}">
                <a16:creationId xmlns:a16="http://schemas.microsoft.com/office/drawing/2014/main" id="{474D4826-9FF4-4E17-AB42-146B76BD32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C5873965-CEB2-46E1-951E-037689B0789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1EE49FF-DFFD-F366-01E2-95555B4AE705}"/>
              </a:ext>
            </a:extLst>
          </p:cNvPr>
          <p:cNvGraphicFramePr>
            <a:graphicFrameLocks noGrp="1"/>
          </p:cNvGraphicFramePr>
          <p:nvPr>
            <p:ph idx="1"/>
            <p:extLst>
              <p:ext uri="{D42A27DB-BD31-4B8C-83A1-F6EECF244321}">
                <p14:modId xmlns:p14="http://schemas.microsoft.com/office/powerpoint/2010/main" val="2635294445"/>
              </p:ext>
            </p:extLst>
          </p:nvPr>
        </p:nvGraphicFramePr>
        <p:xfrm>
          <a:off x="5247020" y="699997"/>
          <a:ext cx="6240669"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794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88A3AEA-8067-474F-940E-BD5B58D88D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ackground Gray Rectangle">
            <a:extLst>
              <a:ext uri="{FF2B5EF4-FFF2-40B4-BE49-F238E27FC236}">
                <a16:creationId xmlns:a16="http://schemas.microsoft.com/office/drawing/2014/main" id="{D803427E-36C0-4811-BE64-ACF653F6AA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White Rectangle">
            <a:extLst>
              <a:ext uri="{FF2B5EF4-FFF2-40B4-BE49-F238E27FC236}">
                <a16:creationId xmlns:a16="http://schemas.microsoft.com/office/drawing/2014/main" id="{D9231370-89C4-4981-8C91-A3F3D1146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B5728C-9F83-0F8C-4B92-92C2E60BA0D5}"/>
              </a:ext>
            </a:extLst>
          </p:cNvPr>
          <p:cNvSpPr>
            <a:spLocks noGrp="1"/>
          </p:cNvSpPr>
          <p:nvPr>
            <p:ph type="title"/>
          </p:nvPr>
        </p:nvSpPr>
        <p:spPr>
          <a:xfrm>
            <a:off x="422144" y="940910"/>
            <a:ext cx="5069451" cy="4976179"/>
          </a:xfrm>
        </p:spPr>
        <p:txBody>
          <a:bodyPr>
            <a:normAutofit/>
          </a:bodyPr>
          <a:lstStyle/>
          <a:p>
            <a:r>
              <a:rPr lang="en-US" dirty="0"/>
              <a:t>Parenting</a:t>
            </a:r>
          </a:p>
        </p:txBody>
      </p:sp>
      <p:cxnSp>
        <p:nvCxnSpPr>
          <p:cNvPr id="10" name="Vertical Connector">
            <a:extLst>
              <a:ext uri="{FF2B5EF4-FFF2-40B4-BE49-F238E27FC236}">
                <a16:creationId xmlns:a16="http://schemas.microsoft.com/office/drawing/2014/main" id="{474D4826-9FF4-4E17-AB42-146B76BD32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Horizontal Connector 2">
            <a:extLst>
              <a:ext uri="{FF2B5EF4-FFF2-40B4-BE49-F238E27FC236}">
                <a16:creationId xmlns:a16="http://schemas.microsoft.com/office/drawing/2014/main" id="{C5873965-CEB2-46E1-951E-037689B0789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4" name="Content Placeholder 2">
            <a:extLst>
              <a:ext uri="{FF2B5EF4-FFF2-40B4-BE49-F238E27FC236}">
                <a16:creationId xmlns:a16="http://schemas.microsoft.com/office/drawing/2014/main" id="{CCE876DF-AF77-8076-C49C-1213DFB1EEFE}"/>
              </a:ext>
            </a:extLst>
          </p:cNvPr>
          <p:cNvGraphicFramePr>
            <a:graphicFrameLocks noGrp="1"/>
          </p:cNvGraphicFramePr>
          <p:nvPr>
            <p:ph idx="1"/>
            <p:extLst>
              <p:ext uri="{D42A27DB-BD31-4B8C-83A1-F6EECF244321}">
                <p14:modId xmlns:p14="http://schemas.microsoft.com/office/powerpoint/2010/main" val="55791678"/>
              </p:ext>
            </p:extLst>
          </p:nvPr>
        </p:nvGraphicFramePr>
        <p:xfrm>
          <a:off x="5766179" y="805218"/>
          <a:ext cx="5710451" cy="5329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2146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21">
            <a:extLst>
              <a:ext uri="{FF2B5EF4-FFF2-40B4-BE49-F238E27FC236}">
                <a16:creationId xmlns:a16="http://schemas.microsoft.com/office/drawing/2014/main" id="{B551C3B6-A0D6-43F6-9F68-13666CDA5C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3">
            <a:extLst>
              <a:ext uri="{FF2B5EF4-FFF2-40B4-BE49-F238E27FC236}">
                <a16:creationId xmlns:a16="http://schemas.microsoft.com/office/drawing/2014/main" id="{73C994B4-9721-4148-9EEC-6793CECDE8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Rectangle 25">
            <a:extLst>
              <a:ext uri="{FF2B5EF4-FFF2-40B4-BE49-F238E27FC236}">
                <a16:creationId xmlns:a16="http://schemas.microsoft.com/office/drawing/2014/main" id="{F9D95E49-763A-4886-B038-82F7347405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8" name="Rectangle 27">
            <a:extLst>
              <a:ext uri="{FF2B5EF4-FFF2-40B4-BE49-F238E27FC236}">
                <a16:creationId xmlns:a16="http://schemas.microsoft.com/office/drawing/2014/main" id="{4D4D99EB-C4F3-4F0C-91F7-AB4DC2A08E4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A55FE-2AEA-0324-84BF-28524B4D23DD}"/>
              </a:ext>
            </a:extLst>
          </p:cNvPr>
          <p:cNvSpPr>
            <a:spLocks noGrp="1"/>
          </p:cNvSpPr>
          <p:nvPr>
            <p:ph type="title"/>
          </p:nvPr>
        </p:nvSpPr>
        <p:spPr>
          <a:xfrm>
            <a:off x="422900" y="576263"/>
            <a:ext cx="3932532" cy="2967606"/>
          </a:xfrm>
        </p:spPr>
        <p:txBody>
          <a:bodyPr vert="horz" lIns="91440" tIns="45720" rIns="91440" bIns="45720" rtlCol="0" anchor="b">
            <a:normAutofit/>
          </a:bodyPr>
          <a:lstStyle/>
          <a:p>
            <a:r>
              <a:rPr lang="en-US" sz="4800"/>
              <a:t>Probation</a:t>
            </a:r>
            <a:br>
              <a:rPr lang="en-US" sz="4800"/>
            </a:br>
            <a:endParaRPr lang="en-US" sz="4800"/>
          </a:p>
        </p:txBody>
      </p:sp>
      <p:sp>
        <p:nvSpPr>
          <p:cNvPr id="39" name="Rectangle 29">
            <a:extLst>
              <a:ext uri="{FF2B5EF4-FFF2-40B4-BE49-F238E27FC236}">
                <a16:creationId xmlns:a16="http://schemas.microsoft.com/office/drawing/2014/main" id="{04B69146-C1C0-4B58-86FC-34F3390EBA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40" name="Straight Connector 31">
            <a:extLst>
              <a:ext uri="{FF2B5EF4-FFF2-40B4-BE49-F238E27FC236}">
                <a16:creationId xmlns:a16="http://schemas.microsoft.com/office/drawing/2014/main" id="{EC540AD5-A993-4DA3-B064-D004E2CC655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E6A9698-2C5E-4B0F-B3FA-0CE9BCA6E1A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042E3CF-C80C-08F0-8FDE-80984587BCE3}"/>
              </a:ext>
            </a:extLst>
          </p:cNvPr>
          <p:cNvGraphicFramePr>
            <a:graphicFrameLocks noGrp="1"/>
          </p:cNvGraphicFramePr>
          <p:nvPr>
            <p:ph idx="1"/>
            <p:extLst>
              <p:ext uri="{D42A27DB-BD31-4B8C-83A1-F6EECF244321}">
                <p14:modId xmlns:p14="http://schemas.microsoft.com/office/powerpoint/2010/main" val="3836811251"/>
              </p:ext>
            </p:extLst>
          </p:nvPr>
        </p:nvGraphicFramePr>
        <p:xfrm>
          <a:off x="5247020" y="699997"/>
          <a:ext cx="6240669"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1074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9D947B-1B59-4322-8CF2-73E813419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D803427E-36C0-4811-BE64-ACF653F6AA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D9231370-89C4-4981-8C91-A3F3D1146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C15F0E-31B5-4C64-1114-19BD998E506C}"/>
              </a:ext>
            </a:extLst>
          </p:cNvPr>
          <p:cNvSpPr>
            <a:spLocks noGrp="1"/>
          </p:cNvSpPr>
          <p:nvPr>
            <p:ph type="title"/>
          </p:nvPr>
        </p:nvSpPr>
        <p:spPr>
          <a:xfrm>
            <a:off x="422145" y="940910"/>
            <a:ext cx="4471588" cy="4976179"/>
          </a:xfrm>
        </p:spPr>
        <p:txBody>
          <a:bodyPr>
            <a:normAutofit/>
          </a:bodyPr>
          <a:lstStyle/>
          <a:p>
            <a:r>
              <a:rPr lang="en-US" dirty="0"/>
              <a:t>Community Centers</a:t>
            </a:r>
          </a:p>
        </p:txBody>
      </p:sp>
      <p:cxnSp>
        <p:nvCxnSpPr>
          <p:cNvPr id="15" name="Vertical Connector">
            <a:extLst>
              <a:ext uri="{FF2B5EF4-FFF2-40B4-BE49-F238E27FC236}">
                <a16:creationId xmlns:a16="http://schemas.microsoft.com/office/drawing/2014/main" id="{474D4826-9FF4-4E17-AB42-146B76BD32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C5873965-CEB2-46E1-951E-037689B0789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FD77618-2632-48AE-CEF7-6F552F729A3A}"/>
              </a:ext>
            </a:extLst>
          </p:cNvPr>
          <p:cNvGraphicFramePr>
            <a:graphicFrameLocks noGrp="1"/>
          </p:cNvGraphicFramePr>
          <p:nvPr>
            <p:ph idx="1"/>
            <p:extLst>
              <p:ext uri="{D42A27DB-BD31-4B8C-83A1-F6EECF244321}">
                <p14:modId xmlns:p14="http://schemas.microsoft.com/office/powerpoint/2010/main" val="1730716116"/>
              </p:ext>
            </p:extLst>
          </p:nvPr>
        </p:nvGraphicFramePr>
        <p:xfrm>
          <a:off x="5247020" y="699997"/>
          <a:ext cx="6240669"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7817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5955B3A-C08D-43E6-ABEF-A4F616FB682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C719694A-8B4E-4127-9C08-9B8F39B6F2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Close-up of hopscotch on a sidewalk">
            <a:extLst>
              <a:ext uri="{FF2B5EF4-FFF2-40B4-BE49-F238E27FC236}">
                <a16:creationId xmlns:a16="http://schemas.microsoft.com/office/drawing/2014/main" id="{0366FC64-5073-C4B7-E544-905DF2DC992A}"/>
              </a:ext>
            </a:extLst>
          </p:cNvPr>
          <p:cNvPicPr>
            <a:picLocks noChangeAspect="1"/>
          </p:cNvPicPr>
          <p:nvPr/>
        </p:nvPicPr>
        <p:blipFill rotWithShape="1">
          <a:blip r:embed="rId2"/>
          <a:srcRect t="7086" r="-1" b="8622"/>
          <a:stretch/>
        </p:blipFill>
        <p:spPr>
          <a:xfrm>
            <a:off x="4565" y="-1"/>
            <a:ext cx="12188952" cy="6858000"/>
          </a:xfrm>
          <a:prstGeom prst="rect">
            <a:avLst/>
          </a:prstGeom>
        </p:spPr>
      </p:pic>
      <p:sp>
        <p:nvSpPr>
          <p:cNvPr id="15" name="Rectangle 14">
            <a:extLst>
              <a:ext uri="{FF2B5EF4-FFF2-40B4-BE49-F238E27FC236}">
                <a16:creationId xmlns:a16="http://schemas.microsoft.com/office/drawing/2014/main" id="{353E47F1-23BD-4D2B-B2D2-9087A6BE44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65" y="4294290"/>
            <a:ext cx="12188952" cy="258686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4F256A3-12B9-D2B9-E03F-E6261C0B498F}"/>
              </a:ext>
            </a:extLst>
          </p:cNvPr>
          <p:cNvSpPr>
            <a:spLocks noGrp="1"/>
          </p:cNvSpPr>
          <p:nvPr>
            <p:ph type="ctrTitle"/>
          </p:nvPr>
        </p:nvSpPr>
        <p:spPr>
          <a:xfrm>
            <a:off x="422899" y="4476329"/>
            <a:ext cx="6467547" cy="1558680"/>
          </a:xfrm>
        </p:spPr>
        <p:txBody>
          <a:bodyPr anchor="ctr">
            <a:normAutofit/>
          </a:bodyPr>
          <a:lstStyle/>
          <a:p>
            <a:pPr algn="l"/>
            <a:r>
              <a:rPr lang="en-US" sz="4800"/>
              <a:t>Chapter 5</a:t>
            </a:r>
          </a:p>
        </p:txBody>
      </p:sp>
      <p:sp>
        <p:nvSpPr>
          <p:cNvPr id="5" name="Subtitle 4">
            <a:extLst>
              <a:ext uri="{FF2B5EF4-FFF2-40B4-BE49-F238E27FC236}">
                <a16:creationId xmlns:a16="http://schemas.microsoft.com/office/drawing/2014/main" id="{C01251BF-75D0-2F95-2479-580F542EB624}"/>
              </a:ext>
            </a:extLst>
          </p:cNvPr>
          <p:cNvSpPr>
            <a:spLocks noGrp="1"/>
          </p:cNvSpPr>
          <p:nvPr>
            <p:ph type="subTitle" idx="1"/>
          </p:nvPr>
        </p:nvSpPr>
        <p:spPr>
          <a:xfrm>
            <a:off x="7096924" y="4476328"/>
            <a:ext cx="4046957" cy="1558673"/>
          </a:xfrm>
        </p:spPr>
        <p:txBody>
          <a:bodyPr anchor="ctr">
            <a:normAutofit/>
          </a:bodyPr>
          <a:lstStyle/>
          <a:p>
            <a:pPr algn="l"/>
            <a:r>
              <a:rPr lang="en-US" sz="2200"/>
              <a:t>“Dummy Smart” Misrecognition, Acting Out, and “Going Dumb”</a:t>
            </a:r>
          </a:p>
        </p:txBody>
      </p:sp>
      <p:sp>
        <p:nvSpPr>
          <p:cNvPr id="17" name="Rectangle 16">
            <a:extLst>
              <a:ext uri="{FF2B5EF4-FFF2-40B4-BE49-F238E27FC236}">
                <a16:creationId xmlns:a16="http://schemas.microsoft.com/office/drawing/2014/main" id="{7CCF52BC-59A6-4707-9A65-C8109F8E55D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494040" y="4282928"/>
            <a:ext cx="699477" cy="189880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19" name="Straight Connector 18">
            <a:extLst>
              <a:ext uri="{FF2B5EF4-FFF2-40B4-BE49-F238E27FC236}">
                <a16:creationId xmlns:a16="http://schemas.microsoft.com/office/drawing/2014/main" id="{CF2CC60F-C99A-48C5-856F-3C79856E9E9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A2ED1C-4B10-41E7-9BF6-7447B99B98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410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Gray Rectangle">
            <a:extLst>
              <a:ext uri="{FF2B5EF4-FFF2-40B4-BE49-F238E27FC236}">
                <a16:creationId xmlns:a16="http://schemas.microsoft.com/office/drawing/2014/main" id="{7C29659F-4824-4724-9EF7-F02D022C98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419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320DB0BB-2305-4947-B0BD-DD912E293A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A73D2C07-3864-11B1-E998-FB36360CD152}"/>
              </a:ext>
            </a:extLst>
          </p:cNvPr>
          <p:cNvSpPr>
            <a:spLocks noGrp="1"/>
          </p:cNvSpPr>
          <p:nvPr>
            <p:ph type="title"/>
          </p:nvPr>
        </p:nvSpPr>
        <p:spPr>
          <a:xfrm>
            <a:off x="430012" y="943156"/>
            <a:ext cx="5217894" cy="4936742"/>
          </a:xfrm>
        </p:spPr>
        <p:txBody>
          <a:bodyPr anchor="ctr">
            <a:normAutofit/>
          </a:bodyPr>
          <a:lstStyle/>
          <a:p>
            <a:r>
              <a:rPr lang="en-US" sz="4800">
                <a:solidFill>
                  <a:schemeClr val="tx1">
                    <a:lumMod val="85000"/>
                    <a:lumOff val="15000"/>
                  </a:schemeClr>
                </a:solidFill>
              </a:rPr>
              <a:t>Resistance</a:t>
            </a:r>
          </a:p>
        </p:txBody>
      </p:sp>
      <p:sp>
        <p:nvSpPr>
          <p:cNvPr id="3" name="Content Placeholder 2">
            <a:extLst>
              <a:ext uri="{FF2B5EF4-FFF2-40B4-BE49-F238E27FC236}">
                <a16:creationId xmlns:a16="http://schemas.microsoft.com/office/drawing/2014/main" id="{18D576BB-B89A-27F4-597B-1DE52B774532}"/>
              </a:ext>
            </a:extLst>
          </p:cNvPr>
          <p:cNvSpPr>
            <a:spLocks noGrp="1"/>
          </p:cNvSpPr>
          <p:nvPr>
            <p:ph idx="1"/>
          </p:nvPr>
        </p:nvSpPr>
        <p:spPr>
          <a:xfrm>
            <a:off x="6096001" y="1032387"/>
            <a:ext cx="4988888" cy="4847511"/>
          </a:xfrm>
        </p:spPr>
        <p:txBody>
          <a:bodyPr anchor="ctr">
            <a:normAutofit/>
          </a:bodyPr>
          <a:lstStyle/>
          <a:p>
            <a:r>
              <a:rPr lang="en-US" sz="1800"/>
              <a:t>Page 123:</a:t>
            </a:r>
          </a:p>
          <a:p>
            <a:r>
              <a:rPr lang="en-US" sz="1800"/>
              <a:t>“In an environment where there were few formal avenues for expressing dissent toward a system, which the boys believed to be extremely repressive, they developed forms of resistance that they believed could change, even if only temporarily, the outcome of their treatment”</a:t>
            </a:r>
          </a:p>
          <a:p>
            <a:r>
              <a:rPr lang="en-US" sz="1800"/>
              <a:t>Non-serious offenses were committed as acts of resistance to being criminalized</a:t>
            </a:r>
          </a:p>
          <a:p>
            <a:r>
              <a:rPr lang="en-US" sz="1800"/>
              <a:t>Youth labeled as deviants participated in everyday practices of resistance</a:t>
            </a:r>
          </a:p>
        </p:txBody>
      </p:sp>
      <p:cxnSp>
        <p:nvCxnSpPr>
          <p:cNvPr id="12" name="Straight Connector 11">
            <a:extLst>
              <a:ext uri="{FF2B5EF4-FFF2-40B4-BE49-F238E27FC236}">
                <a16:creationId xmlns:a16="http://schemas.microsoft.com/office/drawing/2014/main" id="{451EEBAC-7FE3-4931-B6B6-8DBD416D7E0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283366-6C8D-422F-9759-B3E4A35235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261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A99D947B-1B59-4322-8CF2-73E813419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ackground Gray Rectangle">
            <a:extLst>
              <a:ext uri="{FF2B5EF4-FFF2-40B4-BE49-F238E27FC236}">
                <a16:creationId xmlns:a16="http://schemas.microsoft.com/office/drawing/2014/main" id="{D803427E-36C0-4811-BE64-ACF653F6AA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9" name="White Rectangle">
            <a:extLst>
              <a:ext uri="{FF2B5EF4-FFF2-40B4-BE49-F238E27FC236}">
                <a16:creationId xmlns:a16="http://schemas.microsoft.com/office/drawing/2014/main" id="{D9231370-89C4-4981-8C91-A3F3D1146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E960AA-9FBF-9B87-8231-A2ED5CF2C7F0}"/>
              </a:ext>
            </a:extLst>
          </p:cNvPr>
          <p:cNvSpPr>
            <a:spLocks noGrp="1"/>
          </p:cNvSpPr>
          <p:nvPr>
            <p:ph type="title"/>
          </p:nvPr>
        </p:nvSpPr>
        <p:spPr>
          <a:xfrm>
            <a:off x="422145" y="940910"/>
            <a:ext cx="4471588" cy="4976179"/>
          </a:xfrm>
        </p:spPr>
        <p:txBody>
          <a:bodyPr>
            <a:normAutofit/>
          </a:bodyPr>
          <a:lstStyle/>
          <a:p>
            <a:r>
              <a:rPr lang="en-US" dirty="0"/>
              <a:t>Crimes of Resistance </a:t>
            </a:r>
          </a:p>
        </p:txBody>
      </p:sp>
      <p:cxnSp>
        <p:nvCxnSpPr>
          <p:cNvPr id="41" name="Vertical Connector">
            <a:extLst>
              <a:ext uri="{FF2B5EF4-FFF2-40B4-BE49-F238E27FC236}">
                <a16:creationId xmlns:a16="http://schemas.microsoft.com/office/drawing/2014/main" id="{474D4826-9FF4-4E17-AB42-146B76BD322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3" name="Horizontal Connector 2">
            <a:extLst>
              <a:ext uri="{FF2B5EF4-FFF2-40B4-BE49-F238E27FC236}">
                <a16:creationId xmlns:a16="http://schemas.microsoft.com/office/drawing/2014/main" id="{C5873965-CEB2-46E1-951E-037689B0789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C14A74F-ADC7-F906-6CD1-129D13266948}"/>
              </a:ext>
            </a:extLst>
          </p:cNvPr>
          <p:cNvGraphicFramePr>
            <a:graphicFrameLocks noGrp="1"/>
          </p:cNvGraphicFramePr>
          <p:nvPr>
            <p:ph idx="1"/>
            <p:extLst>
              <p:ext uri="{D42A27DB-BD31-4B8C-83A1-F6EECF244321}">
                <p14:modId xmlns:p14="http://schemas.microsoft.com/office/powerpoint/2010/main" val="882609428"/>
              </p:ext>
            </p:extLst>
          </p:nvPr>
        </p:nvGraphicFramePr>
        <p:xfrm>
          <a:off x="5247020" y="699997"/>
          <a:ext cx="6240669"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911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Chapter 6:Proving Manhood</a:t>
            </a:r>
            <a:endParaRPr lang="en-US" dirty="0"/>
          </a:p>
        </p:txBody>
      </p:sp>
      <p:sp>
        <p:nvSpPr>
          <p:cNvPr id="3" name="Content Placeholder 2"/>
          <p:cNvSpPr>
            <a:spLocks noGrp="1"/>
          </p:cNvSpPr>
          <p:nvPr>
            <p:ph idx="1"/>
          </p:nvPr>
        </p:nvSpPr>
        <p:spPr/>
        <p:txBody>
          <a:bodyPr/>
          <a:lstStyle/>
          <a:p>
            <a:r>
              <a:rPr lang="en-US" dirty="0"/>
              <a:t>Masculinity as a rehabilitative tool</a:t>
            </a:r>
          </a:p>
          <a:p>
            <a:r>
              <a:rPr lang="en-US" dirty="0"/>
              <a:t>Institutions and societal structures challenge these boys' masculinity</a:t>
            </a:r>
          </a:p>
          <a:p>
            <a:r>
              <a:rPr lang="en-US" dirty="0"/>
              <a:t>Forced into hyper masculinity because they are made our to be something they are not</a:t>
            </a:r>
          </a:p>
          <a:p>
            <a:r>
              <a:rPr lang="en-US" dirty="0"/>
              <a:t>If they don't follow the masculinity code, then they are put in a vulnerable position on the streets and within institutions</a:t>
            </a:r>
          </a:p>
          <a:p>
            <a:endParaRPr lang="en-US" dirty="0"/>
          </a:p>
        </p:txBody>
      </p:sp>
    </p:spTree>
    <p:extLst>
      <p:ext uri="{BB962C8B-B14F-4D97-AF65-F5344CB8AC3E}">
        <p14:creationId xmlns:p14="http://schemas.microsoft.com/office/powerpoint/2010/main" val="3606285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Bind</a:t>
            </a:r>
            <a:endParaRPr lang="en-US" dirty="0"/>
          </a:p>
        </p:txBody>
      </p:sp>
      <p:sp>
        <p:nvSpPr>
          <p:cNvPr id="3" name="Content Placeholder 2"/>
          <p:cNvSpPr>
            <a:spLocks noGrp="1"/>
          </p:cNvSpPr>
          <p:nvPr>
            <p:ph idx="1"/>
          </p:nvPr>
        </p:nvSpPr>
        <p:spPr/>
        <p:txBody>
          <a:bodyPr/>
          <a:lstStyle/>
          <a:p>
            <a:r>
              <a:rPr lang="en-US" dirty="0" smtClean="0"/>
              <a:t>When </a:t>
            </a:r>
            <a:r>
              <a:rPr lang="en-US" dirty="0"/>
              <a:t>expectations pull someone in two opposite directions</a:t>
            </a:r>
          </a:p>
          <a:p>
            <a:r>
              <a:rPr lang="en-US" dirty="0"/>
              <a:t>Affects the boys in this book by forcing them to choose between complying with authority, but increasing their vulnerability and following the code of the streets, but having trouble with the police</a:t>
            </a:r>
          </a:p>
          <a:p>
            <a:r>
              <a:rPr lang="en-US" dirty="0"/>
              <a:t>This </a:t>
            </a:r>
            <a:r>
              <a:rPr lang="en-US" dirty="0" smtClean="0"/>
              <a:t>is a </a:t>
            </a:r>
            <a:r>
              <a:rPr lang="en-US" dirty="0"/>
              <a:t>system to further criminalize and punish these young boys</a:t>
            </a:r>
          </a:p>
        </p:txBody>
      </p:sp>
    </p:spTree>
    <p:extLst>
      <p:ext uri="{BB962C8B-B14F-4D97-AF65-F5344CB8AC3E}">
        <p14:creationId xmlns:p14="http://schemas.microsoft.com/office/powerpoint/2010/main" val="302524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Men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Society </a:t>
            </a:r>
            <a:r>
              <a:rPr lang="en-US" dirty="0"/>
              <a:t>tells them that real men need a job to support their family, but there are a lack of employment opportunities, leading to frustration, which pushes them into hyper masculinity</a:t>
            </a:r>
          </a:p>
          <a:p>
            <a:r>
              <a:rPr lang="en-US" dirty="0"/>
              <a:t>Hyper masculinity: the exaggeration of stereotypical male behavior, such as an emphasis on physical strength, aggression and sexuality</a:t>
            </a:r>
          </a:p>
          <a:p>
            <a:r>
              <a:rPr lang="en-US" dirty="0"/>
              <a:t>It is "taught, learned, challenged and embraced" (page 138)</a:t>
            </a:r>
          </a:p>
          <a:p>
            <a:r>
              <a:rPr lang="en-US" dirty="0"/>
              <a:t>Serves as a resource for resistance and self-affirmation</a:t>
            </a:r>
          </a:p>
          <a:p>
            <a:r>
              <a:rPr lang="en-US" dirty="0"/>
              <a:t>Police officers threaten them with incarceration to learn how to be real men (page 139)</a:t>
            </a:r>
          </a:p>
          <a:p>
            <a:r>
              <a:rPr lang="en-US" dirty="0"/>
              <a:t>Jose states, "the probation officers tell us to be "real men," to show respect, but they don't see that if we show respect, we'll get treated like punks...being a man is different out </a:t>
            </a:r>
            <a:r>
              <a:rPr lang="en-US" dirty="0" smtClean="0"/>
              <a:t>here“</a:t>
            </a:r>
          </a:p>
          <a:p>
            <a:r>
              <a:rPr lang="en-US" dirty="0"/>
              <a:t>Not just young boys proving masculinity</a:t>
            </a:r>
          </a:p>
          <a:p>
            <a:pPr lvl="1"/>
            <a:r>
              <a:rPr lang="en-US" dirty="0"/>
              <a:t>Police officers abusing power and disciplining them to prove their manhood as well. Trying to gain respect by humiliating them (page 136)</a:t>
            </a:r>
          </a:p>
          <a:p>
            <a:pPr lvl="1"/>
            <a:r>
              <a:rPr lang="en-US" dirty="0"/>
              <a:t>Women proving masculinity to an extent to gain respect and security while still being seen with a "good" reputation</a:t>
            </a:r>
          </a:p>
          <a:p>
            <a:endParaRPr lang="en-US" dirty="0"/>
          </a:p>
          <a:p>
            <a:endParaRPr lang="en-US" dirty="0"/>
          </a:p>
        </p:txBody>
      </p:sp>
    </p:spTree>
    <p:extLst>
      <p:ext uri="{BB962C8B-B14F-4D97-AF65-F5344CB8AC3E}">
        <p14:creationId xmlns:p14="http://schemas.microsoft.com/office/powerpoint/2010/main" val="3788569887"/>
      </p:ext>
    </p:extLst>
  </p:cSld>
  <p:clrMapOvr>
    <a:masterClrMapping/>
  </p:clrMapOvr>
</p:sld>
</file>

<file path=ppt/theme/theme1.xml><?xml version="1.0" encoding="utf-8"?>
<a:theme xmlns:a="http://schemas.openxmlformats.org/drawingml/2006/main" name="OffsetVTI">
  <a:themeElements>
    <a:clrScheme name="Office">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Dante">
      <a:majorFont>
        <a:latin typeface="Univers Light"/>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C11251-C3E4-48A0-8B52-A8A952D3F8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BD7703-BDE9-4701-8EBE-0F02FFC0ECC4}">
  <ds:schemaRefs>
    <ds:schemaRef ds:uri="http://schemas.microsoft.com/sharepoint/v3/contenttype/forms"/>
  </ds:schemaRefs>
</ds:datastoreItem>
</file>

<file path=customXml/itemProps3.xml><?xml version="1.0" encoding="utf-8"?>
<ds:datastoreItem xmlns:ds="http://schemas.openxmlformats.org/officeDocument/2006/customXml" ds:itemID="{DEEFEEAD-0EF1-45E5-A8F8-D51C2D0A3B91}">
  <ds:schemaRefs>
    <ds:schemaRef ds:uri="5044c25a-d47e-4cab-b507-a647a250e46f"/>
    <ds:schemaRef ds:uri="http://purl.org/dc/elements/1.1/"/>
    <ds:schemaRef ds:uri="http://schemas.microsoft.com/office/2006/documentManagement/types"/>
    <ds:schemaRef ds:uri="http://schemas.microsoft.com/office/infopath/2007/PartnerControls"/>
    <ds:schemaRef ds:uri="http://purl.org/dc/dcmitype/"/>
    <ds:schemaRef ds:uri="http://www.w3.org/XML/1998/namespace"/>
    <ds:schemaRef ds:uri="http://purl.org/dc/terms/"/>
    <ds:schemaRef ds:uri="http://schemas.openxmlformats.org/package/2006/metadata/core-properties"/>
    <ds:schemaRef ds:uri="90053476-efc9-4ffb-95de-f40e94c78c7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3302</TotalTime>
  <Words>1765</Words>
  <Application>Microsoft Office PowerPoint</Application>
  <PresentationFormat>Widescreen</PresentationFormat>
  <Paragraphs>134</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Dante (Headings)2</vt:lpstr>
      <vt:lpstr>Helvetica Neue Medium</vt:lpstr>
      <vt:lpstr>RalewayMedium</vt:lpstr>
      <vt:lpstr>RalewayRegular</vt:lpstr>
      <vt:lpstr>Univers</vt:lpstr>
      <vt:lpstr>Univers Light</vt:lpstr>
      <vt:lpstr>Wingdings 2</vt:lpstr>
      <vt:lpstr>OffsetVTI</vt:lpstr>
      <vt:lpstr>Victor Rios’s Punished </vt:lpstr>
      <vt:lpstr>Introduction </vt:lpstr>
      <vt:lpstr>Goal of the Study</vt:lpstr>
      <vt:lpstr>Terms to Remember from Chapter 1 </vt:lpstr>
      <vt:lpstr>Chapter 2: The Flatlands of Oakland and the Youth Control Complex  </vt:lpstr>
      <vt:lpstr>Why Oakland?</vt:lpstr>
      <vt:lpstr>Oakland: A Punitive Sandbox</vt:lpstr>
      <vt:lpstr>Youth control complex:</vt:lpstr>
      <vt:lpstr>Material criminalization</vt:lpstr>
      <vt:lpstr>Chapter 3: The Labeling Hype: Coming of Age in the Era of Mass Incarceration </vt:lpstr>
      <vt:lpstr>Spiral of Criminalization</vt:lpstr>
      <vt:lpstr>Over policing-under policing paradox </vt:lpstr>
      <vt:lpstr>Institutions passed on their punitive approaches to treating deviant and delinquent behavior</vt:lpstr>
      <vt:lpstr>Code of the street</vt:lpstr>
      <vt:lpstr>Don’t snitch campaign</vt:lpstr>
      <vt:lpstr>Chapter 4: The Coupling of Criminal Justice and Community Institutions</vt:lpstr>
      <vt:lpstr>Criminalizing The Victim</vt:lpstr>
      <vt:lpstr>Parenting</vt:lpstr>
      <vt:lpstr>Probation </vt:lpstr>
      <vt:lpstr>Community Centers</vt:lpstr>
      <vt:lpstr>Chapter 5</vt:lpstr>
      <vt:lpstr>Resistance</vt:lpstr>
      <vt:lpstr>Crimes of Resistance </vt:lpstr>
      <vt:lpstr>Chapter 6:Proving Manhood</vt:lpstr>
      <vt:lpstr>Double Bind</vt:lpstr>
      <vt:lpstr>Real 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 Rios’s Punished</dc:title>
  <dc:creator>Satenik Margaryan</dc:creator>
  <cp:lastModifiedBy>Satenik Margaryan</cp:lastModifiedBy>
  <cp:revision>3</cp:revision>
  <dcterms:created xsi:type="dcterms:W3CDTF">2022-10-24T15:09:25Z</dcterms:created>
  <dcterms:modified xsi:type="dcterms:W3CDTF">2022-11-01T17:41:27Z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2022-10-24T15:56:00Z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3754d2de-eed6-4cf1-a1ed-dc068102a063</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