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sldIdLst>
    <p:sldId id="256" r:id="rId2"/>
    <p:sldId id="257" r:id="rId3"/>
    <p:sldId id="258" r:id="rId4"/>
    <p:sldId id="261" r:id="rId5"/>
    <p:sldId id="259"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0"/>
  </p:normalViewPr>
  <p:slideViewPr>
    <p:cSldViewPr snapToGrid="0">
      <p:cViewPr varScale="1">
        <p:scale>
          <a:sx n="120" d="100"/>
          <a:sy n="120" d="100"/>
        </p:scale>
        <p:origin x="25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DC7B44-9305-4241-917F-8121B46AD85B}" type="doc">
      <dgm:prSet loTypeId="urn:microsoft.com/office/officeart/2016/7/layout/HexagonTimeline" loCatId="process" qsTypeId="urn:microsoft.com/office/officeart/2005/8/quickstyle/simple1" qsCatId="simple" csTypeId="urn:microsoft.com/office/officeart/2005/8/colors/accent1_2" csCatId="accent1" phldr="1"/>
      <dgm:spPr/>
      <dgm:t>
        <a:bodyPr/>
        <a:lstStyle/>
        <a:p>
          <a:endParaRPr lang="en-US"/>
        </a:p>
      </dgm:t>
    </dgm:pt>
    <dgm:pt modelId="{C2AC983D-1D46-40E2-A5D9-2CB75E3A2A05}">
      <dgm:prSet/>
      <dgm:spPr/>
      <dgm:t>
        <a:bodyPr/>
        <a:lstStyle/>
        <a:p>
          <a:r>
            <a:rPr lang="en-US"/>
            <a:t>1524</a:t>
          </a:r>
        </a:p>
      </dgm:t>
    </dgm:pt>
    <dgm:pt modelId="{2A274761-5A5D-4AC8-A76E-6341E223B0BA}" type="parTrans" cxnId="{AB6A02F7-004D-497C-BED9-EEB9D31B29BA}">
      <dgm:prSet/>
      <dgm:spPr/>
      <dgm:t>
        <a:bodyPr/>
        <a:lstStyle/>
        <a:p>
          <a:endParaRPr lang="en-US"/>
        </a:p>
      </dgm:t>
    </dgm:pt>
    <dgm:pt modelId="{E104E9C6-D5DD-4C66-BF0D-59C77D44FF04}" type="sibTrans" cxnId="{AB6A02F7-004D-497C-BED9-EEB9D31B29BA}">
      <dgm:prSet/>
      <dgm:spPr/>
      <dgm:t>
        <a:bodyPr/>
        <a:lstStyle/>
        <a:p>
          <a:endParaRPr lang="en-US"/>
        </a:p>
      </dgm:t>
    </dgm:pt>
    <dgm:pt modelId="{9990C778-FF19-476B-8DB9-1DD3C36B9A9D}">
      <dgm:prSet custT="1"/>
      <dgm:spPr/>
      <dgm:t>
        <a:bodyPr/>
        <a:lstStyle/>
        <a:p>
          <a:r>
            <a:rPr lang="en-US" sz="1200" dirty="0"/>
            <a:t>Staten Island was first founded by Giovanni Da Verrazano in 1524, but it was mostly populated by  Indians until 1630 when the Dutch began to settle on the island and called it ”</a:t>
          </a:r>
          <a:r>
            <a:rPr lang="en-US" sz="1200" dirty="0" err="1"/>
            <a:t>Staaten</a:t>
          </a:r>
          <a:r>
            <a:rPr lang="en-US" sz="1200" dirty="0"/>
            <a:t> Eylandt”.</a:t>
          </a:r>
        </a:p>
      </dgm:t>
    </dgm:pt>
    <dgm:pt modelId="{2DE53220-7E6D-4EB1-AE12-27E5E36AD4EE}" type="parTrans" cxnId="{534D7FDF-A2A8-4FD2-BF09-D0AC28F27B79}">
      <dgm:prSet/>
      <dgm:spPr/>
      <dgm:t>
        <a:bodyPr/>
        <a:lstStyle/>
        <a:p>
          <a:endParaRPr lang="en-US"/>
        </a:p>
      </dgm:t>
    </dgm:pt>
    <dgm:pt modelId="{6192257A-35E3-49BD-B269-0374CF613B89}" type="sibTrans" cxnId="{534D7FDF-A2A8-4FD2-BF09-D0AC28F27B79}">
      <dgm:prSet/>
      <dgm:spPr/>
      <dgm:t>
        <a:bodyPr/>
        <a:lstStyle/>
        <a:p>
          <a:endParaRPr lang="en-US"/>
        </a:p>
      </dgm:t>
    </dgm:pt>
    <dgm:pt modelId="{24406AD8-2102-423B-8B89-B428BF25D51A}">
      <dgm:prSet/>
      <dgm:spPr/>
      <dgm:t>
        <a:bodyPr/>
        <a:lstStyle/>
        <a:p>
          <a:r>
            <a:rPr lang="en-US"/>
            <a:t>1641</a:t>
          </a:r>
        </a:p>
      </dgm:t>
    </dgm:pt>
    <dgm:pt modelId="{E5239A99-79C9-4C90-8B65-DA0F8FB3B138}" type="parTrans" cxnId="{B6054C67-9F8F-4D6D-BF3C-F7245C30165E}">
      <dgm:prSet/>
      <dgm:spPr/>
      <dgm:t>
        <a:bodyPr/>
        <a:lstStyle/>
        <a:p>
          <a:endParaRPr lang="en-US"/>
        </a:p>
      </dgm:t>
    </dgm:pt>
    <dgm:pt modelId="{4ACC25FC-90AA-413F-9531-5E7886EC3885}" type="sibTrans" cxnId="{B6054C67-9F8F-4D6D-BF3C-F7245C30165E}">
      <dgm:prSet/>
      <dgm:spPr/>
      <dgm:t>
        <a:bodyPr/>
        <a:lstStyle/>
        <a:p>
          <a:endParaRPr lang="en-US"/>
        </a:p>
      </dgm:t>
    </dgm:pt>
    <dgm:pt modelId="{C55F83A3-77F8-417D-B0E6-31423BF3CC9C}">
      <dgm:prSet custT="1"/>
      <dgm:spPr/>
      <dgm:t>
        <a:bodyPr/>
        <a:lstStyle/>
        <a:p>
          <a:r>
            <a:rPr lang="en-US" sz="1200" dirty="0"/>
            <a:t>The Dutch and the Indians had many wars against each other, such as The Pig War (1641), The Whiskey War (1642), and The Peach War (1655), it ended with the Dutch finally establishing a colony in 1661 called Old Town.</a:t>
          </a:r>
        </a:p>
      </dgm:t>
    </dgm:pt>
    <dgm:pt modelId="{6D5E3669-B017-4758-8F00-7FB06C922E02}" type="parTrans" cxnId="{8ED53CB7-E19A-45AF-8F59-94DE9ACE27A8}">
      <dgm:prSet/>
      <dgm:spPr/>
      <dgm:t>
        <a:bodyPr/>
        <a:lstStyle/>
        <a:p>
          <a:endParaRPr lang="en-US"/>
        </a:p>
      </dgm:t>
    </dgm:pt>
    <dgm:pt modelId="{7FDFF413-1021-4AE4-BDF4-D599856BCF69}" type="sibTrans" cxnId="{8ED53CB7-E19A-45AF-8F59-94DE9ACE27A8}">
      <dgm:prSet/>
      <dgm:spPr/>
      <dgm:t>
        <a:bodyPr/>
        <a:lstStyle/>
        <a:p>
          <a:endParaRPr lang="en-US"/>
        </a:p>
      </dgm:t>
    </dgm:pt>
    <dgm:pt modelId="{63B66961-3416-4807-AE8A-A39ECA9E8363}">
      <dgm:prSet/>
      <dgm:spPr/>
      <dgm:t>
        <a:bodyPr/>
        <a:lstStyle/>
        <a:p>
          <a:r>
            <a:rPr lang="en-US"/>
            <a:t>1833</a:t>
          </a:r>
        </a:p>
      </dgm:t>
    </dgm:pt>
    <dgm:pt modelId="{D246D4AE-741D-4AA3-891D-4ABF84A88C1C}" type="parTrans" cxnId="{ECD350EE-80D1-48C1-9592-39BB802CAEEC}">
      <dgm:prSet/>
      <dgm:spPr/>
      <dgm:t>
        <a:bodyPr/>
        <a:lstStyle/>
        <a:p>
          <a:endParaRPr lang="en-US"/>
        </a:p>
      </dgm:t>
    </dgm:pt>
    <dgm:pt modelId="{E537731B-8C6B-405A-9591-7B4F7401AB18}" type="sibTrans" cxnId="{ECD350EE-80D1-48C1-9592-39BB802CAEEC}">
      <dgm:prSet/>
      <dgm:spPr/>
      <dgm:t>
        <a:bodyPr/>
        <a:lstStyle/>
        <a:p>
          <a:endParaRPr lang="en-US"/>
        </a:p>
      </dgm:t>
    </dgm:pt>
    <dgm:pt modelId="{55F0A8A8-405E-406A-BF9C-23D9E9047C7E}">
      <dgm:prSet custT="1"/>
      <dgm:spPr/>
      <dgm:t>
        <a:bodyPr/>
        <a:lstStyle/>
        <a:p>
          <a:r>
            <a:rPr lang="en-US" sz="1200" dirty="0"/>
            <a:t>There was a dispute between New Jersey and New York over the land of Staten Island for about 200 years only until 1833 when both states had a mutual agreement and Staten Island became a part of New York. </a:t>
          </a:r>
        </a:p>
      </dgm:t>
    </dgm:pt>
    <dgm:pt modelId="{EA9DBCB1-2082-471C-82D4-1F07E96F4477}" type="parTrans" cxnId="{B7A97AD4-7B08-4EEC-8695-8E2CCB94C33D}">
      <dgm:prSet/>
      <dgm:spPr/>
      <dgm:t>
        <a:bodyPr/>
        <a:lstStyle/>
        <a:p>
          <a:endParaRPr lang="en-US"/>
        </a:p>
      </dgm:t>
    </dgm:pt>
    <dgm:pt modelId="{E341413F-854F-4E88-971A-0296D95F3784}" type="sibTrans" cxnId="{B7A97AD4-7B08-4EEC-8695-8E2CCB94C33D}">
      <dgm:prSet/>
      <dgm:spPr/>
      <dgm:t>
        <a:bodyPr/>
        <a:lstStyle/>
        <a:p>
          <a:endParaRPr lang="en-US"/>
        </a:p>
      </dgm:t>
    </dgm:pt>
    <dgm:pt modelId="{00918CF3-A3FD-3B41-9043-25965B6C0604}" type="pres">
      <dgm:prSet presAssocID="{E6DC7B44-9305-4241-917F-8121B46AD85B}" presName="Name0" presStyleCnt="0">
        <dgm:presLayoutVars>
          <dgm:chMax/>
          <dgm:chPref/>
          <dgm:animLvl val="lvl"/>
        </dgm:presLayoutVars>
      </dgm:prSet>
      <dgm:spPr/>
    </dgm:pt>
    <dgm:pt modelId="{A3A52D7E-F04A-D744-8107-1AC4FB1FC556}" type="pres">
      <dgm:prSet presAssocID="{C2AC983D-1D46-40E2-A5D9-2CB75E3A2A05}" presName="composite" presStyleCnt="0"/>
      <dgm:spPr/>
    </dgm:pt>
    <dgm:pt modelId="{B6EDC547-FE02-3A40-B1AC-3F482E609E4A}" type="pres">
      <dgm:prSet presAssocID="{C2AC983D-1D46-40E2-A5D9-2CB75E3A2A05}" presName="Parent1" presStyleLbl="alignNode1" presStyleIdx="0" presStyleCnt="3">
        <dgm:presLayoutVars>
          <dgm:chMax val="1"/>
          <dgm:chPref val="1"/>
          <dgm:bulletEnabled val="1"/>
        </dgm:presLayoutVars>
      </dgm:prSet>
      <dgm:spPr/>
    </dgm:pt>
    <dgm:pt modelId="{40F6D9CB-214D-F742-A8E3-12B4E49C4C1E}" type="pres">
      <dgm:prSet presAssocID="{C2AC983D-1D46-40E2-A5D9-2CB75E3A2A05}" presName="Childtext1" presStyleLbl="revTx" presStyleIdx="0" presStyleCnt="3">
        <dgm:presLayoutVars>
          <dgm:chMax val="0"/>
          <dgm:chPref val="0"/>
          <dgm:bulletEnabled/>
        </dgm:presLayoutVars>
      </dgm:prSet>
      <dgm:spPr/>
    </dgm:pt>
    <dgm:pt modelId="{198E0652-CCF5-7040-9AF4-030BBEACB5E6}" type="pres">
      <dgm:prSet presAssocID="{C2AC983D-1D46-40E2-A5D9-2CB75E3A2A05}" presName="ConnectLine" presStyleLbl="sibTrans1D1" presStyleIdx="0" presStyleCnt="3"/>
      <dgm:spPr>
        <a:noFill/>
        <a:ln w="12700" cap="flat" cmpd="sng" algn="ctr">
          <a:solidFill>
            <a:schemeClr val="accent1">
              <a:hueOff val="0"/>
              <a:satOff val="0"/>
              <a:lumOff val="0"/>
              <a:alphaOff val="0"/>
            </a:schemeClr>
          </a:solidFill>
          <a:prstDash val="dash"/>
          <a:miter lim="800000"/>
        </a:ln>
        <a:effectLst/>
      </dgm:spPr>
    </dgm:pt>
    <dgm:pt modelId="{F38E7459-4515-434D-A7BC-11AFD37DFBFF}" type="pres">
      <dgm:prSet presAssocID="{C2AC983D-1D46-40E2-A5D9-2CB75E3A2A05}" presName="ConnectLineEnd" presStyleLbl="node1" presStyleIdx="0" presStyleCnt="3"/>
      <dgm:spPr/>
    </dgm:pt>
    <dgm:pt modelId="{A2ED5B03-9409-E043-87C3-8810686A8C05}" type="pres">
      <dgm:prSet presAssocID="{C2AC983D-1D46-40E2-A5D9-2CB75E3A2A05}" presName="EmptyPane" presStyleCnt="0"/>
      <dgm:spPr/>
    </dgm:pt>
    <dgm:pt modelId="{B66FDA44-E018-FC4F-B941-740CC2468A09}" type="pres">
      <dgm:prSet presAssocID="{E104E9C6-D5DD-4C66-BF0D-59C77D44FF04}" presName="spaceBetweenRectangles" presStyleLbl="fgAcc1" presStyleIdx="0" presStyleCnt="2"/>
      <dgm:spPr/>
    </dgm:pt>
    <dgm:pt modelId="{839D85AA-5821-0F49-B03F-AA8E79A0BDD0}" type="pres">
      <dgm:prSet presAssocID="{24406AD8-2102-423B-8B89-B428BF25D51A}" presName="composite" presStyleCnt="0"/>
      <dgm:spPr/>
    </dgm:pt>
    <dgm:pt modelId="{3980139F-AA21-D646-A5B6-02F1070E832A}" type="pres">
      <dgm:prSet presAssocID="{24406AD8-2102-423B-8B89-B428BF25D51A}" presName="Parent1" presStyleLbl="alignNode1" presStyleIdx="1" presStyleCnt="3">
        <dgm:presLayoutVars>
          <dgm:chMax val="1"/>
          <dgm:chPref val="1"/>
          <dgm:bulletEnabled val="1"/>
        </dgm:presLayoutVars>
      </dgm:prSet>
      <dgm:spPr/>
    </dgm:pt>
    <dgm:pt modelId="{BDABEBBC-26D0-DD40-A48B-3636904A76EE}" type="pres">
      <dgm:prSet presAssocID="{24406AD8-2102-423B-8B89-B428BF25D51A}" presName="Childtext1" presStyleLbl="revTx" presStyleIdx="1" presStyleCnt="3">
        <dgm:presLayoutVars>
          <dgm:chMax val="0"/>
          <dgm:chPref val="0"/>
          <dgm:bulletEnabled/>
        </dgm:presLayoutVars>
      </dgm:prSet>
      <dgm:spPr/>
    </dgm:pt>
    <dgm:pt modelId="{A8EE4407-483D-894E-9118-800D8584A304}" type="pres">
      <dgm:prSet presAssocID="{24406AD8-2102-423B-8B89-B428BF25D51A}" presName="ConnectLine" presStyleLbl="sibTrans1D1" presStyleIdx="1" presStyleCnt="3"/>
      <dgm:spPr>
        <a:noFill/>
        <a:ln w="12700" cap="flat" cmpd="sng" algn="ctr">
          <a:solidFill>
            <a:schemeClr val="accent1">
              <a:hueOff val="0"/>
              <a:satOff val="0"/>
              <a:lumOff val="0"/>
              <a:alphaOff val="0"/>
            </a:schemeClr>
          </a:solidFill>
          <a:prstDash val="dash"/>
          <a:miter lim="800000"/>
        </a:ln>
        <a:effectLst/>
      </dgm:spPr>
    </dgm:pt>
    <dgm:pt modelId="{750CCC23-9251-844A-86CD-E68D7AEEF6F6}" type="pres">
      <dgm:prSet presAssocID="{24406AD8-2102-423B-8B89-B428BF25D51A}" presName="ConnectLineEnd" presStyleLbl="node1" presStyleIdx="1" presStyleCnt="3"/>
      <dgm:spPr/>
    </dgm:pt>
    <dgm:pt modelId="{1DD8DA3B-3883-BC45-A52F-376C43AE562D}" type="pres">
      <dgm:prSet presAssocID="{24406AD8-2102-423B-8B89-B428BF25D51A}" presName="EmptyPane" presStyleCnt="0"/>
      <dgm:spPr/>
    </dgm:pt>
    <dgm:pt modelId="{E43AA4A5-9162-F743-8B0E-EC0706389A21}" type="pres">
      <dgm:prSet presAssocID="{4ACC25FC-90AA-413F-9531-5E7886EC3885}" presName="spaceBetweenRectangles" presStyleLbl="fgAcc1" presStyleIdx="1" presStyleCnt="2"/>
      <dgm:spPr/>
    </dgm:pt>
    <dgm:pt modelId="{A4FE2B58-4849-C14D-85A5-E3362A435148}" type="pres">
      <dgm:prSet presAssocID="{63B66961-3416-4807-AE8A-A39ECA9E8363}" presName="composite" presStyleCnt="0"/>
      <dgm:spPr/>
    </dgm:pt>
    <dgm:pt modelId="{ABD91F19-D53E-464C-B204-6C277BA59A7E}" type="pres">
      <dgm:prSet presAssocID="{63B66961-3416-4807-AE8A-A39ECA9E8363}" presName="Parent1" presStyleLbl="alignNode1" presStyleIdx="2" presStyleCnt="3">
        <dgm:presLayoutVars>
          <dgm:chMax val="1"/>
          <dgm:chPref val="1"/>
          <dgm:bulletEnabled val="1"/>
        </dgm:presLayoutVars>
      </dgm:prSet>
      <dgm:spPr/>
    </dgm:pt>
    <dgm:pt modelId="{E908D9A6-8E3D-F84C-8999-E8D008B12CA3}" type="pres">
      <dgm:prSet presAssocID="{63B66961-3416-4807-AE8A-A39ECA9E8363}" presName="Childtext1" presStyleLbl="revTx" presStyleIdx="2" presStyleCnt="3">
        <dgm:presLayoutVars>
          <dgm:chMax val="0"/>
          <dgm:chPref val="0"/>
          <dgm:bulletEnabled/>
        </dgm:presLayoutVars>
      </dgm:prSet>
      <dgm:spPr/>
    </dgm:pt>
    <dgm:pt modelId="{ED693310-DBEE-D245-996F-C183C93CEB3B}" type="pres">
      <dgm:prSet presAssocID="{63B66961-3416-4807-AE8A-A39ECA9E8363}" presName="ConnectLine" presStyleLbl="sibTrans1D1" presStyleIdx="2" presStyleCnt="3"/>
      <dgm:spPr>
        <a:noFill/>
        <a:ln w="12700" cap="flat" cmpd="sng" algn="ctr">
          <a:solidFill>
            <a:schemeClr val="accent1">
              <a:hueOff val="0"/>
              <a:satOff val="0"/>
              <a:lumOff val="0"/>
              <a:alphaOff val="0"/>
            </a:schemeClr>
          </a:solidFill>
          <a:prstDash val="dash"/>
          <a:miter lim="800000"/>
        </a:ln>
        <a:effectLst/>
      </dgm:spPr>
    </dgm:pt>
    <dgm:pt modelId="{8C449D3E-36B4-284B-BA32-9A9645CF6BDA}" type="pres">
      <dgm:prSet presAssocID="{63B66961-3416-4807-AE8A-A39ECA9E8363}" presName="ConnectLineEnd" presStyleLbl="node1" presStyleIdx="2" presStyleCnt="3"/>
      <dgm:spPr/>
    </dgm:pt>
    <dgm:pt modelId="{D4312FC7-6677-C144-81D5-B16314B93CCE}" type="pres">
      <dgm:prSet presAssocID="{63B66961-3416-4807-AE8A-A39ECA9E8363}" presName="EmptyPane" presStyleCnt="0"/>
      <dgm:spPr/>
    </dgm:pt>
  </dgm:ptLst>
  <dgm:cxnLst>
    <dgm:cxn modelId="{6352713A-BC35-6E4A-968C-08AB20E74057}" type="presOf" srcId="{63B66961-3416-4807-AE8A-A39ECA9E8363}" destId="{ABD91F19-D53E-464C-B204-6C277BA59A7E}" srcOrd="0" destOrd="0" presId="urn:microsoft.com/office/officeart/2016/7/layout/HexagonTimeline"/>
    <dgm:cxn modelId="{825C5E46-5749-D24B-AF82-B3530A7EE9FE}" type="presOf" srcId="{E6DC7B44-9305-4241-917F-8121B46AD85B}" destId="{00918CF3-A3FD-3B41-9043-25965B6C0604}" srcOrd="0" destOrd="0" presId="urn:microsoft.com/office/officeart/2016/7/layout/HexagonTimeline"/>
    <dgm:cxn modelId="{B6054C67-9F8F-4D6D-BF3C-F7245C30165E}" srcId="{E6DC7B44-9305-4241-917F-8121B46AD85B}" destId="{24406AD8-2102-423B-8B89-B428BF25D51A}" srcOrd="1" destOrd="0" parTransId="{E5239A99-79C9-4C90-8B65-DA0F8FB3B138}" sibTransId="{4ACC25FC-90AA-413F-9531-5E7886EC3885}"/>
    <dgm:cxn modelId="{44FC266D-0C57-0947-A1DC-9968CDC8D52C}" type="presOf" srcId="{9990C778-FF19-476B-8DB9-1DD3C36B9A9D}" destId="{40F6D9CB-214D-F742-A8E3-12B4E49C4C1E}" srcOrd="0" destOrd="0" presId="urn:microsoft.com/office/officeart/2016/7/layout/HexagonTimeline"/>
    <dgm:cxn modelId="{A622F68E-149D-8644-A157-2BA0A8EED631}" type="presOf" srcId="{24406AD8-2102-423B-8B89-B428BF25D51A}" destId="{3980139F-AA21-D646-A5B6-02F1070E832A}" srcOrd="0" destOrd="0" presId="urn:microsoft.com/office/officeart/2016/7/layout/HexagonTimeline"/>
    <dgm:cxn modelId="{F5A80492-883A-9A40-B339-BAB7FE8A1F43}" type="presOf" srcId="{55F0A8A8-405E-406A-BF9C-23D9E9047C7E}" destId="{E908D9A6-8E3D-F84C-8999-E8D008B12CA3}" srcOrd="0" destOrd="0" presId="urn:microsoft.com/office/officeart/2016/7/layout/HexagonTimeline"/>
    <dgm:cxn modelId="{8ED53CB7-E19A-45AF-8F59-94DE9ACE27A8}" srcId="{24406AD8-2102-423B-8B89-B428BF25D51A}" destId="{C55F83A3-77F8-417D-B0E6-31423BF3CC9C}" srcOrd="0" destOrd="0" parTransId="{6D5E3669-B017-4758-8F00-7FB06C922E02}" sibTransId="{7FDFF413-1021-4AE4-BDF4-D599856BCF69}"/>
    <dgm:cxn modelId="{F72534BA-BEF2-BF4C-98B8-C77218821BBC}" type="presOf" srcId="{C55F83A3-77F8-417D-B0E6-31423BF3CC9C}" destId="{BDABEBBC-26D0-DD40-A48B-3636904A76EE}" srcOrd="0" destOrd="0" presId="urn:microsoft.com/office/officeart/2016/7/layout/HexagonTimeline"/>
    <dgm:cxn modelId="{B7A97AD4-7B08-4EEC-8695-8E2CCB94C33D}" srcId="{63B66961-3416-4807-AE8A-A39ECA9E8363}" destId="{55F0A8A8-405E-406A-BF9C-23D9E9047C7E}" srcOrd="0" destOrd="0" parTransId="{EA9DBCB1-2082-471C-82D4-1F07E96F4477}" sibTransId="{E341413F-854F-4E88-971A-0296D95F3784}"/>
    <dgm:cxn modelId="{1AD8ACD7-7760-1243-8167-4A2394CC6C65}" type="presOf" srcId="{C2AC983D-1D46-40E2-A5D9-2CB75E3A2A05}" destId="{B6EDC547-FE02-3A40-B1AC-3F482E609E4A}" srcOrd="0" destOrd="0" presId="urn:microsoft.com/office/officeart/2016/7/layout/HexagonTimeline"/>
    <dgm:cxn modelId="{534D7FDF-A2A8-4FD2-BF09-D0AC28F27B79}" srcId="{C2AC983D-1D46-40E2-A5D9-2CB75E3A2A05}" destId="{9990C778-FF19-476B-8DB9-1DD3C36B9A9D}" srcOrd="0" destOrd="0" parTransId="{2DE53220-7E6D-4EB1-AE12-27E5E36AD4EE}" sibTransId="{6192257A-35E3-49BD-B269-0374CF613B89}"/>
    <dgm:cxn modelId="{ECD350EE-80D1-48C1-9592-39BB802CAEEC}" srcId="{E6DC7B44-9305-4241-917F-8121B46AD85B}" destId="{63B66961-3416-4807-AE8A-A39ECA9E8363}" srcOrd="2" destOrd="0" parTransId="{D246D4AE-741D-4AA3-891D-4ABF84A88C1C}" sibTransId="{E537731B-8C6B-405A-9591-7B4F7401AB18}"/>
    <dgm:cxn modelId="{AB6A02F7-004D-497C-BED9-EEB9D31B29BA}" srcId="{E6DC7B44-9305-4241-917F-8121B46AD85B}" destId="{C2AC983D-1D46-40E2-A5D9-2CB75E3A2A05}" srcOrd="0" destOrd="0" parTransId="{2A274761-5A5D-4AC8-A76E-6341E223B0BA}" sibTransId="{E104E9C6-D5DD-4C66-BF0D-59C77D44FF04}"/>
    <dgm:cxn modelId="{F39A0A6D-D82A-D441-8C2D-9CCAA3BF425E}" type="presParOf" srcId="{00918CF3-A3FD-3B41-9043-25965B6C0604}" destId="{A3A52D7E-F04A-D744-8107-1AC4FB1FC556}" srcOrd="0" destOrd="0" presId="urn:microsoft.com/office/officeart/2016/7/layout/HexagonTimeline"/>
    <dgm:cxn modelId="{E9FB5E8F-ED03-E341-A279-9D3D0577CB3C}" type="presParOf" srcId="{A3A52D7E-F04A-D744-8107-1AC4FB1FC556}" destId="{B6EDC547-FE02-3A40-B1AC-3F482E609E4A}" srcOrd="0" destOrd="0" presId="urn:microsoft.com/office/officeart/2016/7/layout/HexagonTimeline"/>
    <dgm:cxn modelId="{CB9E8FE3-C9E8-CC44-BC05-43E3E9E36FB0}" type="presParOf" srcId="{A3A52D7E-F04A-D744-8107-1AC4FB1FC556}" destId="{40F6D9CB-214D-F742-A8E3-12B4E49C4C1E}" srcOrd="1" destOrd="0" presId="urn:microsoft.com/office/officeart/2016/7/layout/HexagonTimeline"/>
    <dgm:cxn modelId="{DAD011B0-F155-1941-86FA-0361ABDF91D0}" type="presParOf" srcId="{A3A52D7E-F04A-D744-8107-1AC4FB1FC556}" destId="{198E0652-CCF5-7040-9AF4-030BBEACB5E6}" srcOrd="2" destOrd="0" presId="urn:microsoft.com/office/officeart/2016/7/layout/HexagonTimeline"/>
    <dgm:cxn modelId="{02150B2D-8134-074A-833D-10405ADEBE08}" type="presParOf" srcId="{A3A52D7E-F04A-D744-8107-1AC4FB1FC556}" destId="{F38E7459-4515-434D-A7BC-11AFD37DFBFF}" srcOrd="3" destOrd="0" presId="urn:microsoft.com/office/officeart/2016/7/layout/HexagonTimeline"/>
    <dgm:cxn modelId="{8ADDDB37-57D6-9F4B-BADE-9AF28F5E3E61}" type="presParOf" srcId="{A3A52D7E-F04A-D744-8107-1AC4FB1FC556}" destId="{A2ED5B03-9409-E043-87C3-8810686A8C05}" srcOrd="4" destOrd="0" presId="urn:microsoft.com/office/officeart/2016/7/layout/HexagonTimeline"/>
    <dgm:cxn modelId="{614ED8FE-616D-D449-8E25-688E2C88FB68}" type="presParOf" srcId="{00918CF3-A3FD-3B41-9043-25965B6C0604}" destId="{B66FDA44-E018-FC4F-B941-740CC2468A09}" srcOrd="1" destOrd="0" presId="urn:microsoft.com/office/officeart/2016/7/layout/HexagonTimeline"/>
    <dgm:cxn modelId="{0B1B3A0A-09AC-4E4E-B6E0-45D264670332}" type="presParOf" srcId="{00918CF3-A3FD-3B41-9043-25965B6C0604}" destId="{839D85AA-5821-0F49-B03F-AA8E79A0BDD0}" srcOrd="2" destOrd="0" presId="urn:microsoft.com/office/officeart/2016/7/layout/HexagonTimeline"/>
    <dgm:cxn modelId="{2DAAF3B1-1F71-0C4A-8071-BCC936AFA30A}" type="presParOf" srcId="{839D85AA-5821-0F49-B03F-AA8E79A0BDD0}" destId="{3980139F-AA21-D646-A5B6-02F1070E832A}" srcOrd="0" destOrd="0" presId="urn:microsoft.com/office/officeart/2016/7/layout/HexagonTimeline"/>
    <dgm:cxn modelId="{BA0E40EB-EB9F-BD4B-8C4A-B75396C5A689}" type="presParOf" srcId="{839D85AA-5821-0F49-B03F-AA8E79A0BDD0}" destId="{BDABEBBC-26D0-DD40-A48B-3636904A76EE}" srcOrd="1" destOrd="0" presId="urn:microsoft.com/office/officeart/2016/7/layout/HexagonTimeline"/>
    <dgm:cxn modelId="{E1B49845-F693-144A-A9D3-CB029D0EEBD3}" type="presParOf" srcId="{839D85AA-5821-0F49-B03F-AA8E79A0BDD0}" destId="{A8EE4407-483D-894E-9118-800D8584A304}" srcOrd="2" destOrd="0" presId="urn:microsoft.com/office/officeart/2016/7/layout/HexagonTimeline"/>
    <dgm:cxn modelId="{A326BAC7-55EF-FE4E-B451-9178D0890CBE}" type="presParOf" srcId="{839D85AA-5821-0F49-B03F-AA8E79A0BDD0}" destId="{750CCC23-9251-844A-86CD-E68D7AEEF6F6}" srcOrd="3" destOrd="0" presId="urn:microsoft.com/office/officeart/2016/7/layout/HexagonTimeline"/>
    <dgm:cxn modelId="{C489C72B-09CB-E845-8D76-BF6891A6BBBE}" type="presParOf" srcId="{839D85AA-5821-0F49-B03F-AA8E79A0BDD0}" destId="{1DD8DA3B-3883-BC45-A52F-376C43AE562D}" srcOrd="4" destOrd="0" presId="urn:microsoft.com/office/officeart/2016/7/layout/HexagonTimeline"/>
    <dgm:cxn modelId="{B6919EB3-2630-E843-8A0A-792E77178221}" type="presParOf" srcId="{00918CF3-A3FD-3B41-9043-25965B6C0604}" destId="{E43AA4A5-9162-F743-8B0E-EC0706389A21}" srcOrd="3" destOrd="0" presId="urn:microsoft.com/office/officeart/2016/7/layout/HexagonTimeline"/>
    <dgm:cxn modelId="{CFA63C8B-0783-6248-B1CB-C3A6843A5D93}" type="presParOf" srcId="{00918CF3-A3FD-3B41-9043-25965B6C0604}" destId="{A4FE2B58-4849-C14D-85A5-E3362A435148}" srcOrd="4" destOrd="0" presId="urn:microsoft.com/office/officeart/2016/7/layout/HexagonTimeline"/>
    <dgm:cxn modelId="{40233158-9CEB-E84B-932D-9C6BBDA0ADC7}" type="presParOf" srcId="{A4FE2B58-4849-C14D-85A5-E3362A435148}" destId="{ABD91F19-D53E-464C-B204-6C277BA59A7E}" srcOrd="0" destOrd="0" presId="urn:microsoft.com/office/officeart/2016/7/layout/HexagonTimeline"/>
    <dgm:cxn modelId="{E4E16665-612E-D04C-B66F-2CB9B5A46989}" type="presParOf" srcId="{A4FE2B58-4849-C14D-85A5-E3362A435148}" destId="{E908D9A6-8E3D-F84C-8999-E8D008B12CA3}" srcOrd="1" destOrd="0" presId="urn:microsoft.com/office/officeart/2016/7/layout/HexagonTimeline"/>
    <dgm:cxn modelId="{C7174D5A-B031-E548-88A7-7FBDE6F5F7EC}" type="presParOf" srcId="{A4FE2B58-4849-C14D-85A5-E3362A435148}" destId="{ED693310-DBEE-D245-996F-C183C93CEB3B}" srcOrd="2" destOrd="0" presId="urn:microsoft.com/office/officeart/2016/7/layout/HexagonTimeline"/>
    <dgm:cxn modelId="{85F881AB-7596-5D4B-879C-983D6437D125}" type="presParOf" srcId="{A4FE2B58-4849-C14D-85A5-E3362A435148}" destId="{8C449D3E-36B4-284B-BA32-9A9645CF6BDA}" srcOrd="3" destOrd="0" presId="urn:microsoft.com/office/officeart/2016/7/layout/HexagonTimeline"/>
    <dgm:cxn modelId="{C8562AF4-D1F4-6745-8C85-1B33A107B963}" type="presParOf" srcId="{A4FE2B58-4849-C14D-85A5-E3362A435148}" destId="{D4312FC7-6677-C144-81D5-B16314B93CCE}" srcOrd="4" destOrd="0" presId="urn:microsoft.com/office/officeart/2016/7/layout/Hexago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EDC547-FE02-3A40-B1AC-3F482E609E4A}">
      <dsp:nvSpPr>
        <dsp:cNvPr id="0" name=""/>
        <dsp:cNvSpPr/>
      </dsp:nvSpPr>
      <dsp:spPr>
        <a:xfrm>
          <a:off x="235127" y="1687972"/>
          <a:ext cx="1196694" cy="460356"/>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kern="1200"/>
            <a:t>1524</a:t>
          </a:r>
        </a:p>
      </dsp:txBody>
      <dsp:txXfrm>
        <a:off x="235127" y="1687972"/>
        <a:ext cx="1104623" cy="460356"/>
      </dsp:txXfrm>
    </dsp:sp>
    <dsp:sp modelId="{40F6D9CB-214D-F742-A8E3-12B4E49C4C1E}">
      <dsp:nvSpPr>
        <dsp:cNvPr id="0" name=""/>
        <dsp:cNvSpPr/>
      </dsp:nvSpPr>
      <dsp:spPr>
        <a:xfrm>
          <a:off x="2437" y="0"/>
          <a:ext cx="1662076" cy="1227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6680" rIns="0" bIns="106680" numCol="1" spcCol="1270" anchor="b" anchorCtr="1">
          <a:noAutofit/>
        </a:bodyPr>
        <a:lstStyle/>
        <a:p>
          <a:pPr marL="0" lvl="0" indent="0" algn="ctr" defTabSz="533400">
            <a:lnSpc>
              <a:spcPct val="90000"/>
            </a:lnSpc>
            <a:spcBef>
              <a:spcPct val="0"/>
            </a:spcBef>
            <a:spcAft>
              <a:spcPct val="35000"/>
            </a:spcAft>
            <a:buNone/>
          </a:pPr>
          <a:r>
            <a:rPr lang="en-US" sz="1200" kern="1200" dirty="0"/>
            <a:t>Staten Island was first founded by Giovanni Da Verrazano in 1524, but it was mostly populated by  Indians until 1630 when the Dutch began to settle on the island and called it ”</a:t>
          </a:r>
          <a:r>
            <a:rPr lang="en-US" sz="1200" kern="1200" dirty="0" err="1"/>
            <a:t>Staaten</a:t>
          </a:r>
          <a:r>
            <a:rPr lang="en-US" sz="1200" kern="1200" dirty="0"/>
            <a:t> Eylandt”.</a:t>
          </a:r>
        </a:p>
      </dsp:txBody>
      <dsp:txXfrm>
        <a:off x="2437" y="0"/>
        <a:ext cx="1662076" cy="1227616"/>
      </dsp:txXfrm>
    </dsp:sp>
    <dsp:sp modelId="{B66FDA44-E018-FC4F-B941-740CC2468A09}">
      <dsp:nvSpPr>
        <dsp:cNvPr id="0" name=""/>
        <dsp:cNvSpPr/>
      </dsp:nvSpPr>
      <dsp:spPr>
        <a:xfrm>
          <a:off x="1431822" y="1918150"/>
          <a:ext cx="465381" cy="0"/>
        </a:xfrm>
        <a:custGeom>
          <a:avLst/>
          <a:gdLst/>
          <a:ahLst/>
          <a:cxnLst/>
          <a:rect l="0" t="0" r="0" b="0"/>
          <a:pathLst>
            <a:path>
              <a:moveTo>
                <a:pt x="0" y="0"/>
              </a:moveTo>
              <a:lnTo>
                <a:pt x="465381"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8E0652-CCF5-7040-9AF4-030BBEACB5E6}">
      <dsp:nvSpPr>
        <dsp:cNvPr id="0" name=""/>
        <dsp:cNvSpPr/>
      </dsp:nvSpPr>
      <dsp:spPr>
        <a:xfrm>
          <a:off x="833475" y="1304342"/>
          <a:ext cx="0" cy="383630"/>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38E7459-4515-434D-A7BC-11AFD37DFBFF}">
      <dsp:nvSpPr>
        <dsp:cNvPr id="0" name=""/>
        <dsp:cNvSpPr/>
      </dsp:nvSpPr>
      <dsp:spPr>
        <a:xfrm>
          <a:off x="795112" y="1227616"/>
          <a:ext cx="76726" cy="7672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80139F-AA21-D646-A5B6-02F1070E832A}">
      <dsp:nvSpPr>
        <dsp:cNvPr id="0" name=""/>
        <dsp:cNvSpPr/>
      </dsp:nvSpPr>
      <dsp:spPr>
        <a:xfrm>
          <a:off x="1897204" y="1687972"/>
          <a:ext cx="1196694" cy="460356"/>
        </a:xfrm>
        <a:prstGeom prst="hexagon">
          <a:avLst>
            <a:gd name="adj" fmla="val 40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kern="1200"/>
            <a:t>1641</a:t>
          </a:r>
        </a:p>
      </dsp:txBody>
      <dsp:txXfrm>
        <a:off x="2058309" y="1749948"/>
        <a:ext cx="874484" cy="336404"/>
      </dsp:txXfrm>
    </dsp:sp>
    <dsp:sp modelId="{BDABEBBC-26D0-DD40-A48B-3636904A76EE}">
      <dsp:nvSpPr>
        <dsp:cNvPr id="0" name=""/>
        <dsp:cNvSpPr/>
      </dsp:nvSpPr>
      <dsp:spPr>
        <a:xfrm>
          <a:off x="1664513" y="2608684"/>
          <a:ext cx="1662076" cy="1227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6680" rIns="0" bIns="106680" numCol="1" spcCol="1270" anchor="t" anchorCtr="1">
          <a:noAutofit/>
        </a:bodyPr>
        <a:lstStyle/>
        <a:p>
          <a:pPr marL="0" lvl="0" indent="0" algn="ctr" defTabSz="533400">
            <a:lnSpc>
              <a:spcPct val="90000"/>
            </a:lnSpc>
            <a:spcBef>
              <a:spcPct val="0"/>
            </a:spcBef>
            <a:spcAft>
              <a:spcPct val="35000"/>
            </a:spcAft>
            <a:buNone/>
          </a:pPr>
          <a:r>
            <a:rPr lang="en-US" sz="1200" kern="1200" dirty="0"/>
            <a:t>The Dutch and the Indians had many wars against each other, such as The Pig War (1641), The Whiskey War (1642), and The Peach War (1655), it ended with the Dutch finally establishing a colony in 1661 called Old Town.</a:t>
          </a:r>
        </a:p>
      </dsp:txBody>
      <dsp:txXfrm>
        <a:off x="1664513" y="2608684"/>
        <a:ext cx="1662076" cy="1227616"/>
      </dsp:txXfrm>
    </dsp:sp>
    <dsp:sp modelId="{E43AA4A5-9162-F743-8B0E-EC0706389A21}">
      <dsp:nvSpPr>
        <dsp:cNvPr id="0" name=""/>
        <dsp:cNvSpPr/>
      </dsp:nvSpPr>
      <dsp:spPr>
        <a:xfrm>
          <a:off x="3093898" y="1918150"/>
          <a:ext cx="465381" cy="0"/>
        </a:xfrm>
        <a:custGeom>
          <a:avLst/>
          <a:gdLst/>
          <a:ahLst/>
          <a:cxnLst/>
          <a:rect l="0" t="0" r="0" b="0"/>
          <a:pathLst>
            <a:path>
              <a:moveTo>
                <a:pt x="0" y="0"/>
              </a:moveTo>
              <a:lnTo>
                <a:pt x="465381"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EE4407-483D-894E-9118-800D8584A304}">
      <dsp:nvSpPr>
        <dsp:cNvPr id="0" name=""/>
        <dsp:cNvSpPr/>
      </dsp:nvSpPr>
      <dsp:spPr>
        <a:xfrm>
          <a:off x="2495551" y="2148328"/>
          <a:ext cx="0" cy="383630"/>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750CCC23-9251-844A-86CD-E68D7AEEF6F6}">
      <dsp:nvSpPr>
        <dsp:cNvPr id="0" name=""/>
        <dsp:cNvSpPr/>
      </dsp:nvSpPr>
      <dsp:spPr>
        <a:xfrm>
          <a:off x="2457188" y="2531958"/>
          <a:ext cx="76726" cy="7672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D91F19-D53E-464C-B204-6C277BA59A7E}">
      <dsp:nvSpPr>
        <dsp:cNvPr id="0" name=""/>
        <dsp:cNvSpPr/>
      </dsp:nvSpPr>
      <dsp:spPr>
        <a:xfrm rot="10800000">
          <a:off x="3559280" y="1687972"/>
          <a:ext cx="1196694" cy="460356"/>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kern="1200"/>
            <a:t>1833</a:t>
          </a:r>
        </a:p>
      </dsp:txBody>
      <dsp:txXfrm rot="10800000">
        <a:off x="3651351" y="1687972"/>
        <a:ext cx="1104623" cy="460356"/>
      </dsp:txXfrm>
    </dsp:sp>
    <dsp:sp modelId="{E908D9A6-8E3D-F84C-8999-E8D008B12CA3}">
      <dsp:nvSpPr>
        <dsp:cNvPr id="0" name=""/>
        <dsp:cNvSpPr/>
      </dsp:nvSpPr>
      <dsp:spPr>
        <a:xfrm>
          <a:off x="3326589" y="0"/>
          <a:ext cx="1662076" cy="1227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6680" rIns="0" bIns="106680" numCol="1" spcCol="1270" anchor="b" anchorCtr="1">
          <a:noAutofit/>
        </a:bodyPr>
        <a:lstStyle/>
        <a:p>
          <a:pPr marL="0" lvl="0" indent="0" algn="ctr" defTabSz="533400">
            <a:lnSpc>
              <a:spcPct val="90000"/>
            </a:lnSpc>
            <a:spcBef>
              <a:spcPct val="0"/>
            </a:spcBef>
            <a:spcAft>
              <a:spcPct val="35000"/>
            </a:spcAft>
            <a:buNone/>
          </a:pPr>
          <a:r>
            <a:rPr lang="en-US" sz="1200" kern="1200" dirty="0"/>
            <a:t>There was a dispute between New Jersey and New York over the land of Staten Island for about 200 years only until 1833 when both states had a mutual agreement and Staten Island became a part of New York. </a:t>
          </a:r>
        </a:p>
      </dsp:txBody>
      <dsp:txXfrm>
        <a:off x="3326589" y="0"/>
        <a:ext cx="1662076" cy="1227616"/>
      </dsp:txXfrm>
    </dsp:sp>
    <dsp:sp modelId="{ED693310-DBEE-D245-996F-C183C93CEB3B}">
      <dsp:nvSpPr>
        <dsp:cNvPr id="0" name=""/>
        <dsp:cNvSpPr/>
      </dsp:nvSpPr>
      <dsp:spPr>
        <a:xfrm>
          <a:off x="4157627" y="1304342"/>
          <a:ext cx="0" cy="383630"/>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C449D3E-36B4-284B-BA32-9A9645CF6BDA}">
      <dsp:nvSpPr>
        <dsp:cNvPr id="0" name=""/>
        <dsp:cNvSpPr/>
      </dsp:nvSpPr>
      <dsp:spPr>
        <a:xfrm>
          <a:off x="4119264" y="1227616"/>
          <a:ext cx="76726" cy="7672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F8CF-692C-4963-8B5E-D1C0928CF160}"/>
              </a:ext>
            </a:extLst>
          </p:cNvPr>
          <p:cNvSpPr>
            <a:spLocks noGrp="1"/>
          </p:cNvSpPr>
          <p:nvPr>
            <p:ph type="ctrTitle"/>
          </p:nvPr>
        </p:nvSpPr>
        <p:spPr>
          <a:xfrm>
            <a:off x="1429612" y="1013984"/>
            <a:ext cx="7714388" cy="3260635"/>
          </a:xfrm>
        </p:spPr>
        <p:txBody>
          <a:bodyPr anchor="b"/>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9F419655-1613-4CC0-BBE9-BD2CB2C3C766}"/>
              </a:ext>
            </a:extLst>
          </p:cNvPr>
          <p:cNvSpPr>
            <a:spLocks noGrp="1"/>
          </p:cNvSpPr>
          <p:nvPr>
            <p:ph type="subTitle" idx="1"/>
          </p:nvPr>
        </p:nvSpPr>
        <p:spPr>
          <a:xfrm>
            <a:off x="1429612" y="4848464"/>
            <a:ext cx="7714388" cy="108584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0267FFF-6BC4-4DF0-BC55-B2C3BFD8ED12}"/>
              </a:ext>
            </a:extLst>
          </p:cNvPr>
          <p:cNvSpPr>
            <a:spLocks noGrp="1"/>
          </p:cNvSpPr>
          <p:nvPr>
            <p:ph type="dt" sz="half" idx="10"/>
          </p:nvPr>
        </p:nvSpPr>
        <p:spPr/>
        <p:txBody>
          <a:bodyPr/>
          <a:lstStyle/>
          <a:p>
            <a:fld id="{3C2B07E4-CDF9-4C88-A2F3-04620E58224D}" type="datetimeFigureOut">
              <a:rPr lang="en-US" smtClean="0"/>
              <a:t>12/13/22</a:t>
            </a:fld>
            <a:endParaRPr lang="en-US"/>
          </a:p>
        </p:txBody>
      </p:sp>
      <p:sp>
        <p:nvSpPr>
          <p:cNvPr id="5" name="Footer Placeholder 4">
            <a:extLst>
              <a:ext uri="{FF2B5EF4-FFF2-40B4-BE49-F238E27FC236}">
                <a16:creationId xmlns:a16="http://schemas.microsoft.com/office/drawing/2014/main" id="{D6389830-A1B7-484B-832C-F64A558BDF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8F727-72C8-47A9-8E54-AD84590286F9}"/>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7" name="Straight Connector 6">
            <a:extLst>
              <a:ext uri="{FF2B5EF4-FFF2-40B4-BE49-F238E27FC236}">
                <a16:creationId xmlns:a16="http://schemas.microsoft.com/office/drawing/2014/main" id="{AEED5540-64E5-4258-ABA4-753F07B71B38}"/>
              </a:ext>
            </a:extLst>
          </p:cNvPr>
          <p:cNvCxnSpPr>
            <a:cxnSpLocks/>
          </p:cNvCxnSpPr>
          <p:nvPr/>
        </p:nvCxnSpPr>
        <p:spPr>
          <a:xfrm>
            <a:off x="1524000" y="457150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8769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F94C-BCB1-4F4C-AF70-DD2A5C4E3318}"/>
              </a:ext>
            </a:extLst>
          </p:cNvPr>
          <p:cNvSpPr>
            <a:spLocks noGrp="1"/>
          </p:cNvSpPr>
          <p:nvPr>
            <p:ph type="title"/>
          </p:nvPr>
        </p:nvSpPr>
        <p:spPr>
          <a:xfrm>
            <a:off x="1429566" y="1045445"/>
            <a:ext cx="9238434" cy="857559"/>
          </a:xfrm>
        </p:spPr>
        <p:txBody>
          <a:bodyPr anchor="b"/>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A909B75-A057-44B5-872F-DF01BDC8EA07}"/>
              </a:ext>
            </a:extLst>
          </p:cNvPr>
          <p:cNvSpPr>
            <a:spLocks noGrp="1"/>
          </p:cNvSpPr>
          <p:nvPr>
            <p:ph idx="1"/>
          </p:nvPr>
        </p:nvSpPr>
        <p:spPr>
          <a:xfrm>
            <a:off x="1429566" y="2286000"/>
            <a:ext cx="9238434" cy="381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806260C-3219-4812-88F2-3162D37F293B}"/>
              </a:ext>
            </a:extLst>
          </p:cNvPr>
          <p:cNvSpPr>
            <a:spLocks noGrp="1"/>
          </p:cNvSpPr>
          <p:nvPr>
            <p:ph type="dt" sz="half" idx="10"/>
          </p:nvPr>
        </p:nvSpPr>
        <p:spPr/>
        <p:txBody>
          <a:bodyPr/>
          <a:lstStyle/>
          <a:p>
            <a:fld id="{3C2B07E4-CDF9-4C88-A2F3-04620E58224D}" type="datetimeFigureOut">
              <a:rPr lang="en-US" smtClean="0"/>
              <a:t>12/13/22</a:t>
            </a:fld>
            <a:endParaRPr lang="en-US"/>
          </a:p>
        </p:txBody>
      </p:sp>
      <p:sp>
        <p:nvSpPr>
          <p:cNvPr id="5" name="Footer Placeholder 4">
            <a:extLst>
              <a:ext uri="{FF2B5EF4-FFF2-40B4-BE49-F238E27FC236}">
                <a16:creationId xmlns:a16="http://schemas.microsoft.com/office/drawing/2014/main" id="{F2762B73-9C01-4BE3-A199-782BE6EBA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61492-EB56-4454-9D2A-8BB94AACB89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1006092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80A128-A52A-402C-865B-1BF08D7F045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900447-3778-4AB7-ACB3-7C2313FE9A47}"/>
              </a:ext>
            </a:extLst>
          </p:cNvPr>
          <p:cNvSpPr>
            <a:spLocks noGrp="1"/>
          </p:cNvSpPr>
          <p:nvPr>
            <p:ph type="title"/>
          </p:nvPr>
        </p:nvSpPr>
        <p:spPr>
          <a:xfrm>
            <a:off x="1421745" y="1287554"/>
            <a:ext cx="8284963" cy="3113064"/>
          </a:xfrm>
        </p:spPr>
        <p:txBody>
          <a:bodyPr anchor="t"/>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F9B910C9-BA3C-4D31-9C62-2C2408591FF2}"/>
              </a:ext>
            </a:extLst>
          </p:cNvPr>
          <p:cNvSpPr>
            <a:spLocks noGrp="1"/>
          </p:cNvSpPr>
          <p:nvPr>
            <p:ph type="body" idx="1"/>
          </p:nvPr>
        </p:nvSpPr>
        <p:spPr>
          <a:xfrm>
            <a:off x="1421744" y="4619707"/>
            <a:ext cx="7722256" cy="1476293"/>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8742E8A-6B69-406B-A3DF-0A1B76832E0A}"/>
              </a:ext>
            </a:extLst>
          </p:cNvPr>
          <p:cNvSpPr>
            <a:spLocks noGrp="1"/>
          </p:cNvSpPr>
          <p:nvPr>
            <p:ph type="dt" sz="half" idx="10"/>
          </p:nvPr>
        </p:nvSpPr>
        <p:spPr/>
        <p:txBody>
          <a:bodyPr/>
          <a:lstStyle/>
          <a:p>
            <a:fld id="{3C2B07E4-CDF9-4C88-A2F3-04620E58224D}" type="datetimeFigureOut">
              <a:rPr lang="en-US" smtClean="0"/>
              <a:t>12/13/22</a:t>
            </a:fld>
            <a:endParaRPr lang="en-US"/>
          </a:p>
        </p:txBody>
      </p:sp>
      <p:sp>
        <p:nvSpPr>
          <p:cNvPr id="5" name="Footer Placeholder 4">
            <a:extLst>
              <a:ext uri="{FF2B5EF4-FFF2-40B4-BE49-F238E27FC236}">
                <a16:creationId xmlns:a16="http://schemas.microsoft.com/office/drawing/2014/main" id="{64D665CF-4461-4BB8-8F3A-ED1CB1084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898B27-5EF3-49F4-B3CE-F3CF419AE06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4204110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F3BA-5AD5-4F15-97B2-E4652D1D4E15}"/>
              </a:ext>
            </a:extLst>
          </p:cNvPr>
          <p:cNvSpPr>
            <a:spLocks noGrp="1"/>
          </p:cNvSpPr>
          <p:nvPr>
            <p:ph type="title"/>
          </p:nvPr>
        </p:nvSpPr>
        <p:spPr>
          <a:xfrm>
            <a:off x="1429566" y="1013411"/>
            <a:ext cx="9238434" cy="889592"/>
          </a:xfrm>
        </p:spPr>
        <p:txBody>
          <a:bodyPr/>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A997B8-1FD3-40E6-A486-256EB41DB70A}"/>
              </a:ext>
            </a:extLst>
          </p:cNvPr>
          <p:cNvSpPr>
            <a:spLocks noGrp="1"/>
          </p:cNvSpPr>
          <p:nvPr>
            <p:ph sz="half" idx="1"/>
          </p:nvPr>
        </p:nvSpPr>
        <p:spPr>
          <a:xfrm>
            <a:off x="1429566"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183F4D8-AA9A-4AF7-86EA-E4D797B98CE9}"/>
              </a:ext>
            </a:extLst>
          </p:cNvPr>
          <p:cNvSpPr>
            <a:spLocks noGrp="1"/>
          </p:cNvSpPr>
          <p:nvPr>
            <p:ph sz="half" idx="2"/>
          </p:nvPr>
        </p:nvSpPr>
        <p:spPr>
          <a:xfrm>
            <a:off x="6172200"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A08823E-BC08-4810-9BFF-35D2EA2AE729}"/>
              </a:ext>
            </a:extLst>
          </p:cNvPr>
          <p:cNvSpPr>
            <a:spLocks noGrp="1"/>
          </p:cNvSpPr>
          <p:nvPr>
            <p:ph type="dt" sz="half" idx="10"/>
          </p:nvPr>
        </p:nvSpPr>
        <p:spPr/>
        <p:txBody>
          <a:bodyPr/>
          <a:lstStyle/>
          <a:p>
            <a:fld id="{3C2B07E4-CDF9-4C88-A2F3-04620E58224D}" type="datetimeFigureOut">
              <a:rPr lang="en-US" smtClean="0"/>
              <a:t>12/13/22</a:t>
            </a:fld>
            <a:endParaRPr lang="en-US"/>
          </a:p>
        </p:txBody>
      </p:sp>
      <p:sp>
        <p:nvSpPr>
          <p:cNvPr id="6" name="Footer Placeholder 5">
            <a:extLst>
              <a:ext uri="{FF2B5EF4-FFF2-40B4-BE49-F238E27FC236}">
                <a16:creationId xmlns:a16="http://schemas.microsoft.com/office/drawing/2014/main" id="{2FDD2BFB-BB2C-4C4A-A6E1-DD223C2BE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D369B2-12F8-4583-8A7F-523C9A3EF09B}"/>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222104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717F-84B9-44BA-8DD6-680394AB193E}"/>
              </a:ext>
            </a:extLst>
          </p:cNvPr>
          <p:cNvSpPr>
            <a:spLocks noGrp="1"/>
          </p:cNvSpPr>
          <p:nvPr>
            <p:ph type="title"/>
          </p:nvPr>
        </p:nvSpPr>
        <p:spPr>
          <a:xfrm>
            <a:off x="1429566" y="1079150"/>
            <a:ext cx="9238434" cy="823912"/>
          </a:xfrm>
        </p:spPr>
        <p:txBody>
          <a:bodyPr/>
          <a:lstStyle>
            <a:lvl1pPr>
              <a:defRPr>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2A1217D6-7448-4625-964F-5D82F65F11F7}"/>
              </a:ext>
            </a:extLst>
          </p:cNvPr>
          <p:cNvSpPr>
            <a:spLocks noGrp="1"/>
          </p:cNvSpPr>
          <p:nvPr>
            <p:ph type="body" idx="1"/>
          </p:nvPr>
        </p:nvSpPr>
        <p:spPr>
          <a:xfrm>
            <a:off x="1429567" y="2013217"/>
            <a:ext cx="4495799" cy="704232"/>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53A534C-0B54-4327-99C0-4F0019FD21F6}"/>
              </a:ext>
            </a:extLst>
          </p:cNvPr>
          <p:cNvSpPr>
            <a:spLocks noGrp="1"/>
          </p:cNvSpPr>
          <p:nvPr>
            <p:ph sz="half" idx="2"/>
          </p:nvPr>
        </p:nvSpPr>
        <p:spPr>
          <a:xfrm>
            <a:off x="1429567"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89D4A63-0795-4B74-8C11-5FE7944118C7}"/>
              </a:ext>
            </a:extLst>
          </p:cNvPr>
          <p:cNvSpPr>
            <a:spLocks noGrp="1"/>
          </p:cNvSpPr>
          <p:nvPr>
            <p:ph type="body" sz="quarter" idx="3"/>
          </p:nvPr>
        </p:nvSpPr>
        <p:spPr>
          <a:xfrm>
            <a:off x="6172200" y="2013215"/>
            <a:ext cx="4495800" cy="704233"/>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823D16F3-F747-441B-9854-27225954DEC4}"/>
              </a:ext>
            </a:extLst>
          </p:cNvPr>
          <p:cNvSpPr>
            <a:spLocks noGrp="1"/>
          </p:cNvSpPr>
          <p:nvPr>
            <p:ph sz="quarter" idx="4"/>
          </p:nvPr>
        </p:nvSpPr>
        <p:spPr>
          <a:xfrm>
            <a:off x="6172200"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0E8168E2-6B97-486E-B0E4-4E7F5CDBB5B1}"/>
              </a:ext>
            </a:extLst>
          </p:cNvPr>
          <p:cNvSpPr>
            <a:spLocks noGrp="1"/>
          </p:cNvSpPr>
          <p:nvPr>
            <p:ph type="dt" sz="half" idx="10"/>
          </p:nvPr>
        </p:nvSpPr>
        <p:spPr/>
        <p:txBody>
          <a:bodyPr/>
          <a:lstStyle/>
          <a:p>
            <a:fld id="{3C2B07E4-CDF9-4C88-A2F3-04620E58224D}" type="datetimeFigureOut">
              <a:rPr lang="en-US" smtClean="0"/>
              <a:t>12/13/22</a:t>
            </a:fld>
            <a:endParaRPr lang="en-US"/>
          </a:p>
        </p:txBody>
      </p:sp>
      <p:sp>
        <p:nvSpPr>
          <p:cNvPr id="8" name="Footer Placeholder 7">
            <a:extLst>
              <a:ext uri="{FF2B5EF4-FFF2-40B4-BE49-F238E27FC236}">
                <a16:creationId xmlns:a16="http://schemas.microsoft.com/office/drawing/2014/main" id="{D05D3E2B-2F4E-4347-A8E9-27EB7D0359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1FC4F5-6876-414E-9E30-84706A3F528C}"/>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11" name="Straight Connector 10">
            <a:extLst>
              <a:ext uri="{FF2B5EF4-FFF2-40B4-BE49-F238E27FC236}">
                <a16:creationId xmlns:a16="http://schemas.microsoft.com/office/drawing/2014/main" id="{A70D2F04-5474-46B9-B838-858CDF4AB2D2}"/>
              </a:ext>
            </a:extLst>
          </p:cNvPr>
          <p:cNvCxnSpPr>
            <a:cxnSpLocks/>
          </p:cNvCxnSpPr>
          <p:nvPr/>
        </p:nvCxnSpPr>
        <p:spPr>
          <a:xfrm>
            <a:off x="6270727"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ADEE893-BE45-47F3-BCF0-02424B3503CC}"/>
              </a:ext>
            </a:extLst>
          </p:cNvPr>
          <p:cNvSpPr/>
          <p:nvPr/>
        </p:nvSpPr>
        <p:spPr>
          <a:xfrm>
            <a:off x="-1171838" y="4592406"/>
            <a:ext cx="808262" cy="3897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3FB5178A-4501-4B56-8BF1-D083D7B021CE}"/>
              </a:ext>
            </a:extLst>
          </p:cNvPr>
          <p:cNvCxnSpPr>
            <a:cxnSpLocks/>
          </p:cNvCxnSpPr>
          <p:nvPr/>
        </p:nvCxnSpPr>
        <p:spPr>
          <a:xfrm>
            <a:off x="1524000"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1290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2109C6-041C-42BA-B507-8EA298046ED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7BF877-20DD-40F4-AEA8-E1B6D5350D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7DC874-15B5-4338-B7D1-8E393AB4C16E}"/>
              </a:ext>
            </a:extLst>
          </p:cNvPr>
          <p:cNvSpPr>
            <a:spLocks noGrp="1"/>
          </p:cNvSpPr>
          <p:nvPr>
            <p:ph type="dt" sz="half" idx="10"/>
          </p:nvPr>
        </p:nvSpPr>
        <p:spPr/>
        <p:txBody>
          <a:bodyPr/>
          <a:lstStyle/>
          <a:p>
            <a:fld id="{3C2B07E4-CDF9-4C88-A2F3-04620E58224D}" type="datetimeFigureOut">
              <a:rPr lang="en-US" smtClean="0"/>
              <a:t>12/13/22</a:t>
            </a:fld>
            <a:endParaRPr lang="en-US"/>
          </a:p>
        </p:txBody>
      </p:sp>
      <p:sp>
        <p:nvSpPr>
          <p:cNvPr id="4" name="Footer Placeholder 3">
            <a:extLst>
              <a:ext uri="{FF2B5EF4-FFF2-40B4-BE49-F238E27FC236}">
                <a16:creationId xmlns:a16="http://schemas.microsoft.com/office/drawing/2014/main" id="{7E66BAE3-24C5-483F-9141-D860A265E7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9AEEB4-66F8-4008-B616-804FB9D91CF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198659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6C975-8FFB-4A4B-9213-774EE3901DE9}"/>
              </a:ext>
            </a:extLst>
          </p:cNvPr>
          <p:cNvSpPr>
            <a:spLocks noGrp="1"/>
          </p:cNvSpPr>
          <p:nvPr>
            <p:ph type="dt" sz="half" idx="10"/>
          </p:nvPr>
        </p:nvSpPr>
        <p:spPr/>
        <p:txBody>
          <a:bodyPr/>
          <a:lstStyle/>
          <a:p>
            <a:fld id="{3C2B07E4-CDF9-4C88-A2F3-04620E58224D}" type="datetimeFigureOut">
              <a:rPr lang="en-US" smtClean="0"/>
              <a:t>12/13/22</a:t>
            </a:fld>
            <a:endParaRPr lang="en-US"/>
          </a:p>
        </p:txBody>
      </p:sp>
      <p:sp>
        <p:nvSpPr>
          <p:cNvPr id="3" name="Footer Placeholder 2">
            <a:extLst>
              <a:ext uri="{FF2B5EF4-FFF2-40B4-BE49-F238E27FC236}">
                <a16:creationId xmlns:a16="http://schemas.microsoft.com/office/drawing/2014/main" id="{4FBA744F-475D-4105-8E4A-0258155495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3FA64C-7966-4D6F-88D7-4B89F2A1DF2C}"/>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84980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ED5F-AB94-4DCF-8971-B8B2B55AF653}"/>
              </a:ext>
            </a:extLst>
          </p:cNvPr>
          <p:cNvSpPr>
            <a:spLocks noGrp="1"/>
          </p:cNvSpPr>
          <p:nvPr>
            <p:ph type="title"/>
          </p:nvPr>
        </p:nvSpPr>
        <p:spPr>
          <a:xfrm>
            <a:off x="1443740" y="1558944"/>
            <a:ext cx="3279689" cy="1864196"/>
          </a:xfrm>
        </p:spPr>
        <p:txBody>
          <a:bodyPr anchor="b"/>
          <a:lstStyle>
            <a:lvl1pPr algn="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41EE4CB-68CF-4BF3-A891-8277AFD13D88}"/>
              </a:ext>
            </a:extLst>
          </p:cNvPr>
          <p:cNvSpPr>
            <a:spLocks noGrp="1"/>
          </p:cNvSpPr>
          <p:nvPr>
            <p:ph idx="1"/>
          </p:nvPr>
        </p:nvSpPr>
        <p:spPr>
          <a:xfrm>
            <a:off x="5334000" y="762000"/>
            <a:ext cx="5333999" cy="5334000"/>
          </a:xfrm>
        </p:spPr>
        <p:txBody>
          <a:bodyPr anchor="ctr">
            <a:normAutofit/>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5292E72-B66D-40EE-B182-5585382A6DC9}"/>
              </a:ext>
            </a:extLst>
          </p:cNvPr>
          <p:cNvSpPr>
            <a:spLocks noGrp="1"/>
          </p:cNvSpPr>
          <p:nvPr>
            <p:ph type="body" sz="half" idx="2"/>
          </p:nvPr>
        </p:nvSpPr>
        <p:spPr>
          <a:xfrm>
            <a:off x="1443741" y="3649682"/>
            <a:ext cx="3233096" cy="1933605"/>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D73B694-B050-45F3-AE6F-A86A129F1C64}"/>
              </a:ext>
            </a:extLst>
          </p:cNvPr>
          <p:cNvSpPr>
            <a:spLocks noGrp="1"/>
          </p:cNvSpPr>
          <p:nvPr>
            <p:ph type="dt" sz="half" idx="10"/>
          </p:nvPr>
        </p:nvSpPr>
        <p:spPr/>
        <p:txBody>
          <a:bodyPr/>
          <a:lstStyle/>
          <a:p>
            <a:fld id="{3C2B07E4-CDF9-4C88-A2F3-04620E58224D}" type="datetimeFigureOut">
              <a:rPr lang="en-US" smtClean="0"/>
              <a:t>12/13/22</a:t>
            </a:fld>
            <a:endParaRPr lang="en-US"/>
          </a:p>
        </p:txBody>
      </p:sp>
      <p:sp>
        <p:nvSpPr>
          <p:cNvPr id="6" name="Footer Placeholder 5">
            <a:extLst>
              <a:ext uri="{FF2B5EF4-FFF2-40B4-BE49-F238E27FC236}">
                <a16:creationId xmlns:a16="http://schemas.microsoft.com/office/drawing/2014/main" id="{7E8AE423-9CA5-46B3-96B1-7586AD0208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4B973D-F1F7-47BC-996D-6100B7C89520}"/>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331500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9949-4A1F-4DA9-9B75-A6180F954B8D}"/>
              </a:ext>
            </a:extLst>
          </p:cNvPr>
          <p:cNvSpPr>
            <a:spLocks noGrp="1"/>
          </p:cNvSpPr>
          <p:nvPr>
            <p:ph type="title"/>
          </p:nvPr>
        </p:nvSpPr>
        <p:spPr>
          <a:xfrm>
            <a:off x="1433543" y="1383126"/>
            <a:ext cx="3289886" cy="2045874"/>
          </a:xfrm>
        </p:spPr>
        <p:txBody>
          <a:bodyPr anchor="b"/>
          <a:lstStyle>
            <a:lvl1pPr algn="r">
              <a:defRPr sz="280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79A8D794-C670-4569-93D9-0FF8B35AA7AE}"/>
              </a:ext>
            </a:extLst>
          </p:cNvPr>
          <p:cNvSpPr>
            <a:spLocks noGrp="1"/>
          </p:cNvSpPr>
          <p:nvPr>
            <p:ph type="pic" idx="1"/>
          </p:nvPr>
        </p:nvSpPr>
        <p:spPr>
          <a:xfrm>
            <a:off x="5334001" y="762000"/>
            <a:ext cx="5333999" cy="5334000"/>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92486F6-AE67-4B34-B8E2-0B7576DC2E3A}"/>
              </a:ext>
            </a:extLst>
          </p:cNvPr>
          <p:cNvSpPr>
            <a:spLocks noGrp="1"/>
          </p:cNvSpPr>
          <p:nvPr>
            <p:ph type="body" sz="half" idx="2"/>
          </p:nvPr>
        </p:nvSpPr>
        <p:spPr>
          <a:xfrm>
            <a:off x="1433544" y="3649682"/>
            <a:ext cx="3243292" cy="1684317"/>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198B11C-BB63-49A6-B488-29D4FBF8E107}"/>
              </a:ext>
            </a:extLst>
          </p:cNvPr>
          <p:cNvSpPr>
            <a:spLocks noGrp="1"/>
          </p:cNvSpPr>
          <p:nvPr>
            <p:ph type="dt" sz="half" idx="10"/>
          </p:nvPr>
        </p:nvSpPr>
        <p:spPr/>
        <p:txBody>
          <a:bodyPr/>
          <a:lstStyle/>
          <a:p>
            <a:fld id="{3C2B07E4-CDF9-4C88-A2F3-04620E58224D}" type="datetimeFigureOut">
              <a:rPr lang="en-US" smtClean="0"/>
              <a:t>12/13/22</a:t>
            </a:fld>
            <a:endParaRPr lang="en-US"/>
          </a:p>
        </p:txBody>
      </p:sp>
      <p:sp>
        <p:nvSpPr>
          <p:cNvPr id="6" name="Footer Placeholder 5">
            <a:extLst>
              <a:ext uri="{FF2B5EF4-FFF2-40B4-BE49-F238E27FC236}">
                <a16:creationId xmlns:a16="http://schemas.microsoft.com/office/drawing/2014/main" id="{324B9166-6D36-4F0A-9ADD-33D49A0C3A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B22B8F-7760-41B3-9053-DD90255B9EE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201982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A5DE-E5C6-4DB9-AD28-8F1EAC6F5513}"/>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4363E08E-9B2D-4740-9AC6-D5E1CFB95FC6}"/>
              </a:ext>
            </a:extLst>
          </p:cNvPr>
          <p:cNvSpPr>
            <a:spLocks noGrp="1"/>
          </p:cNvSpPr>
          <p:nvPr>
            <p:ph type="body" orient="vert" idx="1"/>
          </p:nvPr>
        </p:nvSpPr>
        <p:spPr>
          <a:xfrm>
            <a:off x="1429566" y="2229957"/>
            <a:ext cx="9238434" cy="3866043"/>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E4E3736-E8AA-4F58-9D3A-27050B287F9D}"/>
              </a:ext>
            </a:extLst>
          </p:cNvPr>
          <p:cNvSpPr>
            <a:spLocks noGrp="1"/>
          </p:cNvSpPr>
          <p:nvPr>
            <p:ph type="dt" sz="half" idx="10"/>
          </p:nvPr>
        </p:nvSpPr>
        <p:spPr/>
        <p:txBody>
          <a:bodyPr/>
          <a:lstStyle/>
          <a:p>
            <a:fld id="{3C2B07E4-CDF9-4C88-A2F3-04620E58224D}" type="datetimeFigureOut">
              <a:rPr lang="en-US" smtClean="0"/>
              <a:t>12/13/22</a:t>
            </a:fld>
            <a:endParaRPr lang="en-US"/>
          </a:p>
        </p:txBody>
      </p:sp>
      <p:sp>
        <p:nvSpPr>
          <p:cNvPr id="5" name="Footer Placeholder 4">
            <a:extLst>
              <a:ext uri="{FF2B5EF4-FFF2-40B4-BE49-F238E27FC236}">
                <a16:creationId xmlns:a16="http://schemas.microsoft.com/office/drawing/2014/main" id="{1DE95E84-15BC-478B-9DAB-15025867BB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9D98F-E0A8-4254-A957-7F17811D017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749164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DE70F5-2276-4F91-9FC2-8DA4B528814A}"/>
              </a:ext>
            </a:extLst>
          </p:cNvPr>
          <p:cNvSpPr>
            <a:spLocks noGrp="1"/>
          </p:cNvSpPr>
          <p:nvPr>
            <p:ph type="title" orient="vert"/>
          </p:nvPr>
        </p:nvSpPr>
        <p:spPr>
          <a:xfrm>
            <a:off x="9144000" y="1467699"/>
            <a:ext cx="1758461" cy="4628301"/>
          </a:xfrm>
        </p:spPr>
        <p:txBody>
          <a:bodyPr vert="eaVert"/>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D21856C5-C2FD-45E4-A631-AC06B5495BEA}"/>
              </a:ext>
            </a:extLst>
          </p:cNvPr>
          <p:cNvSpPr>
            <a:spLocks noGrp="1"/>
          </p:cNvSpPr>
          <p:nvPr>
            <p:ph type="body" orient="vert" idx="1"/>
          </p:nvPr>
        </p:nvSpPr>
        <p:spPr>
          <a:xfrm>
            <a:off x="1182312" y="1467699"/>
            <a:ext cx="7839379" cy="4628301"/>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EE336EA-B6DD-4115-9C67-79A24C866ED4}"/>
              </a:ext>
            </a:extLst>
          </p:cNvPr>
          <p:cNvSpPr>
            <a:spLocks noGrp="1"/>
          </p:cNvSpPr>
          <p:nvPr>
            <p:ph type="dt" sz="half" idx="10"/>
          </p:nvPr>
        </p:nvSpPr>
        <p:spPr/>
        <p:txBody>
          <a:bodyPr/>
          <a:lstStyle/>
          <a:p>
            <a:fld id="{3C2B07E4-CDF9-4C88-A2F3-04620E58224D}" type="datetimeFigureOut">
              <a:rPr lang="en-US" smtClean="0"/>
              <a:t>12/13/22</a:t>
            </a:fld>
            <a:endParaRPr lang="en-US"/>
          </a:p>
        </p:txBody>
      </p:sp>
      <p:sp>
        <p:nvSpPr>
          <p:cNvPr id="5" name="Footer Placeholder 4">
            <a:extLst>
              <a:ext uri="{FF2B5EF4-FFF2-40B4-BE49-F238E27FC236}">
                <a16:creationId xmlns:a16="http://schemas.microsoft.com/office/drawing/2014/main" id="{C2EA668B-1DAB-449C-9BA4-7B1572A22B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C6567E-119D-4C98-93FF-73A332803A13}"/>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773148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4152A-7FE0-4708-B7C1-DBEC8F133766}"/>
              </a:ext>
            </a:extLst>
          </p:cNvPr>
          <p:cNvSpPr>
            <a:spLocks noGrp="1"/>
          </p:cNvSpPr>
          <p:nvPr>
            <p:ph type="title"/>
          </p:nvPr>
        </p:nvSpPr>
        <p:spPr>
          <a:xfrm>
            <a:off x="1429566" y="1041621"/>
            <a:ext cx="9238434" cy="861383"/>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a:extLst>
              <a:ext uri="{FF2B5EF4-FFF2-40B4-BE49-F238E27FC236}">
                <a16:creationId xmlns:a16="http://schemas.microsoft.com/office/drawing/2014/main" id="{B911AB53-BAF9-439D-9451-47193CF2FF8E}"/>
              </a:ext>
            </a:extLst>
          </p:cNvPr>
          <p:cNvSpPr>
            <a:spLocks noGrp="1"/>
          </p:cNvSpPr>
          <p:nvPr>
            <p:ph type="body" idx="1"/>
          </p:nvPr>
        </p:nvSpPr>
        <p:spPr>
          <a:xfrm>
            <a:off x="1429566" y="2285999"/>
            <a:ext cx="9238434" cy="38100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FB96D9F-562A-496F-A530-A561994DC5EF}"/>
              </a:ext>
            </a:extLst>
          </p:cNvPr>
          <p:cNvSpPr>
            <a:spLocks noGrp="1"/>
          </p:cNvSpPr>
          <p:nvPr>
            <p:ph type="dt" sz="half" idx="2"/>
          </p:nvPr>
        </p:nvSpPr>
        <p:spPr>
          <a:xfrm rot="5400000">
            <a:off x="10471087" y="4891318"/>
            <a:ext cx="2673295"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3C2B07E4-CDF9-4C88-A2F3-04620E58224D}" type="datetimeFigureOut">
              <a:rPr lang="en-US" smtClean="0"/>
              <a:pPr/>
              <a:t>12/13/22</a:t>
            </a:fld>
            <a:endParaRPr lang="en-US" dirty="0"/>
          </a:p>
        </p:txBody>
      </p:sp>
      <p:sp>
        <p:nvSpPr>
          <p:cNvPr id="5" name="Footer Placeholder 4">
            <a:extLst>
              <a:ext uri="{FF2B5EF4-FFF2-40B4-BE49-F238E27FC236}">
                <a16:creationId xmlns:a16="http://schemas.microsoft.com/office/drawing/2014/main" id="{CC3060FE-AAC3-4FAE-9EB4-BCAE72D95670}"/>
              </a:ext>
            </a:extLst>
          </p:cNvPr>
          <p:cNvSpPr>
            <a:spLocks noGrp="1"/>
          </p:cNvSpPr>
          <p:nvPr>
            <p:ph type="ftr" sz="quarter" idx="3"/>
          </p:nvPr>
        </p:nvSpPr>
        <p:spPr>
          <a:xfrm rot="5400000">
            <a:off x="10473021" y="1609893"/>
            <a:ext cx="2669427"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777EDB2-8F31-42FA-B253-62D241466385}"/>
              </a:ext>
            </a:extLst>
          </p:cNvPr>
          <p:cNvSpPr>
            <a:spLocks noGrp="1"/>
          </p:cNvSpPr>
          <p:nvPr>
            <p:ph type="sldNum" sz="quarter" idx="4"/>
          </p:nvPr>
        </p:nvSpPr>
        <p:spPr>
          <a:xfrm>
            <a:off x="11492908" y="3219853"/>
            <a:ext cx="629653" cy="429830"/>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fld id="{EFE71E98-A417-4ECC-ACEB-C0490C20DB04}" type="slidenum">
              <a:rPr lang="en-US" smtClean="0"/>
              <a:pPr/>
              <a:t>‹#›</a:t>
            </a:fld>
            <a:endParaRPr lang="en-US"/>
          </a:p>
        </p:txBody>
      </p:sp>
    </p:spTree>
    <p:extLst>
      <p:ext uri="{BB962C8B-B14F-4D97-AF65-F5344CB8AC3E}">
        <p14:creationId xmlns:p14="http://schemas.microsoft.com/office/powerpoint/2010/main" val="1723686310"/>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74320" indent="-274320" algn="l" defTabSz="914400" rtl="0" eaLnBrk="1" latinLnBrk="0" hangingPunct="1">
        <a:lnSpc>
          <a:spcPct val="130000"/>
        </a:lnSpc>
        <a:spcBef>
          <a:spcPts val="1000"/>
        </a:spcBef>
        <a:buSzPct val="85000"/>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30000"/>
        </a:lnSpc>
        <a:spcBef>
          <a:spcPts val="500"/>
        </a:spcBef>
        <a:buSzPct val="85000"/>
        <a:buFontTx/>
        <a:buNone/>
        <a:defRPr sz="1600" b="1" kern="1200">
          <a:solidFill>
            <a:schemeClr val="tx1"/>
          </a:solidFill>
          <a:latin typeface="+mn-lt"/>
          <a:ea typeface="+mn-ea"/>
          <a:cs typeface="+mn-cs"/>
        </a:defRPr>
      </a:lvl2pPr>
      <a:lvl3pPr marL="457200" indent="-18288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3pPr>
      <a:lvl4pPr marL="466344" indent="0" algn="l" defTabSz="914400" rtl="0" eaLnBrk="1" latinLnBrk="0" hangingPunct="1">
        <a:lnSpc>
          <a:spcPct val="130000"/>
        </a:lnSpc>
        <a:spcBef>
          <a:spcPts val="500"/>
        </a:spcBef>
        <a:buSzPct val="85000"/>
        <a:buFontTx/>
        <a:buNone/>
        <a:defRPr sz="1200" b="1" kern="1200">
          <a:solidFill>
            <a:schemeClr val="tx1"/>
          </a:solidFill>
          <a:latin typeface="+mn-lt"/>
          <a:ea typeface="+mn-ea"/>
          <a:cs typeface="+mn-cs"/>
        </a:defRPr>
      </a:lvl4pPr>
      <a:lvl5pPr marL="640080" indent="-182880" algn="l" defTabSz="914400" rtl="0" eaLnBrk="1" latinLnBrk="0" hangingPunct="1">
        <a:lnSpc>
          <a:spcPct val="130000"/>
        </a:lnSpc>
        <a:spcBef>
          <a:spcPts val="500"/>
        </a:spcBef>
        <a:buSzPct val="85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3.wdp"/><Relationship Id="rId2" Type="http://schemas.openxmlformats.org/officeDocument/2006/relationships/image" Target="../media/image3.jpe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0E0E787-6A3F-4579-9E73-AC9FBB0E3A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0C91B0-6B53-BB12-F220-4F29D95A45E9}"/>
              </a:ext>
            </a:extLst>
          </p:cNvPr>
          <p:cNvSpPr>
            <a:spLocks noGrp="1"/>
          </p:cNvSpPr>
          <p:nvPr>
            <p:ph type="ctrTitle"/>
          </p:nvPr>
        </p:nvSpPr>
        <p:spPr>
          <a:xfrm>
            <a:off x="914400" y="1147481"/>
            <a:ext cx="4244341" cy="2532980"/>
          </a:xfrm>
        </p:spPr>
        <p:txBody>
          <a:bodyPr>
            <a:normAutofit/>
          </a:bodyPr>
          <a:lstStyle/>
          <a:p>
            <a:pPr algn="ctr"/>
            <a:r>
              <a:rPr lang="en-US" dirty="0">
                <a:latin typeface="ACADEMY ENGRAVED LET PLAIN:1.0" panose="02000000000000000000" pitchFamily="2" charset="0"/>
              </a:rPr>
              <a:t>Staten Island</a:t>
            </a:r>
            <a:endParaRPr lang="en-US">
              <a:latin typeface="ACADEMY ENGRAVED LET PLAIN:1.0" panose="02000000000000000000" pitchFamily="2" charset="0"/>
            </a:endParaRPr>
          </a:p>
        </p:txBody>
      </p:sp>
      <p:sp>
        <p:nvSpPr>
          <p:cNvPr id="3" name="Subtitle 2">
            <a:extLst>
              <a:ext uri="{FF2B5EF4-FFF2-40B4-BE49-F238E27FC236}">
                <a16:creationId xmlns:a16="http://schemas.microsoft.com/office/drawing/2014/main" id="{D2222DAC-E144-9456-DD6D-3D7E420B61E7}"/>
              </a:ext>
            </a:extLst>
          </p:cNvPr>
          <p:cNvSpPr>
            <a:spLocks noGrp="1"/>
          </p:cNvSpPr>
          <p:nvPr>
            <p:ph type="subTitle" idx="1"/>
          </p:nvPr>
        </p:nvSpPr>
        <p:spPr>
          <a:xfrm>
            <a:off x="1386840" y="4283220"/>
            <a:ext cx="3299460" cy="1487117"/>
          </a:xfrm>
        </p:spPr>
        <p:txBody>
          <a:bodyPr>
            <a:normAutofit/>
          </a:bodyPr>
          <a:lstStyle/>
          <a:p>
            <a:pPr algn="ctr"/>
            <a:r>
              <a:rPr lang="en-US" dirty="0">
                <a:latin typeface="ACADEMY ENGRAVED LET PLAIN:1.0" panose="02000000000000000000" pitchFamily="2" charset="0"/>
              </a:rPr>
              <a:t>By: Natalie Morales</a:t>
            </a:r>
          </a:p>
        </p:txBody>
      </p:sp>
      <p:pic>
        <p:nvPicPr>
          <p:cNvPr id="1026" name="Picture 2">
            <a:extLst>
              <a:ext uri="{FF2B5EF4-FFF2-40B4-BE49-F238E27FC236}">
                <a16:creationId xmlns:a16="http://schemas.microsoft.com/office/drawing/2014/main" id="{F2548376-58DF-6BC9-00A5-6B25E761DE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800" r="19450"/>
          <a:stretch/>
        </p:blipFill>
        <p:spPr bwMode="auto">
          <a:xfrm>
            <a:off x="5979412" y="756110"/>
            <a:ext cx="5679188" cy="5360306"/>
          </a:xfrm>
          <a:custGeom>
            <a:avLst/>
            <a:gdLst/>
            <a:ahLst/>
            <a:cxnLst/>
            <a:rect l="l" t="t" r="r" b="b"/>
            <a:pathLst>
              <a:path w="5360306" h="5360306">
                <a:moveTo>
                  <a:pt x="2680153" y="0"/>
                </a:moveTo>
                <a:cubicBezTo>
                  <a:pt x="4160361" y="0"/>
                  <a:pt x="5360306" y="1199945"/>
                  <a:pt x="5360306" y="2680153"/>
                </a:cubicBezTo>
                <a:cubicBezTo>
                  <a:pt x="5360306" y="4160361"/>
                  <a:pt x="4160361" y="5360306"/>
                  <a:pt x="2680153" y="5360306"/>
                </a:cubicBezTo>
                <a:cubicBezTo>
                  <a:pt x="1199945" y="5360306"/>
                  <a:pt x="0" y="4160361"/>
                  <a:pt x="0" y="2680153"/>
                </a:cubicBezTo>
                <a:cubicBezTo>
                  <a:pt x="0" y="1199945"/>
                  <a:pt x="1199945" y="0"/>
                  <a:pt x="2680153" y="0"/>
                </a:cubicBezTo>
                <a:close/>
              </a:path>
            </a:pathLst>
          </a:custGeom>
          <a:noFill/>
          <a:extLst>
            <a:ext uri="{909E8E84-426E-40DD-AFC4-6F175D3DCCD1}">
              <a14:hiddenFill xmlns:a14="http://schemas.microsoft.com/office/drawing/2010/main">
                <a:solidFill>
                  <a:srgbClr val="FFFFFF"/>
                </a:solidFill>
              </a14:hiddenFill>
            </a:ext>
          </a:extLst>
        </p:spPr>
      </p:pic>
      <p:cxnSp>
        <p:nvCxnSpPr>
          <p:cNvPr id="1033" name="Straight Connector 1032">
            <a:extLst>
              <a:ext uri="{FF2B5EF4-FFF2-40B4-BE49-F238E27FC236}">
                <a16:creationId xmlns:a16="http://schemas.microsoft.com/office/drawing/2014/main" id="{651B3B56-501F-42FF-8534-28EF7857BD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550993" y="3997080"/>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1254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2" name="Rectangle 2054">
            <a:extLst>
              <a:ext uri="{FF2B5EF4-FFF2-40B4-BE49-F238E27FC236}">
                <a16:creationId xmlns:a16="http://schemas.microsoft.com/office/drawing/2014/main" id="{E7218290-08E7-4AB8-8549-F625B01F0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D0B37D-FAFE-3506-6F06-AAEF1D87DB4A}"/>
              </a:ext>
            </a:extLst>
          </p:cNvPr>
          <p:cNvSpPr>
            <a:spLocks noGrp="1"/>
          </p:cNvSpPr>
          <p:nvPr>
            <p:ph type="title"/>
          </p:nvPr>
        </p:nvSpPr>
        <p:spPr>
          <a:xfrm>
            <a:off x="1104897" y="762001"/>
            <a:ext cx="5333365" cy="1141004"/>
          </a:xfrm>
        </p:spPr>
        <p:txBody>
          <a:bodyPr>
            <a:normAutofit/>
          </a:bodyPr>
          <a:lstStyle/>
          <a:p>
            <a:r>
              <a:rPr lang="en-US" u="sng">
                <a:latin typeface="ACADEMY ENGRAVED LET PLAIN:1.0" panose="02000000000000000000" pitchFamily="2" charset="0"/>
              </a:rPr>
              <a:t>The History Of Staten Island</a:t>
            </a:r>
            <a:endParaRPr lang="en-US" u="sng" dirty="0">
              <a:latin typeface="ACADEMY ENGRAVED LET PLAIN:1.0" panose="02000000000000000000" pitchFamily="2" charset="0"/>
            </a:endParaRPr>
          </a:p>
        </p:txBody>
      </p:sp>
      <p:graphicFrame>
        <p:nvGraphicFramePr>
          <p:cNvPr id="2073" name="Content Placeholder 2">
            <a:extLst>
              <a:ext uri="{FF2B5EF4-FFF2-40B4-BE49-F238E27FC236}">
                <a16:creationId xmlns:a16="http://schemas.microsoft.com/office/drawing/2014/main" id="{98AD6776-AC86-86F0-36C7-2D2E015DC2EA}"/>
              </a:ext>
            </a:extLst>
          </p:cNvPr>
          <p:cNvGraphicFramePr>
            <a:graphicFrameLocks noGrp="1"/>
          </p:cNvGraphicFramePr>
          <p:nvPr>
            <p:ph idx="1"/>
            <p:extLst>
              <p:ext uri="{D42A27DB-BD31-4B8C-83A1-F6EECF244321}">
                <p14:modId xmlns:p14="http://schemas.microsoft.com/office/powerpoint/2010/main" val="305703808"/>
              </p:ext>
            </p:extLst>
          </p:nvPr>
        </p:nvGraphicFramePr>
        <p:xfrm>
          <a:off x="1104897" y="2259698"/>
          <a:ext cx="4991103" cy="38363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74" name="Oval 2056">
            <a:extLst>
              <a:ext uri="{FF2B5EF4-FFF2-40B4-BE49-F238E27FC236}">
                <a16:creationId xmlns:a16="http://schemas.microsoft.com/office/drawing/2014/main" id="{CE9A9457-874F-4EEB-BF07-9CEA561C11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9965"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4A0BC813-394A-09D6-AEB9-FA9E083E2A63}"/>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7280598" y="1903005"/>
            <a:ext cx="3392164" cy="3040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050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48" name="Rectangle 3147">
            <a:extLst>
              <a:ext uri="{FF2B5EF4-FFF2-40B4-BE49-F238E27FC236}">
                <a16:creationId xmlns:a16="http://schemas.microsoft.com/office/drawing/2014/main" id="{3DAD064D-86F0-42ED-B520-996898579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875D00-1628-AE7D-39C8-AA3060754A8B}"/>
              </a:ext>
            </a:extLst>
          </p:cNvPr>
          <p:cNvSpPr>
            <a:spLocks noGrp="1"/>
          </p:cNvSpPr>
          <p:nvPr>
            <p:ph type="title"/>
          </p:nvPr>
        </p:nvSpPr>
        <p:spPr>
          <a:xfrm>
            <a:off x="1104900" y="762001"/>
            <a:ext cx="4229100" cy="1141004"/>
          </a:xfrm>
        </p:spPr>
        <p:txBody>
          <a:bodyPr>
            <a:normAutofit/>
          </a:bodyPr>
          <a:lstStyle/>
          <a:p>
            <a:r>
              <a:rPr lang="en-US" u="sng" dirty="0">
                <a:latin typeface="ACADEMY ENGRAVED LET PLAIN:1.0" panose="02000000000000000000" pitchFamily="2" charset="0"/>
              </a:rPr>
              <a:t>More on Staten Island</a:t>
            </a:r>
          </a:p>
        </p:txBody>
      </p:sp>
      <p:sp>
        <p:nvSpPr>
          <p:cNvPr id="3" name="Content Placeholder 2">
            <a:extLst>
              <a:ext uri="{FF2B5EF4-FFF2-40B4-BE49-F238E27FC236}">
                <a16:creationId xmlns:a16="http://schemas.microsoft.com/office/drawing/2014/main" id="{78D268FF-2329-49FF-ACD9-5EB547071E9F}"/>
              </a:ext>
            </a:extLst>
          </p:cNvPr>
          <p:cNvSpPr>
            <a:spLocks noGrp="1"/>
          </p:cNvSpPr>
          <p:nvPr>
            <p:ph idx="1"/>
          </p:nvPr>
        </p:nvSpPr>
        <p:spPr>
          <a:xfrm>
            <a:off x="1104900" y="2259698"/>
            <a:ext cx="3937948" cy="3836302"/>
          </a:xfrm>
        </p:spPr>
        <p:txBody>
          <a:bodyPr>
            <a:normAutofit/>
          </a:bodyPr>
          <a:lstStyle/>
          <a:p>
            <a:pPr>
              <a:lnSpc>
                <a:spcPct val="120000"/>
              </a:lnSpc>
            </a:pPr>
            <a:r>
              <a:rPr lang="en-US" sz="1100" dirty="0"/>
              <a:t>Staten Island has many parks such as Clove Lakes, High Rock Park, Silver Lake Park,</a:t>
            </a:r>
          </a:p>
          <a:p>
            <a:pPr>
              <a:lnSpc>
                <a:spcPct val="120000"/>
              </a:lnSpc>
            </a:pPr>
            <a:r>
              <a:rPr lang="en-US" sz="1100" dirty="0"/>
              <a:t>There are many museums you can visit, like the Children’s Museum, National Lighthouse Museum, and the Staten Island museum, which has art, history, and nature exhibits.</a:t>
            </a:r>
          </a:p>
          <a:p>
            <a:pPr>
              <a:lnSpc>
                <a:spcPct val="120000"/>
              </a:lnSpc>
            </a:pPr>
            <a:r>
              <a:rPr lang="en-US" sz="1100" dirty="0"/>
              <a:t> There are historical landmarks such as Fort Wadsworth, which was once a military site but is now open to the public for sightseeing. It’s also right under the Verrazano bridge and it's great for taking pictures. You can also see a bunch of deer around the area.</a:t>
            </a:r>
          </a:p>
          <a:p>
            <a:pPr>
              <a:lnSpc>
                <a:spcPct val="120000"/>
              </a:lnSpc>
            </a:pPr>
            <a:r>
              <a:rPr lang="en-US" sz="1100" dirty="0"/>
              <a:t>Staten Island is also known for there massive landfill, which had a lot of garbage and everything you could possibly think of but now it’s cleaned up and they made a big park.</a:t>
            </a:r>
          </a:p>
        </p:txBody>
      </p:sp>
      <p:sp>
        <p:nvSpPr>
          <p:cNvPr id="3150" name="Rectangle 3149">
            <a:extLst>
              <a:ext uri="{FF2B5EF4-FFF2-40B4-BE49-F238E27FC236}">
                <a16:creationId xmlns:a16="http://schemas.microsoft.com/office/drawing/2014/main" id="{1D7071EC-BCB9-494C-A9A6-CF6667C00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a:extLst>
              <a:ext uri="{FF2B5EF4-FFF2-40B4-BE49-F238E27FC236}">
                <a16:creationId xmlns:a16="http://schemas.microsoft.com/office/drawing/2014/main" id="{3C07A242-8A85-0418-A38B-C2D6350C4F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873" r="7311" b="-3"/>
          <a:stretch/>
        </p:blipFill>
        <p:spPr bwMode="auto">
          <a:xfrm>
            <a:off x="6147749" y="431047"/>
            <a:ext cx="2996256" cy="3003722"/>
          </a:xfrm>
          <a:custGeom>
            <a:avLst/>
            <a:gdLst/>
            <a:ahLst/>
            <a:cxnLst/>
            <a:rect l="l" t="t" r="r" b="b"/>
            <a:pathLst>
              <a:path w="2314803" h="2320571">
                <a:moveTo>
                  <a:pt x="2314803" y="0"/>
                </a:moveTo>
                <a:lnTo>
                  <a:pt x="2314803" y="2320571"/>
                </a:lnTo>
                <a:lnTo>
                  <a:pt x="292" y="2320571"/>
                </a:lnTo>
                <a:lnTo>
                  <a:pt x="0" y="2314803"/>
                </a:lnTo>
                <a:cubicBezTo>
                  <a:pt x="0" y="1036373"/>
                  <a:pt x="1036373" y="0"/>
                  <a:pt x="2314803" y="0"/>
                </a:cubicBezTo>
                <a:close/>
              </a:path>
            </a:pathLst>
          </a:cu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E1B5EA94-D7F0-7932-51C8-890D3534CE0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14514" r="18701" b="1"/>
          <a:stretch/>
        </p:blipFill>
        <p:spPr bwMode="auto">
          <a:xfrm>
            <a:off x="9144060" y="431047"/>
            <a:ext cx="2998242" cy="2996693"/>
          </a:xfrm>
          <a:custGeom>
            <a:avLst/>
            <a:gdLst/>
            <a:ahLst/>
            <a:cxnLst/>
            <a:rect l="l" t="t" r="r" b="b"/>
            <a:pathLst>
              <a:path w="2314739" h="2313543">
                <a:moveTo>
                  <a:pt x="0" y="0"/>
                </a:moveTo>
                <a:cubicBezTo>
                  <a:pt x="1198528" y="0"/>
                  <a:pt x="2184311" y="910875"/>
                  <a:pt x="2302852" y="2078128"/>
                </a:cubicBezTo>
                <a:lnTo>
                  <a:pt x="2314739" y="2313543"/>
                </a:lnTo>
                <a:lnTo>
                  <a:pt x="0" y="2313543"/>
                </a:lnTo>
                <a:close/>
              </a:path>
            </a:pathLst>
          </a:cu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6CC56AF3-919A-6919-1C56-5CFEF236EA14}"/>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t="20416" b="219"/>
          <a:stretch/>
        </p:blipFill>
        <p:spPr bwMode="auto">
          <a:xfrm>
            <a:off x="6829193" y="3430260"/>
            <a:ext cx="4629606" cy="2313543"/>
          </a:xfrm>
          <a:custGeom>
            <a:avLst/>
            <a:gdLst/>
            <a:ahLst/>
            <a:cxnLst/>
            <a:rect l="l" t="t" r="r" b="b"/>
            <a:pathLst>
              <a:path w="4629606" h="2314803">
                <a:moveTo>
                  <a:pt x="0" y="0"/>
                </a:moveTo>
                <a:lnTo>
                  <a:pt x="4629606" y="0"/>
                </a:lnTo>
                <a:cubicBezTo>
                  <a:pt x="4629606" y="1278430"/>
                  <a:pt x="3593233" y="2314803"/>
                  <a:pt x="2314803" y="2314803"/>
                </a:cubicBezTo>
                <a:cubicBezTo>
                  <a:pt x="1036373" y="2314803"/>
                  <a:pt x="0" y="1278430"/>
                  <a:pt x="0" y="0"/>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8">
            <a:extLst>
              <a:ext uri="{FF2B5EF4-FFF2-40B4-BE49-F238E27FC236}">
                <a16:creationId xmlns:a16="http://schemas.microsoft.com/office/drawing/2014/main" id="{3AD177A9-FE0C-1FE7-1A8F-1E688A2AAA48}"/>
              </a:ext>
            </a:extLst>
          </p:cNvPr>
          <p:cNvPicPr>
            <a:picLocks noChangeAspect="1" noChangeArrowheads="1"/>
          </p:cNvPicPr>
          <p:nvPr/>
        </p:nvPicPr>
        <p:blipFill rotWithShape="1">
          <a:blip r:embed="rId5">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t="20416" b="219"/>
          <a:stretch/>
        </p:blipFill>
        <p:spPr bwMode="auto">
          <a:xfrm>
            <a:off x="6166934" y="3434767"/>
            <a:ext cx="5987630" cy="2992185"/>
          </a:xfrm>
          <a:custGeom>
            <a:avLst/>
            <a:gdLst/>
            <a:ahLst/>
            <a:cxnLst/>
            <a:rect l="l" t="t" r="r" b="b"/>
            <a:pathLst>
              <a:path w="4629606" h="2314803">
                <a:moveTo>
                  <a:pt x="0" y="0"/>
                </a:moveTo>
                <a:lnTo>
                  <a:pt x="4629606" y="0"/>
                </a:lnTo>
                <a:cubicBezTo>
                  <a:pt x="4629606" y="1278430"/>
                  <a:pt x="3593233" y="2314803"/>
                  <a:pt x="2314803" y="2314803"/>
                </a:cubicBezTo>
                <a:cubicBezTo>
                  <a:pt x="1036373" y="2314803"/>
                  <a:pt x="0" y="1278430"/>
                  <a:pt x="0"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621304"/>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63" name="Rectangle 6162">
            <a:extLst>
              <a:ext uri="{FF2B5EF4-FFF2-40B4-BE49-F238E27FC236}">
                <a16:creationId xmlns:a16="http://schemas.microsoft.com/office/drawing/2014/main" id="{D7DD8518-4289-43CE-9E36-8E7E0D7DD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BAAF5E-9CC7-2AB6-76D6-E46804DF1AB0}"/>
              </a:ext>
            </a:extLst>
          </p:cNvPr>
          <p:cNvSpPr>
            <a:spLocks noGrp="1"/>
          </p:cNvSpPr>
          <p:nvPr>
            <p:ph type="title"/>
          </p:nvPr>
        </p:nvSpPr>
        <p:spPr>
          <a:xfrm>
            <a:off x="1104897" y="762001"/>
            <a:ext cx="4991103" cy="1141004"/>
          </a:xfrm>
        </p:spPr>
        <p:txBody>
          <a:bodyPr>
            <a:normAutofit/>
          </a:bodyPr>
          <a:lstStyle/>
          <a:p>
            <a:r>
              <a:rPr lang="en-US">
                <a:latin typeface="ACADEMY ENGRAVED LET PLAIN:1.0" panose="02000000000000000000" pitchFamily="2" charset="0"/>
              </a:rPr>
              <a:t>transportation</a:t>
            </a:r>
          </a:p>
        </p:txBody>
      </p:sp>
      <p:sp>
        <p:nvSpPr>
          <p:cNvPr id="3" name="Content Placeholder 2">
            <a:extLst>
              <a:ext uri="{FF2B5EF4-FFF2-40B4-BE49-F238E27FC236}">
                <a16:creationId xmlns:a16="http://schemas.microsoft.com/office/drawing/2014/main" id="{2C1CA201-33E2-0843-084B-976812E162BB}"/>
              </a:ext>
            </a:extLst>
          </p:cNvPr>
          <p:cNvSpPr>
            <a:spLocks noGrp="1"/>
          </p:cNvSpPr>
          <p:nvPr>
            <p:ph idx="1"/>
          </p:nvPr>
        </p:nvSpPr>
        <p:spPr>
          <a:xfrm>
            <a:off x="1104897" y="2286000"/>
            <a:ext cx="4991103" cy="3809999"/>
          </a:xfrm>
        </p:spPr>
        <p:txBody>
          <a:bodyPr>
            <a:normAutofit/>
          </a:bodyPr>
          <a:lstStyle/>
          <a:p>
            <a:pPr>
              <a:lnSpc>
                <a:spcPct val="120000"/>
              </a:lnSpc>
            </a:pPr>
            <a:r>
              <a:rPr lang="en-US" sz="1500"/>
              <a:t>Staten Island has many buses to get you anywhere around the island, also buses that travel into the city and Brooklyn.</a:t>
            </a:r>
          </a:p>
          <a:p>
            <a:pPr>
              <a:lnSpc>
                <a:spcPct val="120000"/>
              </a:lnSpc>
            </a:pPr>
            <a:r>
              <a:rPr lang="en-US" sz="1500"/>
              <a:t>There's also only 1 subway line throughout the island, that travels from Tottenville to St. George Ferry Terminal. </a:t>
            </a:r>
          </a:p>
          <a:p>
            <a:pPr>
              <a:lnSpc>
                <a:spcPct val="120000"/>
              </a:lnSpc>
            </a:pPr>
            <a:r>
              <a:rPr lang="en-US" sz="1500"/>
              <a:t>The St. George Ferry Terminal is one of the main ways how people travel to and from the city.</a:t>
            </a:r>
          </a:p>
          <a:p>
            <a:pPr>
              <a:lnSpc>
                <a:spcPct val="120000"/>
              </a:lnSpc>
            </a:pPr>
            <a:r>
              <a:rPr lang="en-US" sz="1500"/>
              <a:t>The Verrazano Bridge is the only way into Staten Island by car from New York's side, but there are 3 other ways to get in from New Jersey’s side.</a:t>
            </a:r>
          </a:p>
        </p:txBody>
      </p:sp>
      <p:pic>
        <p:nvPicPr>
          <p:cNvPr id="6146" name="Picture 2">
            <a:extLst>
              <a:ext uri="{FF2B5EF4-FFF2-40B4-BE49-F238E27FC236}">
                <a16:creationId xmlns:a16="http://schemas.microsoft.com/office/drawing/2014/main" id="{EA6FD84D-D649-302B-97A3-8C8F2DC6CFA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0" y="198120"/>
            <a:ext cx="5939783" cy="63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162680"/>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E7218290-08E7-4AB8-8549-F625B01F0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DF8A57-F009-394D-F2B1-E4E7E2989F03}"/>
              </a:ext>
            </a:extLst>
          </p:cNvPr>
          <p:cNvSpPr>
            <a:spLocks noGrp="1"/>
          </p:cNvSpPr>
          <p:nvPr>
            <p:ph type="title"/>
          </p:nvPr>
        </p:nvSpPr>
        <p:spPr>
          <a:xfrm>
            <a:off x="1104897" y="762001"/>
            <a:ext cx="5333365" cy="1141004"/>
          </a:xfrm>
        </p:spPr>
        <p:txBody>
          <a:bodyPr>
            <a:normAutofit/>
          </a:bodyPr>
          <a:lstStyle/>
          <a:p>
            <a:r>
              <a:rPr lang="en-US" dirty="0">
                <a:latin typeface="ACADEMY ENGRAVED LET PLAIN:1.0" panose="02000000000000000000" pitchFamily="2" charset="0"/>
              </a:rPr>
              <a:t>Demographics</a:t>
            </a:r>
          </a:p>
        </p:txBody>
      </p:sp>
      <p:sp>
        <p:nvSpPr>
          <p:cNvPr id="3" name="Content Placeholder 2">
            <a:extLst>
              <a:ext uri="{FF2B5EF4-FFF2-40B4-BE49-F238E27FC236}">
                <a16:creationId xmlns:a16="http://schemas.microsoft.com/office/drawing/2014/main" id="{5707C6AC-B143-ACA2-22E4-41C1557E0291}"/>
              </a:ext>
            </a:extLst>
          </p:cNvPr>
          <p:cNvSpPr>
            <a:spLocks noGrp="1"/>
          </p:cNvSpPr>
          <p:nvPr>
            <p:ph idx="1"/>
          </p:nvPr>
        </p:nvSpPr>
        <p:spPr>
          <a:xfrm>
            <a:off x="1104897" y="2259698"/>
            <a:ext cx="4991103" cy="3836301"/>
          </a:xfrm>
        </p:spPr>
        <p:txBody>
          <a:bodyPr>
            <a:normAutofit/>
          </a:bodyPr>
          <a:lstStyle/>
          <a:p>
            <a:r>
              <a:rPr lang="en-US" dirty="0"/>
              <a:t>As of 2019, there are about 476,143 people living on Staten Island.</a:t>
            </a:r>
          </a:p>
          <a:p>
            <a:r>
              <a:rPr lang="en-US" dirty="0"/>
              <a:t>10.7% are Asian, 9.5% are Black, 18.6% are Hispanic and 59.5% are White.</a:t>
            </a:r>
          </a:p>
          <a:p>
            <a:r>
              <a:rPr lang="en-US" dirty="0"/>
              <a:t>As you can see on the chart, In 2015-2019 each race for the most part increased except the White Americans. They went from 71.3% to 59.5%.</a:t>
            </a:r>
          </a:p>
        </p:txBody>
      </p:sp>
      <p:sp>
        <p:nvSpPr>
          <p:cNvPr id="4105" name="Oval 4104">
            <a:extLst>
              <a:ext uri="{FF2B5EF4-FFF2-40B4-BE49-F238E27FC236}">
                <a16:creationId xmlns:a16="http://schemas.microsoft.com/office/drawing/2014/main" id="{CE9A9457-874F-4EEB-BF07-9CEA561C11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9965"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Graph showing the racial and ethnic composition of Staten Island in both 2000 and 2015-2019.">
            <a:extLst>
              <a:ext uri="{FF2B5EF4-FFF2-40B4-BE49-F238E27FC236}">
                <a16:creationId xmlns:a16="http://schemas.microsoft.com/office/drawing/2014/main" id="{A980A385-A212-130A-1F15-84E7DF258E7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41630" y="1785938"/>
            <a:ext cx="3226275" cy="3271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681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5" name="Rectangle 8">
            <a:extLst>
              <a:ext uri="{FF2B5EF4-FFF2-40B4-BE49-F238E27FC236}">
                <a16:creationId xmlns:a16="http://schemas.microsoft.com/office/drawing/2014/main" id="{D7DD8518-4289-43CE-9E36-8E7E0D7DD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3FF4C7-A00D-FF4E-F4C1-06FF94141B87}"/>
              </a:ext>
            </a:extLst>
          </p:cNvPr>
          <p:cNvSpPr>
            <a:spLocks noGrp="1"/>
          </p:cNvSpPr>
          <p:nvPr>
            <p:ph type="title"/>
          </p:nvPr>
        </p:nvSpPr>
        <p:spPr>
          <a:xfrm>
            <a:off x="1104897" y="762001"/>
            <a:ext cx="4991103" cy="1141004"/>
          </a:xfrm>
        </p:spPr>
        <p:txBody>
          <a:bodyPr>
            <a:normAutofit/>
          </a:bodyPr>
          <a:lstStyle/>
          <a:p>
            <a:r>
              <a:rPr lang="en-US" dirty="0">
                <a:latin typeface="ACADEMY ENGRAVED LET PLAIN:1.0" panose="02000000000000000000" pitchFamily="2" charset="0"/>
              </a:rPr>
              <a:t>Crime</a:t>
            </a:r>
          </a:p>
        </p:txBody>
      </p:sp>
      <p:sp>
        <p:nvSpPr>
          <p:cNvPr id="3" name="Content Placeholder 2">
            <a:extLst>
              <a:ext uri="{FF2B5EF4-FFF2-40B4-BE49-F238E27FC236}">
                <a16:creationId xmlns:a16="http://schemas.microsoft.com/office/drawing/2014/main" id="{00F95950-8550-F9BC-95BD-B16C3515914C}"/>
              </a:ext>
            </a:extLst>
          </p:cNvPr>
          <p:cNvSpPr>
            <a:spLocks noGrp="1"/>
          </p:cNvSpPr>
          <p:nvPr>
            <p:ph idx="1"/>
          </p:nvPr>
        </p:nvSpPr>
        <p:spPr>
          <a:xfrm>
            <a:off x="1104897" y="2286000"/>
            <a:ext cx="4991103" cy="3809999"/>
          </a:xfrm>
        </p:spPr>
        <p:txBody>
          <a:bodyPr>
            <a:normAutofit/>
          </a:bodyPr>
          <a:lstStyle/>
          <a:p>
            <a:r>
              <a:rPr lang="en-US" dirty="0"/>
              <a:t>The crime in my neighborhood in 2021 was on the low side but there were still crime complaints such as 8 felony assaults, 2 burglaries, and 8 grand larceny complaints.</a:t>
            </a:r>
          </a:p>
          <a:p>
            <a:r>
              <a:rPr lang="en-US" dirty="0"/>
              <a:t>In 2022 crime went down a little, felony assaults went down to 3, burglary stayed the same, and grand larceny went down to 5.</a:t>
            </a:r>
          </a:p>
          <a:p>
            <a:endParaRPr lang="en-US" dirty="0"/>
          </a:p>
        </p:txBody>
      </p:sp>
      <p:pic>
        <p:nvPicPr>
          <p:cNvPr id="4" name="Picture 3">
            <a:extLst>
              <a:ext uri="{FF2B5EF4-FFF2-40B4-BE49-F238E27FC236}">
                <a16:creationId xmlns:a16="http://schemas.microsoft.com/office/drawing/2014/main" id="{62A69D87-15BD-0938-45DE-315222AB6778}"/>
              </a:ext>
            </a:extLst>
          </p:cNvPr>
          <p:cNvPicPr>
            <a:picLocks noChangeAspect="1"/>
          </p:cNvPicPr>
          <p:nvPr/>
        </p:nvPicPr>
        <p:blipFill>
          <a:blip r:embed="rId2"/>
          <a:stretch>
            <a:fillRect/>
          </a:stretch>
        </p:blipFill>
        <p:spPr>
          <a:xfrm>
            <a:off x="6216749" y="157162"/>
            <a:ext cx="5527575" cy="6577177"/>
          </a:xfrm>
          <a:prstGeom prst="rect">
            <a:avLst/>
          </a:prstGeom>
        </p:spPr>
      </p:pic>
      <p:pic>
        <p:nvPicPr>
          <p:cNvPr id="5121" name="Picture 1" descr="page1image3869084512">
            <a:extLst>
              <a:ext uri="{FF2B5EF4-FFF2-40B4-BE49-F238E27FC236}">
                <a16:creationId xmlns:a16="http://schemas.microsoft.com/office/drawing/2014/main" id="{C7A6B6A4-2109-0F8B-FDC1-9AF7F34BA2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044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page1image3869084816">
            <a:extLst>
              <a:ext uri="{FF2B5EF4-FFF2-40B4-BE49-F238E27FC236}">
                <a16:creationId xmlns:a16="http://schemas.microsoft.com/office/drawing/2014/main" id="{5C28FF57-5A59-963F-C944-3C162E07BB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717800" cy="127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page1image3869085120">
            <a:extLst>
              <a:ext uri="{FF2B5EF4-FFF2-40B4-BE49-F238E27FC236}">
                <a16:creationId xmlns:a16="http://schemas.microsoft.com/office/drawing/2014/main" id="{A46C0731-CFB7-7D06-6D0E-0AA7646815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0447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26245"/>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PortalVTI">
  <a:themeElements>
    <a:clrScheme name="Earth">
      <a:dk1>
        <a:sysClr val="windowText" lastClr="000000"/>
      </a:dk1>
      <a:lt1>
        <a:sysClr val="window" lastClr="FFFFFF"/>
      </a:lt1>
      <a:dk2>
        <a:srgbClr val="051618"/>
      </a:dk2>
      <a:lt2>
        <a:srgbClr val="E8E8DF"/>
      </a:lt2>
      <a:accent1>
        <a:srgbClr val="2D714C"/>
      </a:accent1>
      <a:accent2>
        <a:srgbClr val="1F7985"/>
      </a:accent2>
      <a:accent3>
        <a:srgbClr val="0D6756"/>
      </a:accent3>
      <a:accent4>
        <a:srgbClr val="40945E"/>
      </a:accent4>
      <a:accent5>
        <a:srgbClr val="389896"/>
      </a:accent5>
      <a:accent6>
        <a:srgbClr val="64924A"/>
      </a:accent6>
      <a:hlink>
        <a:srgbClr val="1F855C"/>
      </a:hlink>
      <a:folHlink>
        <a:srgbClr val="227390"/>
      </a:folHlink>
    </a:clrScheme>
    <a:fontScheme name="Earth">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talVTI" id="{0E0D5035-C7F2-4607-91F4-D5D5F886A15A}" vid="{EAFF3D8B-AC13-4E90-80A9-182200FBC866}"/>
    </a:ext>
  </a:extLst>
</a:theme>
</file>

<file path=docProps/app.xml><?xml version="1.0" encoding="utf-8"?>
<Properties xmlns="http://schemas.openxmlformats.org/officeDocument/2006/extended-properties" xmlns:vt="http://schemas.openxmlformats.org/officeDocument/2006/docPropsVTypes">
  <TotalTime>534</TotalTime>
  <Words>505</Words>
  <Application>Microsoft Macintosh PowerPoint</Application>
  <PresentationFormat>Widescreen</PresentationFormat>
  <Paragraphs>26</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ACADEMY ENGRAVED LET PLAIN:1.0</vt:lpstr>
      <vt:lpstr>Arial</vt:lpstr>
      <vt:lpstr>Trade Gothic Next Cond</vt:lpstr>
      <vt:lpstr>Trade Gothic Next Light</vt:lpstr>
      <vt:lpstr>PortalVTI</vt:lpstr>
      <vt:lpstr>Staten Island</vt:lpstr>
      <vt:lpstr>The History Of Staten Island</vt:lpstr>
      <vt:lpstr>More on Staten Island</vt:lpstr>
      <vt:lpstr>transportation</vt:lpstr>
      <vt:lpstr>Demographics</vt:lpstr>
      <vt:lpstr>Crime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Staten Island</dc:title>
  <dc:creator>Natalie Morales</dc:creator>
  <cp:lastModifiedBy>Natalie Morales</cp:lastModifiedBy>
  <cp:revision>2</cp:revision>
  <dcterms:created xsi:type="dcterms:W3CDTF">2022-12-12T21:36:46Z</dcterms:created>
  <dcterms:modified xsi:type="dcterms:W3CDTF">2022-12-13T07:21:52Z</dcterms:modified>
</cp:coreProperties>
</file>