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1A7ADE-CEE7-B94A-9D49-B73D3D6FD32A}" v="146" dt="2022-12-11T05:38:03.7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94643"/>
  </p:normalViewPr>
  <p:slideViewPr>
    <p:cSldViewPr snapToGrid="0">
      <p:cViewPr varScale="1">
        <p:scale>
          <a:sx n="90" d="100"/>
          <a:sy n="90" d="100"/>
        </p:scale>
        <p:origin x="232" y="5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ique Stephenson" userId="c7fe1e5d-5df2-4217-b780-a27742497bf9" providerId="ADAL" clId="{C71A7ADE-CEE7-B94A-9D49-B73D3D6FD32A}"/>
    <pc:docChg chg="undo custSel addSld modSld addMainMaster delMainMaster">
      <pc:chgData name="Shanique Stephenson" userId="c7fe1e5d-5df2-4217-b780-a27742497bf9" providerId="ADAL" clId="{C71A7ADE-CEE7-B94A-9D49-B73D3D6FD32A}" dt="2022-12-11T05:38:09.234" v="2522" actId="26606"/>
      <pc:docMkLst>
        <pc:docMk/>
      </pc:docMkLst>
      <pc:sldChg chg="addSp delSp modSp mod setBg modClrScheme addAnim delAnim setClrOvrMap chgLayout">
        <pc:chgData name="Shanique Stephenson" userId="c7fe1e5d-5df2-4217-b780-a27742497bf9" providerId="ADAL" clId="{C71A7ADE-CEE7-B94A-9D49-B73D3D6FD32A}" dt="2022-12-10T22:08:11.816" v="465" actId="26606"/>
        <pc:sldMkLst>
          <pc:docMk/>
          <pc:sldMk cId="807354924" sldId="256"/>
        </pc:sldMkLst>
        <pc:spChg chg="mod">
          <ac:chgData name="Shanique Stephenson" userId="c7fe1e5d-5df2-4217-b780-a27742497bf9" providerId="ADAL" clId="{C71A7ADE-CEE7-B94A-9D49-B73D3D6FD32A}" dt="2022-12-10T22:08:11.816" v="465" actId="26606"/>
          <ac:spMkLst>
            <pc:docMk/>
            <pc:sldMk cId="807354924" sldId="256"/>
            <ac:spMk id="2" creationId="{07FE2FCA-E14F-2BD5-8B27-0BBE272926C3}"/>
          </ac:spMkLst>
        </pc:spChg>
        <pc:spChg chg="mod">
          <ac:chgData name="Shanique Stephenson" userId="c7fe1e5d-5df2-4217-b780-a27742497bf9" providerId="ADAL" clId="{C71A7ADE-CEE7-B94A-9D49-B73D3D6FD32A}" dt="2022-12-10T21:53:31.790" v="178" actId="26606"/>
          <ac:spMkLst>
            <pc:docMk/>
            <pc:sldMk cId="807354924" sldId="256"/>
            <ac:spMk id="3" creationId="{0D91EC05-E5EA-F5B5-9783-DCBBFA4AB996}"/>
          </ac:spMkLst>
        </pc:spChg>
        <pc:spChg chg="add del">
          <ac:chgData name="Shanique Stephenson" userId="c7fe1e5d-5df2-4217-b780-a27742497bf9" providerId="ADAL" clId="{C71A7ADE-CEE7-B94A-9D49-B73D3D6FD32A}" dt="2022-12-10T21:48:18.929" v="2" actId="26606"/>
          <ac:spMkLst>
            <pc:docMk/>
            <pc:sldMk cId="807354924" sldId="256"/>
            <ac:spMk id="10" creationId="{E91DC736-0EF8-4F87-9146-EBF1D2EE4D3D}"/>
          </ac:spMkLst>
        </pc:spChg>
        <pc:spChg chg="add del">
          <ac:chgData name="Shanique Stephenson" userId="c7fe1e5d-5df2-4217-b780-a27742497bf9" providerId="ADAL" clId="{C71A7ADE-CEE7-B94A-9D49-B73D3D6FD32A}" dt="2022-12-10T21:48:18.929" v="2" actId="26606"/>
          <ac:spMkLst>
            <pc:docMk/>
            <pc:sldMk cId="807354924" sldId="256"/>
            <ac:spMk id="12" creationId="{097CD68E-23E3-4007-8847-CD0944C4F7BE}"/>
          </ac:spMkLst>
        </pc:spChg>
        <pc:spChg chg="add del">
          <ac:chgData name="Shanique Stephenson" userId="c7fe1e5d-5df2-4217-b780-a27742497bf9" providerId="ADAL" clId="{C71A7ADE-CEE7-B94A-9D49-B73D3D6FD32A}" dt="2022-12-10T21:48:18.929" v="2" actId="26606"/>
          <ac:spMkLst>
            <pc:docMk/>
            <pc:sldMk cId="807354924" sldId="256"/>
            <ac:spMk id="14" creationId="{AF2F604E-43BE-4DC3-B983-E071523364F8}"/>
          </ac:spMkLst>
        </pc:spChg>
        <pc:spChg chg="add del">
          <ac:chgData name="Shanique Stephenson" userId="c7fe1e5d-5df2-4217-b780-a27742497bf9" providerId="ADAL" clId="{C71A7ADE-CEE7-B94A-9D49-B73D3D6FD32A}" dt="2022-12-10T21:48:18.929" v="2" actId="26606"/>
          <ac:spMkLst>
            <pc:docMk/>
            <pc:sldMk cId="807354924" sldId="256"/>
            <ac:spMk id="16" creationId="{08C9B587-E65E-4B52-B37C-ABEBB6E87928}"/>
          </ac:spMkLst>
        </pc:spChg>
        <pc:spChg chg="add del">
          <ac:chgData name="Shanique Stephenson" userId="c7fe1e5d-5df2-4217-b780-a27742497bf9" providerId="ADAL" clId="{C71A7ADE-CEE7-B94A-9D49-B73D3D6FD32A}" dt="2022-12-10T21:50:44.110" v="138" actId="26606"/>
          <ac:spMkLst>
            <pc:docMk/>
            <pc:sldMk cId="807354924" sldId="256"/>
            <ac:spMk id="18" creationId="{5A59F003-E00A-43F9-91DC-CC54E3B87466}"/>
          </ac:spMkLst>
        </pc:spChg>
        <pc:spChg chg="add del">
          <ac:chgData name="Shanique Stephenson" userId="c7fe1e5d-5df2-4217-b780-a27742497bf9" providerId="ADAL" clId="{C71A7ADE-CEE7-B94A-9D49-B73D3D6FD32A}" dt="2022-12-10T21:50:44.110" v="138" actId="26606"/>
          <ac:spMkLst>
            <pc:docMk/>
            <pc:sldMk cId="807354924" sldId="256"/>
            <ac:spMk id="19" creationId="{D74A4382-E3AD-430A-9A1F-DFA3E0E77A7D}"/>
          </ac:spMkLst>
        </pc:spChg>
        <pc:spChg chg="add del">
          <ac:chgData name="Shanique Stephenson" userId="c7fe1e5d-5df2-4217-b780-a27742497bf9" providerId="ADAL" clId="{C71A7ADE-CEE7-B94A-9D49-B73D3D6FD32A}" dt="2022-12-10T21:50:44.110" v="138" actId="26606"/>
          <ac:spMkLst>
            <pc:docMk/>
            <pc:sldMk cId="807354924" sldId="256"/>
            <ac:spMk id="20" creationId="{79F40191-0F44-4FD1-82CC-ACB507C14BE6}"/>
          </ac:spMkLst>
        </pc:spChg>
        <pc:spChg chg="add del">
          <ac:chgData name="Shanique Stephenson" userId="c7fe1e5d-5df2-4217-b780-a27742497bf9" providerId="ADAL" clId="{C71A7ADE-CEE7-B94A-9D49-B73D3D6FD32A}" dt="2022-12-10T21:50:04.021" v="125" actId="26606"/>
          <ac:spMkLst>
            <pc:docMk/>
            <pc:sldMk cId="807354924" sldId="256"/>
            <ac:spMk id="25" creationId="{FDE3B669-D0C6-43C4-9D0E-ED152B12DA46}"/>
          </ac:spMkLst>
        </pc:spChg>
        <pc:spChg chg="add del">
          <ac:chgData name="Shanique Stephenson" userId="c7fe1e5d-5df2-4217-b780-a27742497bf9" providerId="ADAL" clId="{C71A7ADE-CEE7-B94A-9D49-B73D3D6FD32A}" dt="2022-12-10T21:50:04.021" v="125" actId="26606"/>
          <ac:spMkLst>
            <pc:docMk/>
            <pc:sldMk cId="807354924" sldId="256"/>
            <ac:spMk id="27" creationId="{B75D9F35-775B-4B73-BBB6-176A2E0860DE}"/>
          </ac:spMkLst>
        </pc:spChg>
        <pc:spChg chg="add del">
          <ac:chgData name="Shanique Stephenson" userId="c7fe1e5d-5df2-4217-b780-a27742497bf9" providerId="ADAL" clId="{C71A7ADE-CEE7-B94A-9D49-B73D3D6FD32A}" dt="2022-12-10T21:50:13.464" v="127" actId="26606"/>
          <ac:spMkLst>
            <pc:docMk/>
            <pc:sldMk cId="807354924" sldId="256"/>
            <ac:spMk id="29" creationId="{8EF7D2E8-5F8A-4E0B-9647-8072A94A09CA}"/>
          </ac:spMkLst>
        </pc:spChg>
        <pc:spChg chg="add del">
          <ac:chgData name="Shanique Stephenson" userId="c7fe1e5d-5df2-4217-b780-a27742497bf9" providerId="ADAL" clId="{C71A7ADE-CEE7-B94A-9D49-B73D3D6FD32A}" dt="2022-12-10T21:50:13.464" v="127" actId="26606"/>
          <ac:spMkLst>
            <pc:docMk/>
            <pc:sldMk cId="807354924" sldId="256"/>
            <ac:spMk id="30" creationId="{86A6E2CC-84C1-424C-A664-BC849F6D0AC7}"/>
          </ac:spMkLst>
        </pc:spChg>
        <pc:spChg chg="add del">
          <ac:chgData name="Shanique Stephenson" userId="c7fe1e5d-5df2-4217-b780-a27742497bf9" providerId="ADAL" clId="{C71A7ADE-CEE7-B94A-9D49-B73D3D6FD32A}" dt="2022-12-10T21:50:23.130" v="129" actId="26606"/>
          <ac:spMkLst>
            <pc:docMk/>
            <pc:sldMk cId="807354924" sldId="256"/>
            <ac:spMk id="32" creationId="{0668B51F-0397-D568-D929-A4F9A9CC47E8}"/>
          </ac:spMkLst>
        </pc:spChg>
        <pc:spChg chg="add del">
          <ac:chgData name="Shanique Stephenson" userId="c7fe1e5d-5df2-4217-b780-a27742497bf9" providerId="ADAL" clId="{C71A7ADE-CEE7-B94A-9D49-B73D3D6FD32A}" dt="2022-12-10T21:50:23.130" v="129" actId="26606"/>
          <ac:spMkLst>
            <pc:docMk/>
            <pc:sldMk cId="807354924" sldId="256"/>
            <ac:spMk id="33" creationId="{8DCB6FE9-DC9F-6318-2E4B-23D9C51F335C}"/>
          </ac:spMkLst>
        </pc:spChg>
        <pc:spChg chg="add del">
          <ac:chgData name="Shanique Stephenson" userId="c7fe1e5d-5df2-4217-b780-a27742497bf9" providerId="ADAL" clId="{C71A7ADE-CEE7-B94A-9D49-B73D3D6FD32A}" dt="2022-12-10T21:50:23.130" v="129" actId="26606"/>
          <ac:spMkLst>
            <pc:docMk/>
            <pc:sldMk cId="807354924" sldId="256"/>
            <ac:spMk id="34" creationId="{0EA1E451-F3A2-8316-DA58-BD4FA2AE5B33}"/>
          </ac:spMkLst>
        </pc:spChg>
        <pc:spChg chg="add del">
          <ac:chgData name="Shanique Stephenson" userId="c7fe1e5d-5df2-4217-b780-a27742497bf9" providerId="ADAL" clId="{C71A7ADE-CEE7-B94A-9D49-B73D3D6FD32A}" dt="2022-12-10T21:50:26.793" v="131" actId="26606"/>
          <ac:spMkLst>
            <pc:docMk/>
            <pc:sldMk cId="807354924" sldId="256"/>
            <ac:spMk id="36" creationId="{0BE66D35-6371-4809-9433-1EBF879150EC}"/>
          </ac:spMkLst>
        </pc:spChg>
        <pc:spChg chg="add del">
          <ac:chgData name="Shanique Stephenson" userId="c7fe1e5d-5df2-4217-b780-a27742497bf9" providerId="ADAL" clId="{C71A7ADE-CEE7-B94A-9D49-B73D3D6FD32A}" dt="2022-12-10T21:50:26.793" v="131" actId="26606"/>
          <ac:spMkLst>
            <pc:docMk/>
            <pc:sldMk cId="807354924" sldId="256"/>
            <ac:spMk id="37" creationId="{72EF3F9A-9717-4ACB-A30D-96694842C4F7}"/>
          </ac:spMkLst>
        </pc:spChg>
        <pc:spChg chg="add del">
          <ac:chgData name="Shanique Stephenson" userId="c7fe1e5d-5df2-4217-b780-a27742497bf9" providerId="ADAL" clId="{C71A7ADE-CEE7-B94A-9D49-B73D3D6FD32A}" dt="2022-12-10T21:50:37.669" v="133" actId="26606"/>
          <ac:spMkLst>
            <pc:docMk/>
            <pc:sldMk cId="807354924" sldId="256"/>
            <ac:spMk id="41" creationId="{8EF7D2E8-5F8A-4E0B-9647-8072A94A09CA}"/>
          </ac:spMkLst>
        </pc:spChg>
        <pc:spChg chg="add del">
          <ac:chgData name="Shanique Stephenson" userId="c7fe1e5d-5df2-4217-b780-a27742497bf9" providerId="ADAL" clId="{C71A7ADE-CEE7-B94A-9D49-B73D3D6FD32A}" dt="2022-12-10T21:50:37.669" v="133" actId="26606"/>
          <ac:spMkLst>
            <pc:docMk/>
            <pc:sldMk cId="807354924" sldId="256"/>
            <ac:spMk id="42" creationId="{86A6E2CC-84C1-424C-A664-BC849F6D0AC7}"/>
          </ac:spMkLst>
        </pc:spChg>
        <pc:spChg chg="add del">
          <ac:chgData name="Shanique Stephenson" userId="c7fe1e5d-5df2-4217-b780-a27742497bf9" providerId="ADAL" clId="{C71A7ADE-CEE7-B94A-9D49-B73D3D6FD32A}" dt="2022-12-10T21:50:44.059" v="137" actId="26606"/>
          <ac:spMkLst>
            <pc:docMk/>
            <pc:sldMk cId="807354924" sldId="256"/>
            <ac:spMk id="44" creationId="{51C0BCA8-B9D5-4F84-B063-ABE683EE04E1}"/>
          </ac:spMkLst>
        </pc:spChg>
        <pc:spChg chg="add del">
          <ac:chgData name="Shanique Stephenson" userId="c7fe1e5d-5df2-4217-b780-a27742497bf9" providerId="ADAL" clId="{C71A7ADE-CEE7-B94A-9D49-B73D3D6FD32A}" dt="2022-12-10T21:50:44.059" v="137" actId="26606"/>
          <ac:spMkLst>
            <pc:docMk/>
            <pc:sldMk cId="807354924" sldId="256"/>
            <ac:spMk id="45" creationId="{3148D7B7-CAFA-4089-A365-6371A76FE4A6}"/>
          </ac:spMkLst>
        </pc:spChg>
        <pc:spChg chg="add del">
          <ac:chgData name="Shanique Stephenson" userId="c7fe1e5d-5df2-4217-b780-a27742497bf9" providerId="ADAL" clId="{C71A7ADE-CEE7-B94A-9D49-B73D3D6FD32A}" dt="2022-12-10T22:08:11.816" v="465" actId="26606"/>
          <ac:spMkLst>
            <pc:docMk/>
            <pc:sldMk cId="807354924" sldId="256"/>
            <ac:spMk id="48" creationId="{FDE3B669-D0C6-43C4-9D0E-ED152B12DA46}"/>
          </ac:spMkLst>
        </pc:spChg>
        <pc:spChg chg="add del">
          <ac:chgData name="Shanique Stephenson" userId="c7fe1e5d-5df2-4217-b780-a27742497bf9" providerId="ADAL" clId="{C71A7ADE-CEE7-B94A-9D49-B73D3D6FD32A}" dt="2022-12-10T22:08:11.816" v="465" actId="26606"/>
          <ac:spMkLst>
            <pc:docMk/>
            <pc:sldMk cId="807354924" sldId="256"/>
            <ac:spMk id="49" creationId="{B75D9F35-775B-4B73-BBB6-176A2E0860DE}"/>
          </ac:spMkLst>
        </pc:spChg>
        <pc:spChg chg="add del">
          <ac:chgData name="Shanique Stephenson" userId="c7fe1e5d-5df2-4217-b780-a27742497bf9" providerId="ADAL" clId="{C71A7ADE-CEE7-B94A-9D49-B73D3D6FD32A}" dt="2022-12-10T21:53:02.871" v="172" actId="26606"/>
          <ac:spMkLst>
            <pc:docMk/>
            <pc:sldMk cId="807354924" sldId="256"/>
            <ac:spMk id="51" creationId="{6DA65B90-7B06-4499-91BA-CDDD36132481}"/>
          </ac:spMkLst>
        </pc:spChg>
        <pc:spChg chg="add del">
          <ac:chgData name="Shanique Stephenson" userId="c7fe1e5d-5df2-4217-b780-a27742497bf9" providerId="ADAL" clId="{C71A7ADE-CEE7-B94A-9D49-B73D3D6FD32A}" dt="2022-12-10T21:53:02.871" v="172" actId="26606"/>
          <ac:spMkLst>
            <pc:docMk/>
            <pc:sldMk cId="807354924" sldId="256"/>
            <ac:spMk id="52" creationId="{9502469D-C562-48E3-ABA2-3CFA55C52684}"/>
          </ac:spMkLst>
        </pc:spChg>
        <pc:spChg chg="add">
          <ac:chgData name="Shanique Stephenson" userId="c7fe1e5d-5df2-4217-b780-a27742497bf9" providerId="ADAL" clId="{C71A7ADE-CEE7-B94A-9D49-B73D3D6FD32A}" dt="2022-12-10T22:08:11.816" v="465" actId="26606"/>
          <ac:spMkLst>
            <pc:docMk/>
            <pc:sldMk cId="807354924" sldId="256"/>
            <ac:spMk id="53" creationId="{FDE3B669-D0C6-43C4-9D0E-ED152B12DA46}"/>
          </ac:spMkLst>
        </pc:spChg>
        <pc:spChg chg="add del">
          <ac:chgData name="Shanique Stephenson" userId="c7fe1e5d-5df2-4217-b780-a27742497bf9" providerId="ADAL" clId="{C71A7ADE-CEE7-B94A-9D49-B73D3D6FD32A}" dt="2022-12-10T21:52:26.256" v="170" actId="26606"/>
          <ac:spMkLst>
            <pc:docMk/>
            <pc:sldMk cId="807354924" sldId="256"/>
            <ac:spMk id="54" creationId="{0B243D86-12F0-453D-A6EB-74BDD2269252}"/>
          </ac:spMkLst>
        </pc:spChg>
        <pc:spChg chg="add">
          <ac:chgData name="Shanique Stephenson" userId="c7fe1e5d-5df2-4217-b780-a27742497bf9" providerId="ADAL" clId="{C71A7ADE-CEE7-B94A-9D49-B73D3D6FD32A}" dt="2022-12-10T22:08:11.816" v="465" actId="26606"/>
          <ac:spMkLst>
            <pc:docMk/>
            <pc:sldMk cId="807354924" sldId="256"/>
            <ac:spMk id="55" creationId="{B75D9F35-775B-4B73-BBB6-176A2E0860DE}"/>
          </ac:spMkLst>
        </pc:spChg>
        <pc:spChg chg="add del">
          <ac:chgData name="Shanique Stephenson" userId="c7fe1e5d-5df2-4217-b780-a27742497bf9" providerId="ADAL" clId="{C71A7ADE-CEE7-B94A-9D49-B73D3D6FD32A}" dt="2022-12-10T21:53:14.698" v="174" actId="26606"/>
          <ac:spMkLst>
            <pc:docMk/>
            <pc:sldMk cId="807354924" sldId="256"/>
            <ac:spMk id="66" creationId="{33E93247-6229-44AB-A550-739E971E690B}"/>
          </ac:spMkLst>
        </pc:spChg>
        <pc:spChg chg="add del">
          <ac:chgData name="Shanique Stephenson" userId="c7fe1e5d-5df2-4217-b780-a27742497bf9" providerId="ADAL" clId="{C71A7ADE-CEE7-B94A-9D49-B73D3D6FD32A}" dt="2022-12-10T21:53:14.698" v="174" actId="26606"/>
          <ac:spMkLst>
            <pc:docMk/>
            <pc:sldMk cId="807354924" sldId="256"/>
            <ac:spMk id="67" creationId="{A5D67320-FCFD-4931-AAF7-C6C853329C7F}"/>
          </ac:spMkLst>
        </pc:spChg>
        <pc:spChg chg="add del">
          <ac:chgData name="Shanique Stephenson" userId="c7fe1e5d-5df2-4217-b780-a27742497bf9" providerId="ADAL" clId="{C71A7ADE-CEE7-B94A-9D49-B73D3D6FD32A}" dt="2022-12-10T21:53:19.734" v="176" actId="26606"/>
          <ac:spMkLst>
            <pc:docMk/>
            <pc:sldMk cId="807354924" sldId="256"/>
            <ac:spMk id="70" creationId="{6F40FBDA-CEB1-40F0-9AB9-BD9C402D70FE}"/>
          </ac:spMkLst>
        </pc:spChg>
        <pc:spChg chg="add del">
          <ac:chgData name="Shanique Stephenson" userId="c7fe1e5d-5df2-4217-b780-a27742497bf9" providerId="ADAL" clId="{C71A7ADE-CEE7-B94A-9D49-B73D3D6FD32A}" dt="2022-12-10T21:53:19.734" v="176" actId="26606"/>
          <ac:spMkLst>
            <pc:docMk/>
            <pc:sldMk cId="807354924" sldId="256"/>
            <ac:spMk id="71" creationId="{0344D4FE-ABEF-4230-9E4E-AD5782FC78AC}"/>
          </ac:spMkLst>
        </pc:spChg>
        <pc:spChg chg="add del">
          <ac:chgData name="Shanique Stephenson" userId="c7fe1e5d-5df2-4217-b780-a27742497bf9" providerId="ADAL" clId="{C71A7ADE-CEE7-B94A-9D49-B73D3D6FD32A}" dt="2022-12-10T21:53:19.734" v="176" actId="26606"/>
          <ac:spMkLst>
            <pc:docMk/>
            <pc:sldMk cId="807354924" sldId="256"/>
            <ac:spMk id="72" creationId="{9325F979-D3F9-4926-81B7-7ACCB31A501B}"/>
          </ac:spMkLst>
        </pc:spChg>
        <pc:spChg chg="add del">
          <ac:chgData name="Shanique Stephenson" userId="c7fe1e5d-5df2-4217-b780-a27742497bf9" providerId="ADAL" clId="{C71A7ADE-CEE7-B94A-9D49-B73D3D6FD32A}" dt="2022-12-10T21:53:31.790" v="178" actId="26606"/>
          <ac:spMkLst>
            <pc:docMk/>
            <pc:sldMk cId="807354924" sldId="256"/>
            <ac:spMk id="74" creationId="{33E93247-6229-44AB-A550-739E971E690B}"/>
          </ac:spMkLst>
        </pc:spChg>
        <pc:spChg chg="add del">
          <ac:chgData name="Shanique Stephenson" userId="c7fe1e5d-5df2-4217-b780-a27742497bf9" providerId="ADAL" clId="{C71A7ADE-CEE7-B94A-9D49-B73D3D6FD32A}" dt="2022-12-10T21:53:31.790" v="178" actId="26606"/>
          <ac:spMkLst>
            <pc:docMk/>
            <pc:sldMk cId="807354924" sldId="256"/>
            <ac:spMk id="75" creationId="{A5D67320-FCFD-4931-AAF7-C6C853329C7F}"/>
          </ac:spMkLst>
        </pc:spChg>
        <pc:grpChg chg="add del">
          <ac:chgData name="Shanique Stephenson" userId="c7fe1e5d-5df2-4217-b780-a27742497bf9" providerId="ADAL" clId="{C71A7ADE-CEE7-B94A-9D49-B73D3D6FD32A}" dt="2022-12-10T21:50:26.793" v="131" actId="26606"/>
          <ac:grpSpMkLst>
            <pc:docMk/>
            <pc:sldMk cId="807354924" sldId="256"/>
            <ac:grpSpMk id="38" creationId="{0EB82B4C-9249-4CFC-A372-7B0FF5E36EA8}"/>
          </ac:grpSpMkLst>
        </pc:grpChg>
        <pc:picChg chg="add mod ord">
          <ac:chgData name="Shanique Stephenson" userId="c7fe1e5d-5df2-4217-b780-a27742497bf9" providerId="ADAL" clId="{C71A7ADE-CEE7-B94A-9D49-B73D3D6FD32A}" dt="2022-12-10T21:53:31.790" v="178" actId="26606"/>
          <ac:picMkLst>
            <pc:docMk/>
            <pc:sldMk cId="807354924" sldId="256"/>
            <ac:picMk id="5" creationId="{04FC5360-4A45-0224-E181-39B49EFD0637}"/>
          </ac:picMkLst>
        </pc:picChg>
        <pc:cxnChg chg="add del">
          <ac:chgData name="Shanique Stephenson" userId="c7fe1e5d-5df2-4217-b780-a27742497bf9" providerId="ADAL" clId="{C71A7ADE-CEE7-B94A-9D49-B73D3D6FD32A}" dt="2022-12-10T21:50:44.059" v="137" actId="26606"/>
          <ac:cxnSpMkLst>
            <pc:docMk/>
            <pc:sldMk cId="807354924" sldId="256"/>
            <ac:cxnSpMk id="46" creationId="{7476E355-DC49-4AFB-88DE-62B854B9B315}"/>
          </ac:cxnSpMkLst>
        </pc:cxnChg>
        <pc:cxnChg chg="add del">
          <ac:chgData name="Shanique Stephenson" userId="c7fe1e5d-5df2-4217-b780-a27742497bf9" providerId="ADAL" clId="{C71A7ADE-CEE7-B94A-9D49-B73D3D6FD32A}" dt="2022-12-10T21:52:26.256" v="170" actId="26606"/>
          <ac:cxnSpMkLst>
            <pc:docMk/>
            <pc:sldMk cId="807354924" sldId="256"/>
            <ac:cxnSpMk id="56" creationId="{B0AA360F-DECB-4836-8FB6-22C4BC3FB02D}"/>
          </ac:cxnSpMkLst>
        </pc:cxnChg>
        <pc:cxnChg chg="add del">
          <ac:chgData name="Shanique Stephenson" userId="c7fe1e5d-5df2-4217-b780-a27742497bf9" providerId="ADAL" clId="{C71A7ADE-CEE7-B94A-9D49-B73D3D6FD32A}" dt="2022-12-10T21:53:02.871" v="172" actId="26606"/>
          <ac:cxnSpMkLst>
            <pc:docMk/>
            <pc:sldMk cId="807354924" sldId="256"/>
            <ac:cxnSpMk id="58" creationId="{4D594499-F983-4364-8ABC-5BCDC2E906BF}"/>
          </ac:cxnSpMkLst>
        </pc:cxnChg>
        <pc:cxnChg chg="add del">
          <ac:chgData name="Shanique Stephenson" userId="c7fe1e5d-5df2-4217-b780-a27742497bf9" providerId="ADAL" clId="{C71A7ADE-CEE7-B94A-9D49-B73D3D6FD32A}" dt="2022-12-10T21:53:02.871" v="172" actId="26606"/>
          <ac:cxnSpMkLst>
            <pc:docMk/>
            <pc:sldMk cId="807354924" sldId="256"/>
            <ac:cxnSpMk id="60" creationId="{6D4C177C-581F-4CC8-A686-0B6D25DC6A70}"/>
          </ac:cxnSpMkLst>
        </pc:cxnChg>
        <pc:cxnChg chg="add del">
          <ac:chgData name="Shanique Stephenson" userId="c7fe1e5d-5df2-4217-b780-a27742497bf9" providerId="ADAL" clId="{C71A7ADE-CEE7-B94A-9D49-B73D3D6FD32A}" dt="2022-12-10T21:53:02.871" v="172" actId="26606"/>
          <ac:cxnSpMkLst>
            <pc:docMk/>
            <pc:sldMk cId="807354924" sldId="256"/>
            <ac:cxnSpMk id="62" creationId="{BBDB03F3-936C-4FC9-8A4E-9ADA66A9809A}"/>
          </ac:cxnSpMkLst>
        </pc:cxnChg>
        <pc:cxnChg chg="add del">
          <ac:chgData name="Shanique Stephenson" userId="c7fe1e5d-5df2-4217-b780-a27742497bf9" providerId="ADAL" clId="{C71A7ADE-CEE7-B94A-9D49-B73D3D6FD32A}" dt="2022-12-10T21:53:02.871" v="172" actId="26606"/>
          <ac:cxnSpMkLst>
            <pc:docMk/>
            <pc:sldMk cId="807354924" sldId="256"/>
            <ac:cxnSpMk id="64" creationId="{22FCAA1B-E660-4FFE-8F82-F41F369BDB19}"/>
          </ac:cxnSpMkLst>
        </pc:cxnChg>
        <pc:cxnChg chg="add del">
          <ac:chgData name="Shanique Stephenson" userId="c7fe1e5d-5df2-4217-b780-a27742497bf9" providerId="ADAL" clId="{C71A7ADE-CEE7-B94A-9D49-B73D3D6FD32A}" dt="2022-12-10T21:53:14.698" v="174" actId="26606"/>
          <ac:cxnSpMkLst>
            <pc:docMk/>
            <pc:sldMk cId="807354924" sldId="256"/>
            <ac:cxnSpMk id="68" creationId="{EE2E603F-4A95-4FE8-BB06-211DFD75DBEF}"/>
          </ac:cxnSpMkLst>
        </pc:cxnChg>
        <pc:cxnChg chg="add del">
          <ac:chgData name="Shanique Stephenson" userId="c7fe1e5d-5df2-4217-b780-a27742497bf9" providerId="ADAL" clId="{C71A7ADE-CEE7-B94A-9D49-B73D3D6FD32A}" dt="2022-12-10T21:53:31.790" v="178" actId="26606"/>
          <ac:cxnSpMkLst>
            <pc:docMk/>
            <pc:sldMk cId="807354924" sldId="256"/>
            <ac:cxnSpMk id="76" creationId="{EE2E603F-4A95-4FE8-BB06-211DFD75DBEF}"/>
          </ac:cxnSpMkLst>
        </pc:cxnChg>
      </pc:sldChg>
      <pc:sldChg chg="addSp delSp modSp new mod setBg">
        <pc:chgData name="Shanique Stephenson" userId="c7fe1e5d-5df2-4217-b780-a27742497bf9" providerId="ADAL" clId="{C71A7ADE-CEE7-B94A-9D49-B73D3D6FD32A}" dt="2022-12-10T22:07:32.801" v="442" actId="26606"/>
        <pc:sldMkLst>
          <pc:docMk/>
          <pc:sldMk cId="2436397902" sldId="257"/>
        </pc:sldMkLst>
        <pc:spChg chg="mod">
          <ac:chgData name="Shanique Stephenson" userId="c7fe1e5d-5df2-4217-b780-a27742497bf9" providerId="ADAL" clId="{C71A7ADE-CEE7-B94A-9D49-B73D3D6FD32A}" dt="2022-12-10T22:07:32.801" v="442" actId="26606"/>
          <ac:spMkLst>
            <pc:docMk/>
            <pc:sldMk cId="2436397902" sldId="257"/>
            <ac:spMk id="2" creationId="{0CFF6370-15B6-BC13-27D8-AE046478001A}"/>
          </ac:spMkLst>
        </pc:spChg>
        <pc:spChg chg="mod">
          <ac:chgData name="Shanique Stephenson" userId="c7fe1e5d-5df2-4217-b780-a27742497bf9" providerId="ADAL" clId="{C71A7ADE-CEE7-B94A-9D49-B73D3D6FD32A}" dt="2022-12-10T22:07:32.801" v="442" actId="26606"/>
          <ac:spMkLst>
            <pc:docMk/>
            <pc:sldMk cId="2436397902" sldId="257"/>
            <ac:spMk id="3" creationId="{7B637866-2087-A64C-7CD1-F2D6CCD40459}"/>
          </ac:spMkLst>
        </pc:spChg>
        <pc:spChg chg="add del">
          <ac:chgData name="Shanique Stephenson" userId="c7fe1e5d-5df2-4217-b780-a27742497bf9" providerId="ADAL" clId="{C71A7ADE-CEE7-B94A-9D49-B73D3D6FD32A}" dt="2022-12-10T22:04:02.712" v="428" actId="26606"/>
          <ac:spMkLst>
            <pc:docMk/>
            <pc:sldMk cId="2436397902" sldId="257"/>
            <ac:spMk id="8" creationId="{DC6A6BEB-445D-4093-8F28-DDE79D463FFC}"/>
          </ac:spMkLst>
        </pc:spChg>
        <pc:spChg chg="add del">
          <ac:chgData name="Shanique Stephenson" userId="c7fe1e5d-5df2-4217-b780-a27742497bf9" providerId="ADAL" clId="{C71A7ADE-CEE7-B94A-9D49-B73D3D6FD32A}" dt="2022-12-10T22:04:02.712" v="428" actId="26606"/>
          <ac:spMkLst>
            <pc:docMk/>
            <pc:sldMk cId="2436397902" sldId="257"/>
            <ac:spMk id="10" creationId="{6FECFF23-573E-48FD-AEA3-778CA1741112}"/>
          </ac:spMkLst>
        </pc:spChg>
        <pc:spChg chg="add del">
          <ac:chgData name="Shanique Stephenson" userId="c7fe1e5d-5df2-4217-b780-a27742497bf9" providerId="ADAL" clId="{C71A7ADE-CEE7-B94A-9D49-B73D3D6FD32A}" dt="2022-12-10T22:04:02.712" v="428" actId="26606"/>
          <ac:spMkLst>
            <pc:docMk/>
            <pc:sldMk cId="2436397902" sldId="257"/>
            <ac:spMk id="12" creationId="{68BE39B3-7C1C-425F-B799-15097B6F6F89}"/>
          </ac:spMkLst>
        </pc:spChg>
        <pc:spChg chg="add del">
          <ac:chgData name="Shanique Stephenson" userId="c7fe1e5d-5df2-4217-b780-a27742497bf9" providerId="ADAL" clId="{C71A7ADE-CEE7-B94A-9D49-B73D3D6FD32A}" dt="2022-12-10T22:04:02.712" v="428" actId="26606"/>
          <ac:spMkLst>
            <pc:docMk/>
            <pc:sldMk cId="2436397902" sldId="257"/>
            <ac:spMk id="14" creationId="{3E58BA8A-5B7C-494F-9B72-D377702AC4CB}"/>
          </ac:spMkLst>
        </pc:spChg>
        <pc:spChg chg="add del">
          <ac:chgData name="Shanique Stephenson" userId="c7fe1e5d-5df2-4217-b780-a27742497bf9" providerId="ADAL" clId="{C71A7ADE-CEE7-B94A-9D49-B73D3D6FD32A}" dt="2022-12-10T22:04:02.712" v="428" actId="26606"/>
          <ac:spMkLst>
            <pc:docMk/>
            <pc:sldMk cId="2436397902" sldId="257"/>
            <ac:spMk id="16" creationId="{CE5D5D6D-8AB3-444A-B0BD-BBDF7159C14F}"/>
          </ac:spMkLst>
        </pc:spChg>
        <pc:spChg chg="add del">
          <ac:chgData name="Shanique Stephenson" userId="c7fe1e5d-5df2-4217-b780-a27742497bf9" providerId="ADAL" clId="{C71A7ADE-CEE7-B94A-9D49-B73D3D6FD32A}" dt="2022-12-10T22:04:02.712" v="428" actId="26606"/>
          <ac:spMkLst>
            <pc:docMk/>
            <pc:sldMk cId="2436397902" sldId="257"/>
            <ac:spMk id="18" creationId="{EE416885-7C06-415E-855E-78192691AE64}"/>
          </ac:spMkLst>
        </pc:spChg>
        <pc:spChg chg="add del">
          <ac:chgData name="Shanique Stephenson" userId="c7fe1e5d-5df2-4217-b780-a27742497bf9" providerId="ADAL" clId="{C71A7ADE-CEE7-B94A-9D49-B73D3D6FD32A}" dt="2022-12-10T22:04:02.712" v="428" actId="26606"/>
          <ac:spMkLst>
            <pc:docMk/>
            <pc:sldMk cId="2436397902" sldId="257"/>
            <ac:spMk id="20" creationId="{A360AAB7-CEAF-4BF5-810B-A73D4AF60683}"/>
          </ac:spMkLst>
        </pc:spChg>
        <pc:spChg chg="add del">
          <ac:chgData name="Shanique Stephenson" userId="c7fe1e5d-5df2-4217-b780-a27742497bf9" providerId="ADAL" clId="{C71A7ADE-CEE7-B94A-9D49-B73D3D6FD32A}" dt="2022-12-10T22:05:48.641" v="431" actId="26606"/>
          <ac:spMkLst>
            <pc:docMk/>
            <pc:sldMk cId="2436397902" sldId="257"/>
            <ac:spMk id="22" creationId="{D93C0950-3C3C-4FE9-BE59-DAF5AEF993AE}"/>
          </ac:spMkLst>
        </pc:spChg>
        <pc:spChg chg="add del">
          <ac:chgData name="Shanique Stephenson" userId="c7fe1e5d-5df2-4217-b780-a27742497bf9" providerId="ADAL" clId="{C71A7ADE-CEE7-B94A-9D49-B73D3D6FD32A}" dt="2022-12-10T22:05:48.641" v="431" actId="26606"/>
          <ac:spMkLst>
            <pc:docMk/>
            <pc:sldMk cId="2436397902" sldId="257"/>
            <ac:spMk id="23" creationId="{4C415DDA-2676-413C-8636-3E46EB18FAAC}"/>
          </ac:spMkLst>
        </pc:spChg>
        <pc:spChg chg="add del">
          <ac:chgData name="Shanique Stephenson" userId="c7fe1e5d-5df2-4217-b780-a27742497bf9" providerId="ADAL" clId="{C71A7ADE-CEE7-B94A-9D49-B73D3D6FD32A}" dt="2022-12-10T22:05:48.641" v="431" actId="26606"/>
          <ac:spMkLst>
            <pc:docMk/>
            <pc:sldMk cId="2436397902" sldId="257"/>
            <ac:spMk id="24" creationId="{9CD5FADB-FB52-448C-9702-2000373C298A}"/>
          </ac:spMkLst>
        </pc:spChg>
        <pc:spChg chg="add del">
          <ac:chgData name="Shanique Stephenson" userId="c7fe1e5d-5df2-4217-b780-a27742497bf9" providerId="ADAL" clId="{C71A7ADE-CEE7-B94A-9D49-B73D3D6FD32A}" dt="2022-12-10T22:05:48.641" v="431" actId="26606"/>
          <ac:spMkLst>
            <pc:docMk/>
            <pc:sldMk cId="2436397902" sldId="257"/>
            <ac:spMk id="25" creationId="{30F2F495-5DE2-4DF5-8741-3841A9DE41B3}"/>
          </ac:spMkLst>
        </pc:spChg>
        <pc:spChg chg="add del">
          <ac:chgData name="Shanique Stephenson" userId="c7fe1e5d-5df2-4217-b780-a27742497bf9" providerId="ADAL" clId="{C71A7ADE-CEE7-B94A-9D49-B73D3D6FD32A}" dt="2022-12-10T22:05:48.641" v="431" actId="26606"/>
          <ac:spMkLst>
            <pc:docMk/>
            <pc:sldMk cId="2436397902" sldId="257"/>
            <ac:spMk id="26" creationId="{6A740D2F-CBAA-486B-B578-F35085ECE7DE}"/>
          </ac:spMkLst>
        </pc:spChg>
        <pc:spChg chg="add del">
          <ac:chgData name="Shanique Stephenson" userId="c7fe1e5d-5df2-4217-b780-a27742497bf9" providerId="ADAL" clId="{C71A7ADE-CEE7-B94A-9D49-B73D3D6FD32A}" dt="2022-12-10T22:06:08.124" v="434" actId="26606"/>
          <ac:spMkLst>
            <pc:docMk/>
            <pc:sldMk cId="2436397902" sldId="257"/>
            <ac:spMk id="31" creationId="{DA1766D0-745A-4921-A68E-56642A6508CF}"/>
          </ac:spMkLst>
        </pc:spChg>
        <pc:spChg chg="add del">
          <ac:chgData name="Shanique Stephenson" userId="c7fe1e5d-5df2-4217-b780-a27742497bf9" providerId="ADAL" clId="{C71A7ADE-CEE7-B94A-9D49-B73D3D6FD32A}" dt="2022-12-10T22:06:08.124" v="434" actId="26606"/>
          <ac:spMkLst>
            <pc:docMk/>
            <pc:sldMk cId="2436397902" sldId="257"/>
            <ac:spMk id="33" creationId="{583F1E3F-D7BF-4DB5-8016-70B9E385E338}"/>
          </ac:spMkLst>
        </pc:spChg>
        <pc:spChg chg="add del">
          <ac:chgData name="Shanique Stephenson" userId="c7fe1e5d-5df2-4217-b780-a27742497bf9" providerId="ADAL" clId="{C71A7ADE-CEE7-B94A-9D49-B73D3D6FD32A}" dt="2022-12-10T22:06:08.124" v="434" actId="26606"/>
          <ac:spMkLst>
            <pc:docMk/>
            <pc:sldMk cId="2436397902" sldId="257"/>
            <ac:spMk id="35" creationId="{DD0D3E7A-8DF6-4A78-A03C-86AD697468BE}"/>
          </ac:spMkLst>
        </pc:spChg>
        <pc:spChg chg="add del">
          <ac:chgData name="Shanique Stephenson" userId="c7fe1e5d-5df2-4217-b780-a27742497bf9" providerId="ADAL" clId="{C71A7ADE-CEE7-B94A-9D49-B73D3D6FD32A}" dt="2022-12-10T22:07:32.801" v="442" actId="26606"/>
          <ac:spMkLst>
            <pc:docMk/>
            <pc:sldMk cId="2436397902" sldId="257"/>
            <ac:spMk id="40" creationId="{DA1766D0-745A-4921-A68E-56642A6508CF}"/>
          </ac:spMkLst>
        </pc:spChg>
        <pc:spChg chg="add del">
          <ac:chgData name="Shanique Stephenson" userId="c7fe1e5d-5df2-4217-b780-a27742497bf9" providerId="ADAL" clId="{C71A7ADE-CEE7-B94A-9D49-B73D3D6FD32A}" dt="2022-12-10T22:07:32.801" v="442" actId="26606"/>
          <ac:spMkLst>
            <pc:docMk/>
            <pc:sldMk cId="2436397902" sldId="257"/>
            <ac:spMk id="42" creationId="{583F1E3F-D7BF-4DB5-8016-70B9E385E338}"/>
          </ac:spMkLst>
        </pc:spChg>
        <pc:spChg chg="add del">
          <ac:chgData name="Shanique Stephenson" userId="c7fe1e5d-5df2-4217-b780-a27742497bf9" providerId="ADAL" clId="{C71A7ADE-CEE7-B94A-9D49-B73D3D6FD32A}" dt="2022-12-10T22:07:32.801" v="442" actId="26606"/>
          <ac:spMkLst>
            <pc:docMk/>
            <pc:sldMk cId="2436397902" sldId="257"/>
            <ac:spMk id="44" creationId="{DD0D3E7A-8DF6-4A78-A03C-86AD697468BE}"/>
          </ac:spMkLst>
        </pc:spChg>
        <pc:spChg chg="add del">
          <ac:chgData name="Shanique Stephenson" userId="c7fe1e5d-5df2-4217-b780-a27742497bf9" providerId="ADAL" clId="{C71A7ADE-CEE7-B94A-9D49-B73D3D6FD32A}" dt="2022-12-10T22:07:28.258" v="439" actId="26606"/>
          <ac:spMkLst>
            <pc:docMk/>
            <pc:sldMk cId="2436397902" sldId="257"/>
            <ac:spMk id="49" creationId="{30901EA4-6CA0-4A64-939C-F76E88D155AA}"/>
          </ac:spMkLst>
        </pc:spChg>
        <pc:spChg chg="add del">
          <ac:chgData name="Shanique Stephenson" userId="c7fe1e5d-5df2-4217-b780-a27742497bf9" providerId="ADAL" clId="{C71A7ADE-CEE7-B94A-9D49-B73D3D6FD32A}" dt="2022-12-10T22:07:28.258" v="439" actId="26606"/>
          <ac:spMkLst>
            <pc:docMk/>
            <pc:sldMk cId="2436397902" sldId="257"/>
            <ac:spMk id="51" creationId="{7E3B2BA1-50FC-4574-838F-AB0B5B93B91D}"/>
          </ac:spMkLst>
        </pc:spChg>
        <pc:spChg chg="add del">
          <ac:chgData name="Shanique Stephenson" userId="c7fe1e5d-5df2-4217-b780-a27742497bf9" providerId="ADAL" clId="{C71A7ADE-CEE7-B94A-9D49-B73D3D6FD32A}" dt="2022-12-10T22:07:32.791" v="441" actId="26606"/>
          <ac:spMkLst>
            <pc:docMk/>
            <pc:sldMk cId="2436397902" sldId="257"/>
            <ac:spMk id="53" creationId="{E579214A-A9B1-4E84-BF32-CA24669E09B8}"/>
          </ac:spMkLst>
        </pc:spChg>
        <pc:spChg chg="add del">
          <ac:chgData name="Shanique Stephenson" userId="c7fe1e5d-5df2-4217-b780-a27742497bf9" providerId="ADAL" clId="{C71A7ADE-CEE7-B94A-9D49-B73D3D6FD32A}" dt="2022-12-10T22:07:32.791" v="441" actId="26606"/>
          <ac:spMkLst>
            <pc:docMk/>
            <pc:sldMk cId="2436397902" sldId="257"/>
            <ac:spMk id="54" creationId="{E9FF3597-294D-4BCC-9A3B-F73618BFB5ED}"/>
          </ac:spMkLst>
        </pc:spChg>
        <pc:spChg chg="add del">
          <ac:chgData name="Shanique Stephenson" userId="c7fe1e5d-5df2-4217-b780-a27742497bf9" providerId="ADAL" clId="{C71A7ADE-CEE7-B94A-9D49-B73D3D6FD32A}" dt="2022-12-10T22:07:32.791" v="441" actId="26606"/>
          <ac:spMkLst>
            <pc:docMk/>
            <pc:sldMk cId="2436397902" sldId="257"/>
            <ac:spMk id="55" creationId="{FA95A814-33CD-4A6C-8F2B-378289DBB988}"/>
          </ac:spMkLst>
        </pc:spChg>
        <pc:spChg chg="add">
          <ac:chgData name="Shanique Stephenson" userId="c7fe1e5d-5df2-4217-b780-a27742497bf9" providerId="ADAL" clId="{C71A7ADE-CEE7-B94A-9D49-B73D3D6FD32A}" dt="2022-12-10T22:07:32.801" v="442" actId="26606"/>
          <ac:spMkLst>
            <pc:docMk/>
            <pc:sldMk cId="2436397902" sldId="257"/>
            <ac:spMk id="57" creationId="{30901EA4-6CA0-4A64-939C-F76E88D155AA}"/>
          </ac:spMkLst>
        </pc:spChg>
        <pc:spChg chg="add">
          <ac:chgData name="Shanique Stephenson" userId="c7fe1e5d-5df2-4217-b780-a27742497bf9" providerId="ADAL" clId="{C71A7ADE-CEE7-B94A-9D49-B73D3D6FD32A}" dt="2022-12-10T22:07:32.801" v="442" actId="26606"/>
          <ac:spMkLst>
            <pc:docMk/>
            <pc:sldMk cId="2436397902" sldId="257"/>
            <ac:spMk id="58" creationId="{7E3B2BA1-50FC-4574-838F-AB0B5B93B91D}"/>
          </ac:spMkLst>
        </pc:spChg>
        <pc:picChg chg="add del mod">
          <ac:chgData name="Shanique Stephenson" userId="c7fe1e5d-5df2-4217-b780-a27742497bf9" providerId="ADAL" clId="{C71A7ADE-CEE7-B94A-9D49-B73D3D6FD32A}" dt="2022-12-10T22:06:11.739" v="436" actId="478"/>
          <ac:picMkLst>
            <pc:docMk/>
            <pc:sldMk cId="2436397902" sldId="257"/>
            <ac:picMk id="4" creationId="{D1D1CCF4-030D-1AF7-0AEB-E60F55090725}"/>
          </ac:picMkLst>
        </pc:picChg>
        <pc:picChg chg="add mod">
          <ac:chgData name="Shanique Stephenson" userId="c7fe1e5d-5df2-4217-b780-a27742497bf9" providerId="ADAL" clId="{C71A7ADE-CEE7-B94A-9D49-B73D3D6FD32A}" dt="2022-12-10T22:07:32.801" v="442" actId="26606"/>
          <ac:picMkLst>
            <pc:docMk/>
            <pc:sldMk cId="2436397902" sldId="257"/>
            <ac:picMk id="5" creationId="{785C8A77-7F4B-E494-7750-EBB1E1ACAE1D}"/>
          </ac:picMkLst>
        </pc:picChg>
      </pc:sldChg>
      <pc:sldChg chg="addSp delSp modSp new mod setBg">
        <pc:chgData name="Shanique Stephenson" userId="c7fe1e5d-5df2-4217-b780-a27742497bf9" providerId="ADAL" clId="{C71A7ADE-CEE7-B94A-9D49-B73D3D6FD32A}" dt="2022-12-11T04:38:09.540" v="1751" actId="20577"/>
        <pc:sldMkLst>
          <pc:docMk/>
          <pc:sldMk cId="3071473781" sldId="258"/>
        </pc:sldMkLst>
        <pc:spChg chg="mod">
          <ac:chgData name="Shanique Stephenson" userId="c7fe1e5d-5df2-4217-b780-a27742497bf9" providerId="ADAL" clId="{C71A7ADE-CEE7-B94A-9D49-B73D3D6FD32A}" dt="2022-12-10T22:51:51.881" v="1725" actId="26606"/>
          <ac:spMkLst>
            <pc:docMk/>
            <pc:sldMk cId="3071473781" sldId="258"/>
            <ac:spMk id="2" creationId="{8C570060-BF89-E209-4691-B03BD27EFAA6}"/>
          </ac:spMkLst>
        </pc:spChg>
        <pc:spChg chg="mod ord">
          <ac:chgData name="Shanique Stephenson" userId="c7fe1e5d-5df2-4217-b780-a27742497bf9" providerId="ADAL" clId="{C71A7ADE-CEE7-B94A-9D49-B73D3D6FD32A}" dt="2022-12-11T04:38:09.540" v="1751" actId="20577"/>
          <ac:spMkLst>
            <pc:docMk/>
            <pc:sldMk cId="3071473781" sldId="258"/>
            <ac:spMk id="3" creationId="{829E85FB-ED07-ED1E-A8BB-1746A59E92DB}"/>
          </ac:spMkLst>
        </pc:spChg>
        <pc:spChg chg="add del">
          <ac:chgData name="Shanique Stephenson" userId="c7fe1e5d-5df2-4217-b780-a27742497bf9" providerId="ADAL" clId="{C71A7ADE-CEE7-B94A-9D49-B73D3D6FD32A}" dt="2022-12-10T22:51:34.377" v="1716" actId="26606"/>
          <ac:spMkLst>
            <pc:docMk/>
            <pc:sldMk cId="3071473781" sldId="258"/>
            <ac:spMk id="9" creationId="{DA1766D0-745A-4921-A68E-56642A6508CF}"/>
          </ac:spMkLst>
        </pc:spChg>
        <pc:spChg chg="add del">
          <ac:chgData name="Shanique Stephenson" userId="c7fe1e5d-5df2-4217-b780-a27742497bf9" providerId="ADAL" clId="{C71A7ADE-CEE7-B94A-9D49-B73D3D6FD32A}" dt="2022-12-10T22:51:34.377" v="1716" actId="26606"/>
          <ac:spMkLst>
            <pc:docMk/>
            <pc:sldMk cId="3071473781" sldId="258"/>
            <ac:spMk id="11" creationId="{583F1E3F-D7BF-4DB5-8016-70B9E385E338}"/>
          </ac:spMkLst>
        </pc:spChg>
        <pc:spChg chg="add del">
          <ac:chgData name="Shanique Stephenson" userId="c7fe1e5d-5df2-4217-b780-a27742497bf9" providerId="ADAL" clId="{C71A7ADE-CEE7-B94A-9D49-B73D3D6FD32A}" dt="2022-12-10T22:51:34.377" v="1716" actId="26606"/>
          <ac:spMkLst>
            <pc:docMk/>
            <pc:sldMk cId="3071473781" sldId="258"/>
            <ac:spMk id="13" creationId="{DD0D3E7A-8DF6-4A78-A03C-86AD697468BE}"/>
          </ac:spMkLst>
        </pc:spChg>
        <pc:spChg chg="add del">
          <ac:chgData name="Shanique Stephenson" userId="c7fe1e5d-5df2-4217-b780-a27742497bf9" providerId="ADAL" clId="{C71A7ADE-CEE7-B94A-9D49-B73D3D6FD32A}" dt="2022-12-10T22:51:36.406" v="1718" actId="26606"/>
          <ac:spMkLst>
            <pc:docMk/>
            <pc:sldMk cId="3071473781" sldId="258"/>
            <ac:spMk id="15" creationId="{5F13C2B5-7F4A-48E4-B19A-5A2F9649B359}"/>
          </ac:spMkLst>
        </pc:spChg>
        <pc:spChg chg="add del">
          <ac:chgData name="Shanique Stephenson" userId="c7fe1e5d-5df2-4217-b780-a27742497bf9" providerId="ADAL" clId="{C71A7ADE-CEE7-B94A-9D49-B73D3D6FD32A}" dt="2022-12-10T22:51:36.406" v="1718" actId="26606"/>
          <ac:spMkLst>
            <pc:docMk/>
            <pc:sldMk cId="3071473781" sldId="258"/>
            <ac:spMk id="16" creationId="{D2C59203-3788-4E03-B7CF-439D5C388A6A}"/>
          </ac:spMkLst>
        </pc:spChg>
        <pc:spChg chg="add del">
          <ac:chgData name="Shanique Stephenson" userId="c7fe1e5d-5df2-4217-b780-a27742497bf9" providerId="ADAL" clId="{C71A7ADE-CEE7-B94A-9D49-B73D3D6FD32A}" dt="2022-12-10T22:51:36.406" v="1718" actId="26606"/>
          <ac:spMkLst>
            <pc:docMk/>
            <pc:sldMk cId="3071473781" sldId="258"/>
            <ac:spMk id="17" creationId="{23DE04B1-F136-49DF-BD00-FB3FA754C45E}"/>
          </ac:spMkLst>
        </pc:spChg>
        <pc:spChg chg="add del">
          <ac:chgData name="Shanique Stephenson" userId="c7fe1e5d-5df2-4217-b780-a27742497bf9" providerId="ADAL" clId="{C71A7ADE-CEE7-B94A-9D49-B73D3D6FD32A}" dt="2022-12-10T22:51:36.406" v="1718" actId="26606"/>
          <ac:spMkLst>
            <pc:docMk/>
            <pc:sldMk cId="3071473781" sldId="258"/>
            <ac:spMk id="18" creationId="{8A058938-758D-450A-9FDB-2F0400AB8BB8}"/>
          </ac:spMkLst>
        </pc:spChg>
        <pc:spChg chg="add del">
          <ac:chgData name="Shanique Stephenson" userId="c7fe1e5d-5df2-4217-b780-a27742497bf9" providerId="ADAL" clId="{C71A7ADE-CEE7-B94A-9D49-B73D3D6FD32A}" dt="2022-12-10T22:51:36.406" v="1718" actId="26606"/>
          <ac:spMkLst>
            <pc:docMk/>
            <pc:sldMk cId="3071473781" sldId="258"/>
            <ac:spMk id="19" creationId="{9EE816B5-3840-4903-9656-1A721E42817F}"/>
          </ac:spMkLst>
        </pc:spChg>
        <pc:spChg chg="add del">
          <ac:chgData name="Shanique Stephenson" userId="c7fe1e5d-5df2-4217-b780-a27742497bf9" providerId="ADAL" clId="{C71A7ADE-CEE7-B94A-9D49-B73D3D6FD32A}" dt="2022-12-10T22:51:39.005" v="1720" actId="26606"/>
          <ac:spMkLst>
            <pc:docMk/>
            <pc:sldMk cId="3071473781" sldId="258"/>
            <ac:spMk id="21" creationId="{30901EA4-6CA0-4A64-939C-F76E88D155AA}"/>
          </ac:spMkLst>
        </pc:spChg>
        <pc:spChg chg="add del">
          <ac:chgData name="Shanique Stephenson" userId="c7fe1e5d-5df2-4217-b780-a27742497bf9" providerId="ADAL" clId="{C71A7ADE-CEE7-B94A-9D49-B73D3D6FD32A}" dt="2022-12-10T22:51:39.005" v="1720" actId="26606"/>
          <ac:spMkLst>
            <pc:docMk/>
            <pc:sldMk cId="3071473781" sldId="258"/>
            <ac:spMk id="22" creationId="{7E3B2BA1-50FC-4574-838F-AB0B5B93B91D}"/>
          </ac:spMkLst>
        </pc:spChg>
        <pc:spChg chg="add del">
          <ac:chgData name="Shanique Stephenson" userId="c7fe1e5d-5df2-4217-b780-a27742497bf9" providerId="ADAL" clId="{C71A7ADE-CEE7-B94A-9D49-B73D3D6FD32A}" dt="2022-12-10T22:51:44.156" v="1722" actId="26606"/>
          <ac:spMkLst>
            <pc:docMk/>
            <pc:sldMk cId="3071473781" sldId="258"/>
            <ac:spMk id="24" creationId="{7DC12D2C-21A1-44CF-BA29-D0EE453AB701}"/>
          </ac:spMkLst>
        </pc:spChg>
        <pc:spChg chg="add del">
          <ac:chgData name="Shanique Stephenson" userId="c7fe1e5d-5df2-4217-b780-a27742497bf9" providerId="ADAL" clId="{C71A7ADE-CEE7-B94A-9D49-B73D3D6FD32A}" dt="2022-12-10T22:51:44.156" v="1722" actId="26606"/>
          <ac:spMkLst>
            <pc:docMk/>
            <pc:sldMk cId="3071473781" sldId="258"/>
            <ac:spMk id="25" creationId="{95598DD8-827C-48DB-AD4F-AEBB72483D50}"/>
          </ac:spMkLst>
        </pc:spChg>
        <pc:spChg chg="add del">
          <ac:chgData name="Shanique Stephenson" userId="c7fe1e5d-5df2-4217-b780-a27742497bf9" providerId="ADAL" clId="{C71A7ADE-CEE7-B94A-9D49-B73D3D6FD32A}" dt="2022-12-10T22:51:44.156" v="1722" actId="26606"/>
          <ac:spMkLst>
            <pc:docMk/>
            <pc:sldMk cId="3071473781" sldId="258"/>
            <ac:spMk id="26" creationId="{EB40E5E0-6677-497A-8E9D-E8575E276FA0}"/>
          </ac:spMkLst>
        </pc:spChg>
        <pc:spChg chg="add del">
          <ac:chgData name="Shanique Stephenson" userId="c7fe1e5d-5df2-4217-b780-a27742497bf9" providerId="ADAL" clId="{C71A7ADE-CEE7-B94A-9D49-B73D3D6FD32A}" dt="2022-12-10T22:51:44.156" v="1722" actId="26606"/>
          <ac:spMkLst>
            <pc:docMk/>
            <pc:sldMk cId="3071473781" sldId="258"/>
            <ac:spMk id="27" creationId="{AC46E49D-1D37-455E-BDA2-28DAF3721470}"/>
          </ac:spMkLst>
        </pc:spChg>
        <pc:spChg chg="add del">
          <ac:chgData name="Shanique Stephenson" userId="c7fe1e5d-5df2-4217-b780-a27742497bf9" providerId="ADAL" clId="{C71A7ADE-CEE7-B94A-9D49-B73D3D6FD32A}" dt="2022-12-10T22:51:51.865" v="1724" actId="26606"/>
          <ac:spMkLst>
            <pc:docMk/>
            <pc:sldMk cId="3071473781" sldId="258"/>
            <ac:spMk id="29" creationId="{E9FF3597-294D-4BCC-9A3B-F73618BFB5ED}"/>
          </ac:spMkLst>
        </pc:spChg>
        <pc:spChg chg="add del">
          <ac:chgData name="Shanique Stephenson" userId="c7fe1e5d-5df2-4217-b780-a27742497bf9" providerId="ADAL" clId="{C71A7ADE-CEE7-B94A-9D49-B73D3D6FD32A}" dt="2022-12-10T22:51:51.865" v="1724" actId="26606"/>
          <ac:spMkLst>
            <pc:docMk/>
            <pc:sldMk cId="3071473781" sldId="258"/>
            <ac:spMk id="30" creationId="{FA95A814-33CD-4A6C-8F2B-378289DBB988}"/>
          </ac:spMkLst>
        </pc:spChg>
        <pc:spChg chg="add del">
          <ac:chgData name="Shanique Stephenson" userId="c7fe1e5d-5df2-4217-b780-a27742497bf9" providerId="ADAL" clId="{C71A7ADE-CEE7-B94A-9D49-B73D3D6FD32A}" dt="2022-12-10T22:51:51.865" v="1724" actId="26606"/>
          <ac:spMkLst>
            <pc:docMk/>
            <pc:sldMk cId="3071473781" sldId="258"/>
            <ac:spMk id="31" creationId="{E579214A-A9B1-4E84-BF32-CA24669E09B8}"/>
          </ac:spMkLst>
        </pc:spChg>
        <pc:spChg chg="add">
          <ac:chgData name="Shanique Stephenson" userId="c7fe1e5d-5df2-4217-b780-a27742497bf9" providerId="ADAL" clId="{C71A7ADE-CEE7-B94A-9D49-B73D3D6FD32A}" dt="2022-12-10T22:51:51.881" v="1725" actId="26606"/>
          <ac:spMkLst>
            <pc:docMk/>
            <pc:sldMk cId="3071473781" sldId="258"/>
            <ac:spMk id="33" creationId="{7DC12D2C-21A1-44CF-BA29-D0EE453AB701}"/>
          </ac:spMkLst>
        </pc:spChg>
        <pc:spChg chg="add">
          <ac:chgData name="Shanique Stephenson" userId="c7fe1e5d-5df2-4217-b780-a27742497bf9" providerId="ADAL" clId="{C71A7ADE-CEE7-B94A-9D49-B73D3D6FD32A}" dt="2022-12-10T22:51:51.881" v="1725" actId="26606"/>
          <ac:spMkLst>
            <pc:docMk/>
            <pc:sldMk cId="3071473781" sldId="258"/>
            <ac:spMk id="34" creationId="{95598DD8-827C-48DB-AD4F-AEBB72483D50}"/>
          </ac:spMkLst>
        </pc:spChg>
        <pc:spChg chg="add">
          <ac:chgData name="Shanique Stephenson" userId="c7fe1e5d-5df2-4217-b780-a27742497bf9" providerId="ADAL" clId="{C71A7ADE-CEE7-B94A-9D49-B73D3D6FD32A}" dt="2022-12-10T22:51:51.881" v="1725" actId="26606"/>
          <ac:spMkLst>
            <pc:docMk/>
            <pc:sldMk cId="3071473781" sldId="258"/>
            <ac:spMk id="35" creationId="{EB40E5E0-6677-497A-8E9D-E8575E276FA0}"/>
          </ac:spMkLst>
        </pc:spChg>
        <pc:spChg chg="add">
          <ac:chgData name="Shanique Stephenson" userId="c7fe1e5d-5df2-4217-b780-a27742497bf9" providerId="ADAL" clId="{C71A7ADE-CEE7-B94A-9D49-B73D3D6FD32A}" dt="2022-12-10T22:51:51.881" v="1725" actId="26606"/>
          <ac:spMkLst>
            <pc:docMk/>
            <pc:sldMk cId="3071473781" sldId="258"/>
            <ac:spMk id="36" creationId="{AC46E49D-1D37-455E-BDA2-28DAF3721470}"/>
          </ac:spMkLst>
        </pc:spChg>
        <pc:picChg chg="add mod">
          <ac:chgData name="Shanique Stephenson" userId="c7fe1e5d-5df2-4217-b780-a27742497bf9" providerId="ADAL" clId="{C71A7ADE-CEE7-B94A-9D49-B73D3D6FD32A}" dt="2022-12-10T22:51:51.881" v="1725" actId="26606"/>
          <ac:picMkLst>
            <pc:docMk/>
            <pc:sldMk cId="3071473781" sldId="258"/>
            <ac:picMk id="4" creationId="{3BB6BA38-7146-C685-FF6F-C12169A8879A}"/>
          </ac:picMkLst>
        </pc:picChg>
      </pc:sldChg>
      <pc:sldChg chg="addSp delSp modSp new mod setBg">
        <pc:chgData name="Shanique Stephenson" userId="c7fe1e5d-5df2-4217-b780-a27742497bf9" providerId="ADAL" clId="{C71A7ADE-CEE7-B94A-9D49-B73D3D6FD32A}" dt="2022-12-11T04:39:31.185" v="1796" actId="2711"/>
        <pc:sldMkLst>
          <pc:docMk/>
          <pc:sldMk cId="3731732236" sldId="259"/>
        </pc:sldMkLst>
        <pc:spChg chg="mod">
          <ac:chgData name="Shanique Stephenson" userId="c7fe1e5d-5df2-4217-b780-a27742497bf9" providerId="ADAL" clId="{C71A7ADE-CEE7-B94A-9D49-B73D3D6FD32A}" dt="2022-12-11T04:39:31.185" v="1796" actId="2711"/>
          <ac:spMkLst>
            <pc:docMk/>
            <pc:sldMk cId="3731732236" sldId="259"/>
            <ac:spMk id="2" creationId="{136A6C0B-DDCA-1D76-B50B-BC7291753066}"/>
          </ac:spMkLst>
        </pc:spChg>
        <pc:spChg chg="del">
          <ac:chgData name="Shanique Stephenson" userId="c7fe1e5d-5df2-4217-b780-a27742497bf9" providerId="ADAL" clId="{C71A7ADE-CEE7-B94A-9D49-B73D3D6FD32A}" dt="2022-12-11T04:23:57.028" v="1727" actId="931"/>
          <ac:spMkLst>
            <pc:docMk/>
            <pc:sldMk cId="3731732236" sldId="259"/>
            <ac:spMk id="3" creationId="{926E525C-5C79-9DB0-CD0D-98D10B0108F5}"/>
          </ac:spMkLst>
        </pc:spChg>
        <pc:spChg chg="add del">
          <ac:chgData name="Shanique Stephenson" userId="c7fe1e5d-5df2-4217-b780-a27742497bf9" providerId="ADAL" clId="{C71A7ADE-CEE7-B94A-9D49-B73D3D6FD32A}" dt="2022-12-11T04:25:23.050" v="1735" actId="26606"/>
          <ac:spMkLst>
            <pc:docMk/>
            <pc:sldMk cId="3731732236" sldId="259"/>
            <ac:spMk id="9" creationId="{88BC2442-AA4C-E357-A258-1ACE1514F2D2}"/>
          </ac:spMkLst>
        </pc:spChg>
        <pc:spChg chg="add del">
          <ac:chgData name="Shanique Stephenson" userId="c7fe1e5d-5df2-4217-b780-a27742497bf9" providerId="ADAL" clId="{C71A7ADE-CEE7-B94A-9D49-B73D3D6FD32A}" dt="2022-12-11T04:25:18.233" v="1731" actId="26606"/>
          <ac:spMkLst>
            <pc:docMk/>
            <pc:sldMk cId="3731732236" sldId="259"/>
            <ac:spMk id="10" creationId="{AE192E3E-68A9-4F36-936C-1C8D0B9EF132}"/>
          </ac:spMkLst>
        </pc:spChg>
        <pc:spChg chg="add del">
          <ac:chgData name="Shanique Stephenson" userId="c7fe1e5d-5df2-4217-b780-a27742497bf9" providerId="ADAL" clId="{C71A7ADE-CEE7-B94A-9D49-B73D3D6FD32A}" dt="2022-12-11T04:25:18.233" v="1731" actId="26606"/>
          <ac:spMkLst>
            <pc:docMk/>
            <pc:sldMk cId="3731732236" sldId="259"/>
            <ac:spMk id="12" creationId="{998D6E90-577B-4973-B60A-2700290E68B3}"/>
          </ac:spMkLst>
        </pc:spChg>
        <pc:spChg chg="add del">
          <ac:chgData name="Shanique Stephenson" userId="c7fe1e5d-5df2-4217-b780-a27742497bf9" providerId="ADAL" clId="{C71A7ADE-CEE7-B94A-9D49-B73D3D6FD32A}" dt="2022-12-11T04:25:18.233" v="1731" actId="26606"/>
          <ac:spMkLst>
            <pc:docMk/>
            <pc:sldMk cId="3731732236" sldId="259"/>
            <ac:spMk id="14" creationId="{3FA95682-BEE6-4B33-BA34-7E7BE49782DA}"/>
          </ac:spMkLst>
        </pc:spChg>
        <pc:spChg chg="add del">
          <ac:chgData name="Shanique Stephenson" userId="c7fe1e5d-5df2-4217-b780-a27742497bf9" providerId="ADAL" clId="{C71A7ADE-CEE7-B94A-9D49-B73D3D6FD32A}" dt="2022-12-11T04:25:21.838" v="1733" actId="26606"/>
          <ac:spMkLst>
            <pc:docMk/>
            <pc:sldMk cId="3731732236" sldId="259"/>
            <ac:spMk id="16" creationId="{3FA95682-BEE6-4B33-BA34-7E7BE49782DA}"/>
          </ac:spMkLst>
        </pc:spChg>
        <pc:spChg chg="add del">
          <ac:chgData name="Shanique Stephenson" userId="c7fe1e5d-5df2-4217-b780-a27742497bf9" providerId="ADAL" clId="{C71A7ADE-CEE7-B94A-9D49-B73D3D6FD32A}" dt="2022-12-11T04:25:21.838" v="1733" actId="26606"/>
          <ac:spMkLst>
            <pc:docMk/>
            <pc:sldMk cId="3731732236" sldId="259"/>
            <ac:spMk id="17" creationId="{AE192E3E-68A9-4F36-936C-1C8D0B9EF132}"/>
          </ac:spMkLst>
        </pc:spChg>
        <pc:spChg chg="add del">
          <ac:chgData name="Shanique Stephenson" userId="c7fe1e5d-5df2-4217-b780-a27742497bf9" providerId="ADAL" clId="{C71A7ADE-CEE7-B94A-9D49-B73D3D6FD32A}" dt="2022-12-11T04:25:21.838" v="1733" actId="26606"/>
          <ac:spMkLst>
            <pc:docMk/>
            <pc:sldMk cId="3731732236" sldId="259"/>
            <ac:spMk id="18" creationId="{845648E2-B946-43A1-80DE-C50CBBDF92FA}"/>
          </ac:spMkLst>
        </pc:spChg>
        <pc:spChg chg="add del">
          <ac:chgData name="Shanique Stephenson" userId="c7fe1e5d-5df2-4217-b780-a27742497bf9" providerId="ADAL" clId="{C71A7ADE-CEE7-B94A-9D49-B73D3D6FD32A}" dt="2022-12-11T04:25:21.838" v="1733" actId="26606"/>
          <ac:spMkLst>
            <pc:docMk/>
            <pc:sldMk cId="3731732236" sldId="259"/>
            <ac:spMk id="19" creationId="{EA06546B-3E90-4E24-BD32-C6BFD1CD8D20}"/>
          </ac:spMkLst>
        </pc:spChg>
        <pc:spChg chg="add del">
          <ac:chgData name="Shanique Stephenson" userId="c7fe1e5d-5df2-4217-b780-a27742497bf9" providerId="ADAL" clId="{C71A7ADE-CEE7-B94A-9D49-B73D3D6FD32A}" dt="2022-12-11T04:25:23.050" v="1735" actId="26606"/>
          <ac:spMkLst>
            <pc:docMk/>
            <pc:sldMk cId="3731732236" sldId="259"/>
            <ac:spMk id="21" creationId="{DA1766D0-745A-4921-A68E-56642A6508CF}"/>
          </ac:spMkLst>
        </pc:spChg>
        <pc:spChg chg="add del">
          <ac:chgData name="Shanique Stephenson" userId="c7fe1e5d-5df2-4217-b780-a27742497bf9" providerId="ADAL" clId="{C71A7ADE-CEE7-B94A-9D49-B73D3D6FD32A}" dt="2022-12-11T04:25:23.050" v="1735" actId="26606"/>
          <ac:spMkLst>
            <pc:docMk/>
            <pc:sldMk cId="3731732236" sldId="259"/>
            <ac:spMk id="22" creationId="{583F1E3F-D7BF-4DB5-8016-70B9E385E338}"/>
          </ac:spMkLst>
        </pc:spChg>
        <pc:spChg chg="add del">
          <ac:chgData name="Shanique Stephenson" userId="c7fe1e5d-5df2-4217-b780-a27742497bf9" providerId="ADAL" clId="{C71A7ADE-CEE7-B94A-9D49-B73D3D6FD32A}" dt="2022-12-11T04:25:23.050" v="1735" actId="26606"/>
          <ac:spMkLst>
            <pc:docMk/>
            <pc:sldMk cId="3731732236" sldId="259"/>
            <ac:spMk id="23" creationId="{DD0D3E7A-8DF6-4A78-A03C-86AD697468BE}"/>
          </ac:spMkLst>
        </pc:spChg>
        <pc:spChg chg="add del">
          <ac:chgData name="Shanique Stephenson" userId="c7fe1e5d-5df2-4217-b780-a27742497bf9" providerId="ADAL" clId="{C71A7ADE-CEE7-B94A-9D49-B73D3D6FD32A}" dt="2022-12-11T04:39:22.580" v="1795" actId="26606"/>
          <ac:spMkLst>
            <pc:docMk/>
            <pc:sldMk cId="3731732236" sldId="259"/>
            <ac:spMk id="25" creationId="{AE192E3E-68A9-4F36-936C-1C8D0B9EF132}"/>
          </ac:spMkLst>
        </pc:spChg>
        <pc:spChg chg="add del">
          <ac:chgData name="Shanique Stephenson" userId="c7fe1e5d-5df2-4217-b780-a27742497bf9" providerId="ADAL" clId="{C71A7ADE-CEE7-B94A-9D49-B73D3D6FD32A}" dt="2022-12-11T04:39:22.580" v="1795" actId="26606"/>
          <ac:spMkLst>
            <pc:docMk/>
            <pc:sldMk cId="3731732236" sldId="259"/>
            <ac:spMk id="26" creationId="{998D6E90-577B-4973-B60A-2700290E68B3}"/>
          </ac:spMkLst>
        </pc:spChg>
        <pc:spChg chg="add del">
          <ac:chgData name="Shanique Stephenson" userId="c7fe1e5d-5df2-4217-b780-a27742497bf9" providerId="ADAL" clId="{C71A7ADE-CEE7-B94A-9D49-B73D3D6FD32A}" dt="2022-12-11T04:39:22.580" v="1795" actId="26606"/>
          <ac:spMkLst>
            <pc:docMk/>
            <pc:sldMk cId="3731732236" sldId="259"/>
            <ac:spMk id="27" creationId="{3FA95682-BEE6-4B33-BA34-7E7BE49782DA}"/>
          </ac:spMkLst>
        </pc:spChg>
        <pc:spChg chg="add">
          <ac:chgData name="Shanique Stephenson" userId="c7fe1e5d-5df2-4217-b780-a27742497bf9" providerId="ADAL" clId="{C71A7ADE-CEE7-B94A-9D49-B73D3D6FD32A}" dt="2022-12-11T04:39:22.580" v="1795" actId="26606"/>
          <ac:spMkLst>
            <pc:docMk/>
            <pc:sldMk cId="3731732236" sldId="259"/>
            <ac:spMk id="32" creationId="{AE192E3E-68A9-4F36-936C-1C8D0B9EF132}"/>
          </ac:spMkLst>
        </pc:spChg>
        <pc:spChg chg="add">
          <ac:chgData name="Shanique Stephenson" userId="c7fe1e5d-5df2-4217-b780-a27742497bf9" providerId="ADAL" clId="{C71A7ADE-CEE7-B94A-9D49-B73D3D6FD32A}" dt="2022-12-11T04:39:22.580" v="1795" actId="26606"/>
          <ac:spMkLst>
            <pc:docMk/>
            <pc:sldMk cId="3731732236" sldId="259"/>
            <ac:spMk id="34" creationId="{998D6E90-577B-4973-B60A-2700290E68B3}"/>
          </ac:spMkLst>
        </pc:spChg>
        <pc:spChg chg="add">
          <ac:chgData name="Shanique Stephenson" userId="c7fe1e5d-5df2-4217-b780-a27742497bf9" providerId="ADAL" clId="{C71A7ADE-CEE7-B94A-9D49-B73D3D6FD32A}" dt="2022-12-11T04:39:22.580" v="1795" actId="26606"/>
          <ac:spMkLst>
            <pc:docMk/>
            <pc:sldMk cId="3731732236" sldId="259"/>
            <ac:spMk id="36" creationId="{3FA95682-BEE6-4B33-BA34-7E7BE49782DA}"/>
          </ac:spMkLst>
        </pc:spChg>
        <pc:picChg chg="add mod">
          <ac:chgData name="Shanique Stephenson" userId="c7fe1e5d-5df2-4217-b780-a27742497bf9" providerId="ADAL" clId="{C71A7ADE-CEE7-B94A-9D49-B73D3D6FD32A}" dt="2022-12-11T04:25:23.067" v="1736" actId="26606"/>
          <ac:picMkLst>
            <pc:docMk/>
            <pc:sldMk cId="3731732236" sldId="259"/>
            <ac:picMk id="5" creationId="{B26A9098-D6C3-8CE3-24D2-BFB0E099AC96}"/>
          </ac:picMkLst>
        </pc:picChg>
      </pc:sldChg>
      <pc:sldChg chg="addSp delSp modSp new mod setBg">
        <pc:chgData name="Shanique Stephenson" userId="c7fe1e5d-5df2-4217-b780-a27742497bf9" providerId="ADAL" clId="{C71A7ADE-CEE7-B94A-9D49-B73D3D6FD32A}" dt="2022-12-11T05:27:08.460" v="2508" actId="14100"/>
        <pc:sldMkLst>
          <pc:docMk/>
          <pc:sldMk cId="3138248224" sldId="260"/>
        </pc:sldMkLst>
        <pc:spChg chg="del mod">
          <ac:chgData name="Shanique Stephenson" userId="c7fe1e5d-5df2-4217-b780-a27742497bf9" providerId="ADAL" clId="{C71A7ADE-CEE7-B94A-9D49-B73D3D6FD32A}" dt="2022-12-11T04:40:50.361" v="1802" actId="478"/>
          <ac:spMkLst>
            <pc:docMk/>
            <pc:sldMk cId="3138248224" sldId="260"/>
            <ac:spMk id="2" creationId="{8C9144CF-DF21-56F8-6DD1-B50156FB5158}"/>
          </ac:spMkLst>
        </pc:spChg>
        <pc:spChg chg="del">
          <ac:chgData name="Shanique Stephenson" userId="c7fe1e5d-5df2-4217-b780-a27742497bf9" providerId="ADAL" clId="{C71A7ADE-CEE7-B94A-9D49-B73D3D6FD32A}" dt="2022-12-11T04:26:48.425" v="1738" actId="931"/>
          <ac:spMkLst>
            <pc:docMk/>
            <pc:sldMk cId="3138248224" sldId="260"/>
            <ac:spMk id="3" creationId="{207544EF-ACB4-EC6E-6762-5A8F98DCBAD8}"/>
          </ac:spMkLst>
        </pc:spChg>
        <pc:spChg chg="add del mod">
          <ac:chgData name="Shanique Stephenson" userId="c7fe1e5d-5df2-4217-b780-a27742497bf9" providerId="ADAL" clId="{C71A7ADE-CEE7-B94A-9D49-B73D3D6FD32A}" dt="2022-12-11T04:45:12.442" v="1808" actId="26606"/>
          <ac:spMkLst>
            <pc:docMk/>
            <pc:sldMk cId="3138248224" sldId="260"/>
            <ac:spMk id="7" creationId="{683F82CF-87F1-6601-F846-F39734E50922}"/>
          </ac:spMkLst>
        </pc:spChg>
        <pc:spChg chg="add del">
          <ac:chgData name="Shanique Stephenson" userId="c7fe1e5d-5df2-4217-b780-a27742497bf9" providerId="ADAL" clId="{C71A7ADE-CEE7-B94A-9D49-B73D3D6FD32A}" dt="2022-12-11T04:40:32.032" v="1800" actId="26606"/>
          <ac:spMkLst>
            <pc:docMk/>
            <pc:sldMk cId="3138248224" sldId="260"/>
            <ac:spMk id="10" creationId="{AE192E3E-68A9-4F36-936C-1C8D0B9EF132}"/>
          </ac:spMkLst>
        </pc:spChg>
        <pc:spChg chg="add del">
          <ac:chgData name="Shanique Stephenson" userId="c7fe1e5d-5df2-4217-b780-a27742497bf9" providerId="ADAL" clId="{C71A7ADE-CEE7-B94A-9D49-B73D3D6FD32A}" dt="2022-12-11T04:40:32.032" v="1800" actId="26606"/>
          <ac:spMkLst>
            <pc:docMk/>
            <pc:sldMk cId="3138248224" sldId="260"/>
            <ac:spMk id="12" creationId="{998D6E90-577B-4973-B60A-2700290E68B3}"/>
          </ac:spMkLst>
        </pc:spChg>
        <pc:spChg chg="add del">
          <ac:chgData name="Shanique Stephenson" userId="c7fe1e5d-5df2-4217-b780-a27742497bf9" providerId="ADAL" clId="{C71A7ADE-CEE7-B94A-9D49-B73D3D6FD32A}" dt="2022-12-11T04:40:32.032" v="1800" actId="26606"/>
          <ac:spMkLst>
            <pc:docMk/>
            <pc:sldMk cId="3138248224" sldId="260"/>
            <ac:spMk id="14" creationId="{3FA95682-BEE6-4B33-BA34-7E7BE49782DA}"/>
          </ac:spMkLst>
        </pc:spChg>
        <pc:spChg chg="add del">
          <ac:chgData name="Shanique Stephenson" userId="c7fe1e5d-5df2-4217-b780-a27742497bf9" providerId="ADAL" clId="{C71A7ADE-CEE7-B94A-9D49-B73D3D6FD32A}" dt="2022-12-11T04:40:54.397" v="1803" actId="26606"/>
          <ac:spMkLst>
            <pc:docMk/>
            <pc:sldMk cId="3138248224" sldId="260"/>
            <ac:spMk id="2054" creationId="{39A0B43F-45F9-879E-BD96-FFE74406CA10}"/>
          </ac:spMkLst>
        </pc:spChg>
        <pc:spChg chg="add del">
          <ac:chgData name="Shanique Stephenson" userId="c7fe1e5d-5df2-4217-b780-a27742497bf9" providerId="ADAL" clId="{C71A7ADE-CEE7-B94A-9D49-B73D3D6FD32A}" dt="2022-12-11T04:40:32.013" v="1799" actId="26606"/>
          <ac:spMkLst>
            <pc:docMk/>
            <pc:sldMk cId="3138248224" sldId="260"/>
            <ac:spMk id="2055" creationId="{AE192E3E-68A9-4F36-936C-1C8D0B9EF132}"/>
          </ac:spMkLst>
        </pc:spChg>
        <pc:spChg chg="add del">
          <ac:chgData name="Shanique Stephenson" userId="c7fe1e5d-5df2-4217-b780-a27742497bf9" providerId="ADAL" clId="{C71A7ADE-CEE7-B94A-9D49-B73D3D6FD32A}" dt="2022-12-11T04:40:32.013" v="1799" actId="26606"/>
          <ac:spMkLst>
            <pc:docMk/>
            <pc:sldMk cId="3138248224" sldId="260"/>
            <ac:spMk id="2057" creationId="{050FD556-4C97-47C4-8C29-C04095E24974}"/>
          </ac:spMkLst>
        </pc:spChg>
        <pc:spChg chg="add del">
          <ac:chgData name="Shanique Stephenson" userId="c7fe1e5d-5df2-4217-b780-a27742497bf9" providerId="ADAL" clId="{C71A7ADE-CEE7-B94A-9D49-B73D3D6FD32A}" dt="2022-12-11T04:40:32.013" v="1799" actId="26606"/>
          <ac:spMkLst>
            <pc:docMk/>
            <pc:sldMk cId="3138248224" sldId="260"/>
            <ac:spMk id="2059" creationId="{C77ED65D-8324-4C4F-88A2-309BE73898D8}"/>
          </ac:spMkLst>
        </pc:spChg>
        <pc:spChg chg="add del">
          <ac:chgData name="Shanique Stephenson" userId="c7fe1e5d-5df2-4217-b780-a27742497bf9" providerId="ADAL" clId="{C71A7ADE-CEE7-B94A-9D49-B73D3D6FD32A}" dt="2022-12-11T04:40:32.013" v="1799" actId="26606"/>
          <ac:spMkLst>
            <pc:docMk/>
            <pc:sldMk cId="3138248224" sldId="260"/>
            <ac:spMk id="2061" creationId="{1D0450F3-2536-4082-A67D-8ADB8015519B}"/>
          </ac:spMkLst>
        </pc:spChg>
        <pc:spChg chg="add del">
          <ac:chgData name="Shanique Stephenson" userId="c7fe1e5d-5df2-4217-b780-a27742497bf9" providerId="ADAL" clId="{C71A7ADE-CEE7-B94A-9D49-B73D3D6FD32A}" dt="2022-12-11T04:40:54.397" v="1803" actId="26606"/>
          <ac:spMkLst>
            <pc:docMk/>
            <pc:sldMk cId="3138248224" sldId="260"/>
            <ac:spMk id="2063" creationId="{DA1766D0-745A-4921-A68E-56642A6508CF}"/>
          </ac:spMkLst>
        </pc:spChg>
        <pc:spChg chg="add del">
          <ac:chgData name="Shanique Stephenson" userId="c7fe1e5d-5df2-4217-b780-a27742497bf9" providerId="ADAL" clId="{C71A7ADE-CEE7-B94A-9D49-B73D3D6FD32A}" dt="2022-12-11T04:40:54.397" v="1803" actId="26606"/>
          <ac:spMkLst>
            <pc:docMk/>
            <pc:sldMk cId="3138248224" sldId="260"/>
            <ac:spMk id="2064" creationId="{583F1E3F-D7BF-4DB5-8016-70B9E385E338}"/>
          </ac:spMkLst>
        </pc:spChg>
        <pc:spChg chg="add del">
          <ac:chgData name="Shanique Stephenson" userId="c7fe1e5d-5df2-4217-b780-a27742497bf9" providerId="ADAL" clId="{C71A7ADE-CEE7-B94A-9D49-B73D3D6FD32A}" dt="2022-12-11T04:40:54.397" v="1803" actId="26606"/>
          <ac:spMkLst>
            <pc:docMk/>
            <pc:sldMk cId="3138248224" sldId="260"/>
            <ac:spMk id="2065" creationId="{DD0D3E7A-8DF6-4A78-A03C-86AD697468BE}"/>
          </ac:spMkLst>
        </pc:spChg>
        <pc:spChg chg="add del">
          <ac:chgData name="Shanique Stephenson" userId="c7fe1e5d-5df2-4217-b780-a27742497bf9" providerId="ADAL" clId="{C71A7ADE-CEE7-B94A-9D49-B73D3D6FD32A}" dt="2022-12-11T04:45:12.442" v="1808" actId="26606"/>
          <ac:spMkLst>
            <pc:docMk/>
            <pc:sldMk cId="3138248224" sldId="260"/>
            <ac:spMk id="2070" creationId="{AE192E3E-68A9-4F36-936C-1C8D0B9EF132}"/>
          </ac:spMkLst>
        </pc:spChg>
        <pc:spChg chg="add del">
          <ac:chgData name="Shanique Stephenson" userId="c7fe1e5d-5df2-4217-b780-a27742497bf9" providerId="ADAL" clId="{C71A7ADE-CEE7-B94A-9D49-B73D3D6FD32A}" dt="2022-12-11T04:45:12.442" v="1808" actId="26606"/>
          <ac:spMkLst>
            <pc:docMk/>
            <pc:sldMk cId="3138248224" sldId="260"/>
            <ac:spMk id="2072" creationId="{998D6E90-577B-4973-B60A-2700290E68B3}"/>
          </ac:spMkLst>
        </pc:spChg>
        <pc:spChg chg="add del">
          <ac:chgData name="Shanique Stephenson" userId="c7fe1e5d-5df2-4217-b780-a27742497bf9" providerId="ADAL" clId="{C71A7ADE-CEE7-B94A-9D49-B73D3D6FD32A}" dt="2022-12-11T04:45:12.442" v="1808" actId="26606"/>
          <ac:spMkLst>
            <pc:docMk/>
            <pc:sldMk cId="3138248224" sldId="260"/>
            <ac:spMk id="2074" creationId="{3FA95682-BEE6-4B33-BA34-7E7BE49782DA}"/>
          </ac:spMkLst>
        </pc:spChg>
        <pc:spChg chg="add del">
          <ac:chgData name="Shanique Stephenson" userId="c7fe1e5d-5df2-4217-b780-a27742497bf9" providerId="ADAL" clId="{C71A7ADE-CEE7-B94A-9D49-B73D3D6FD32A}" dt="2022-12-11T04:45:12.422" v="1807" actId="26606"/>
          <ac:spMkLst>
            <pc:docMk/>
            <pc:sldMk cId="3138248224" sldId="260"/>
            <ac:spMk id="2079" creationId="{AE192E3E-68A9-4F36-936C-1C8D0B9EF132}"/>
          </ac:spMkLst>
        </pc:spChg>
        <pc:spChg chg="add del">
          <ac:chgData name="Shanique Stephenson" userId="c7fe1e5d-5df2-4217-b780-a27742497bf9" providerId="ADAL" clId="{C71A7ADE-CEE7-B94A-9D49-B73D3D6FD32A}" dt="2022-12-11T04:45:12.422" v="1807" actId="26606"/>
          <ac:spMkLst>
            <pc:docMk/>
            <pc:sldMk cId="3138248224" sldId="260"/>
            <ac:spMk id="2081" creationId="{6362EDFF-7BE1-4149-A745-FFD7211E6CE1}"/>
          </ac:spMkLst>
        </pc:spChg>
        <pc:spChg chg="add del">
          <ac:chgData name="Shanique Stephenson" userId="c7fe1e5d-5df2-4217-b780-a27742497bf9" providerId="ADAL" clId="{C71A7ADE-CEE7-B94A-9D49-B73D3D6FD32A}" dt="2022-12-11T04:45:12.422" v="1807" actId="26606"/>
          <ac:spMkLst>
            <pc:docMk/>
            <pc:sldMk cId="3138248224" sldId="260"/>
            <ac:spMk id="2083" creationId="{15780A6B-6EF3-49A7-8518-16EAF321F7FD}"/>
          </ac:spMkLst>
        </pc:spChg>
        <pc:spChg chg="add del">
          <ac:chgData name="Shanique Stephenson" userId="c7fe1e5d-5df2-4217-b780-a27742497bf9" providerId="ADAL" clId="{C71A7ADE-CEE7-B94A-9D49-B73D3D6FD32A}" dt="2022-12-11T04:51:58.001" v="2069" actId="26606"/>
          <ac:spMkLst>
            <pc:docMk/>
            <pc:sldMk cId="3138248224" sldId="260"/>
            <ac:spMk id="2085" creationId="{DA1766D0-745A-4921-A68E-56642A6508CF}"/>
          </ac:spMkLst>
        </pc:spChg>
        <pc:spChg chg="add mod ord">
          <ac:chgData name="Shanique Stephenson" userId="c7fe1e5d-5df2-4217-b780-a27742497bf9" providerId="ADAL" clId="{C71A7ADE-CEE7-B94A-9D49-B73D3D6FD32A}" dt="2022-12-11T05:26:57.900" v="2504" actId="26606"/>
          <ac:spMkLst>
            <pc:docMk/>
            <pc:sldMk cId="3138248224" sldId="260"/>
            <ac:spMk id="2086" creationId="{683F82CF-87F1-6601-F846-F39734E50922}"/>
          </ac:spMkLst>
        </pc:spChg>
        <pc:spChg chg="add del">
          <ac:chgData name="Shanique Stephenson" userId="c7fe1e5d-5df2-4217-b780-a27742497bf9" providerId="ADAL" clId="{C71A7ADE-CEE7-B94A-9D49-B73D3D6FD32A}" dt="2022-12-11T04:51:58.001" v="2069" actId="26606"/>
          <ac:spMkLst>
            <pc:docMk/>
            <pc:sldMk cId="3138248224" sldId="260"/>
            <ac:spMk id="2087" creationId="{583F1E3F-D7BF-4DB5-8016-70B9E385E338}"/>
          </ac:spMkLst>
        </pc:spChg>
        <pc:spChg chg="add del">
          <ac:chgData name="Shanique Stephenson" userId="c7fe1e5d-5df2-4217-b780-a27742497bf9" providerId="ADAL" clId="{C71A7ADE-CEE7-B94A-9D49-B73D3D6FD32A}" dt="2022-12-11T04:51:58.001" v="2069" actId="26606"/>
          <ac:spMkLst>
            <pc:docMk/>
            <pc:sldMk cId="3138248224" sldId="260"/>
            <ac:spMk id="2088" creationId="{DD0D3E7A-8DF6-4A78-A03C-86AD697468BE}"/>
          </ac:spMkLst>
        </pc:spChg>
        <pc:spChg chg="add del">
          <ac:chgData name="Shanique Stephenson" userId="c7fe1e5d-5df2-4217-b780-a27742497bf9" providerId="ADAL" clId="{C71A7ADE-CEE7-B94A-9D49-B73D3D6FD32A}" dt="2022-12-11T04:51:54.052" v="2066" actId="26606"/>
          <ac:spMkLst>
            <pc:docMk/>
            <pc:sldMk cId="3138248224" sldId="260"/>
            <ac:spMk id="2093" creationId="{7612F838-9E15-400D-ADAA-BC5595009BC7}"/>
          </ac:spMkLst>
        </pc:spChg>
        <pc:spChg chg="add del">
          <ac:chgData name="Shanique Stephenson" userId="c7fe1e5d-5df2-4217-b780-a27742497bf9" providerId="ADAL" clId="{C71A7ADE-CEE7-B94A-9D49-B73D3D6FD32A}" dt="2022-12-11T04:51:54.052" v="2066" actId="26606"/>
          <ac:spMkLst>
            <pc:docMk/>
            <pc:sldMk cId="3138248224" sldId="260"/>
            <ac:spMk id="2095" creationId="{424227C0-1C28-4574-96C0-36D90661A53F}"/>
          </ac:spMkLst>
        </pc:spChg>
        <pc:spChg chg="add del">
          <ac:chgData name="Shanique Stephenson" userId="c7fe1e5d-5df2-4217-b780-a27742497bf9" providerId="ADAL" clId="{C71A7ADE-CEE7-B94A-9D49-B73D3D6FD32A}" dt="2022-12-11T04:51:54.052" v="2066" actId="26606"/>
          <ac:spMkLst>
            <pc:docMk/>
            <pc:sldMk cId="3138248224" sldId="260"/>
            <ac:spMk id="2097" creationId="{7B2CA80B-A8CD-4C81-90DC-D43EFD3B3770}"/>
          </ac:spMkLst>
        </pc:spChg>
        <pc:spChg chg="add del">
          <ac:chgData name="Shanique Stephenson" userId="c7fe1e5d-5df2-4217-b780-a27742497bf9" providerId="ADAL" clId="{C71A7ADE-CEE7-B94A-9D49-B73D3D6FD32A}" dt="2022-12-11T04:51:54.052" v="2066" actId="26606"/>
          <ac:spMkLst>
            <pc:docMk/>
            <pc:sldMk cId="3138248224" sldId="260"/>
            <ac:spMk id="2099" creationId="{F89C4351-E530-4C90-9416-A9B8BD88DCC5}"/>
          </ac:spMkLst>
        </pc:spChg>
        <pc:spChg chg="add del">
          <ac:chgData name="Shanique Stephenson" userId="c7fe1e5d-5df2-4217-b780-a27742497bf9" providerId="ADAL" clId="{C71A7ADE-CEE7-B94A-9D49-B73D3D6FD32A}" dt="2022-12-11T04:51:54.052" v="2066" actId="26606"/>
          <ac:spMkLst>
            <pc:docMk/>
            <pc:sldMk cId="3138248224" sldId="260"/>
            <ac:spMk id="2101" creationId="{22F70C1E-70A9-4389-843B-5784E2A9E77C}"/>
          </ac:spMkLst>
        </pc:spChg>
        <pc:spChg chg="add del">
          <ac:chgData name="Shanique Stephenson" userId="c7fe1e5d-5df2-4217-b780-a27742497bf9" providerId="ADAL" clId="{C71A7ADE-CEE7-B94A-9D49-B73D3D6FD32A}" dt="2022-12-11T04:51:57.987" v="2068" actId="26606"/>
          <ac:spMkLst>
            <pc:docMk/>
            <pc:sldMk cId="3138248224" sldId="260"/>
            <ac:spMk id="2103" creationId="{E9FF3597-294D-4BCC-9A3B-F73618BFB5ED}"/>
          </ac:spMkLst>
        </pc:spChg>
        <pc:spChg chg="add del">
          <ac:chgData name="Shanique Stephenson" userId="c7fe1e5d-5df2-4217-b780-a27742497bf9" providerId="ADAL" clId="{C71A7ADE-CEE7-B94A-9D49-B73D3D6FD32A}" dt="2022-12-11T04:51:57.987" v="2068" actId="26606"/>
          <ac:spMkLst>
            <pc:docMk/>
            <pc:sldMk cId="3138248224" sldId="260"/>
            <ac:spMk id="2104" creationId="{FA95A814-33CD-4A6C-8F2B-378289DBB988}"/>
          </ac:spMkLst>
        </pc:spChg>
        <pc:spChg chg="add del">
          <ac:chgData name="Shanique Stephenson" userId="c7fe1e5d-5df2-4217-b780-a27742497bf9" providerId="ADAL" clId="{C71A7ADE-CEE7-B94A-9D49-B73D3D6FD32A}" dt="2022-12-11T04:51:57.987" v="2068" actId="26606"/>
          <ac:spMkLst>
            <pc:docMk/>
            <pc:sldMk cId="3138248224" sldId="260"/>
            <ac:spMk id="2105" creationId="{E579214A-A9B1-4E84-BF32-CA24669E09B8}"/>
          </ac:spMkLst>
        </pc:spChg>
        <pc:spChg chg="add del">
          <ac:chgData name="Shanique Stephenson" userId="c7fe1e5d-5df2-4217-b780-a27742497bf9" providerId="ADAL" clId="{C71A7ADE-CEE7-B94A-9D49-B73D3D6FD32A}" dt="2022-12-11T05:14:21.216" v="2345" actId="26606"/>
          <ac:spMkLst>
            <pc:docMk/>
            <pc:sldMk cId="3138248224" sldId="260"/>
            <ac:spMk id="2107" creationId="{7DC12D2C-21A1-44CF-BA29-D0EE453AB701}"/>
          </ac:spMkLst>
        </pc:spChg>
        <pc:spChg chg="add del">
          <ac:chgData name="Shanique Stephenson" userId="c7fe1e5d-5df2-4217-b780-a27742497bf9" providerId="ADAL" clId="{C71A7ADE-CEE7-B94A-9D49-B73D3D6FD32A}" dt="2022-12-11T05:14:21.216" v="2345" actId="26606"/>
          <ac:spMkLst>
            <pc:docMk/>
            <pc:sldMk cId="3138248224" sldId="260"/>
            <ac:spMk id="2108" creationId="{95598DD8-827C-48DB-AD4F-AEBB72483D50}"/>
          </ac:spMkLst>
        </pc:spChg>
        <pc:spChg chg="add del">
          <ac:chgData name="Shanique Stephenson" userId="c7fe1e5d-5df2-4217-b780-a27742497bf9" providerId="ADAL" clId="{C71A7ADE-CEE7-B94A-9D49-B73D3D6FD32A}" dt="2022-12-11T05:14:21.216" v="2345" actId="26606"/>
          <ac:spMkLst>
            <pc:docMk/>
            <pc:sldMk cId="3138248224" sldId="260"/>
            <ac:spMk id="2109" creationId="{EB40E5E0-6677-497A-8E9D-E8575E276FA0}"/>
          </ac:spMkLst>
        </pc:spChg>
        <pc:spChg chg="add del">
          <ac:chgData name="Shanique Stephenson" userId="c7fe1e5d-5df2-4217-b780-a27742497bf9" providerId="ADAL" clId="{C71A7ADE-CEE7-B94A-9D49-B73D3D6FD32A}" dt="2022-12-11T05:14:21.216" v="2345" actId="26606"/>
          <ac:spMkLst>
            <pc:docMk/>
            <pc:sldMk cId="3138248224" sldId="260"/>
            <ac:spMk id="2110" creationId="{AC46E49D-1D37-455E-BDA2-28DAF3721470}"/>
          </ac:spMkLst>
        </pc:spChg>
        <pc:spChg chg="add del">
          <ac:chgData name="Shanique Stephenson" userId="c7fe1e5d-5df2-4217-b780-a27742497bf9" providerId="ADAL" clId="{C71A7ADE-CEE7-B94A-9D49-B73D3D6FD32A}" dt="2022-12-11T05:26:57.900" v="2504" actId="26606"/>
          <ac:spMkLst>
            <pc:docMk/>
            <pc:sldMk cId="3138248224" sldId="260"/>
            <ac:spMk id="2115" creationId="{DA1766D0-745A-4921-A68E-56642A6508CF}"/>
          </ac:spMkLst>
        </pc:spChg>
        <pc:spChg chg="add del">
          <ac:chgData name="Shanique Stephenson" userId="c7fe1e5d-5df2-4217-b780-a27742497bf9" providerId="ADAL" clId="{C71A7ADE-CEE7-B94A-9D49-B73D3D6FD32A}" dt="2022-12-11T05:26:57.900" v="2504" actId="26606"/>
          <ac:spMkLst>
            <pc:docMk/>
            <pc:sldMk cId="3138248224" sldId="260"/>
            <ac:spMk id="2117" creationId="{583F1E3F-D7BF-4DB5-8016-70B9E385E338}"/>
          </ac:spMkLst>
        </pc:spChg>
        <pc:spChg chg="add del">
          <ac:chgData name="Shanique Stephenson" userId="c7fe1e5d-5df2-4217-b780-a27742497bf9" providerId="ADAL" clId="{C71A7ADE-CEE7-B94A-9D49-B73D3D6FD32A}" dt="2022-12-11T05:26:57.900" v="2504" actId="26606"/>
          <ac:spMkLst>
            <pc:docMk/>
            <pc:sldMk cId="3138248224" sldId="260"/>
            <ac:spMk id="2119" creationId="{DD0D3E7A-8DF6-4A78-A03C-86AD697468BE}"/>
          </ac:spMkLst>
        </pc:spChg>
        <pc:spChg chg="add">
          <ac:chgData name="Shanique Stephenson" userId="c7fe1e5d-5df2-4217-b780-a27742497bf9" providerId="ADAL" clId="{C71A7ADE-CEE7-B94A-9D49-B73D3D6FD32A}" dt="2022-12-11T05:26:57.900" v="2504" actId="26606"/>
          <ac:spMkLst>
            <pc:docMk/>
            <pc:sldMk cId="3138248224" sldId="260"/>
            <ac:spMk id="2124" creationId="{DA1766D0-745A-4921-A68E-56642A6508CF}"/>
          </ac:spMkLst>
        </pc:spChg>
        <pc:spChg chg="add">
          <ac:chgData name="Shanique Stephenson" userId="c7fe1e5d-5df2-4217-b780-a27742497bf9" providerId="ADAL" clId="{C71A7ADE-CEE7-B94A-9D49-B73D3D6FD32A}" dt="2022-12-11T05:26:57.900" v="2504" actId="26606"/>
          <ac:spMkLst>
            <pc:docMk/>
            <pc:sldMk cId="3138248224" sldId="260"/>
            <ac:spMk id="2126" creationId="{583F1E3F-D7BF-4DB5-8016-70B9E385E338}"/>
          </ac:spMkLst>
        </pc:spChg>
        <pc:spChg chg="add">
          <ac:chgData name="Shanique Stephenson" userId="c7fe1e5d-5df2-4217-b780-a27742497bf9" providerId="ADAL" clId="{C71A7ADE-CEE7-B94A-9D49-B73D3D6FD32A}" dt="2022-12-11T05:26:57.900" v="2504" actId="26606"/>
          <ac:spMkLst>
            <pc:docMk/>
            <pc:sldMk cId="3138248224" sldId="260"/>
            <ac:spMk id="2128" creationId="{DD0D3E7A-8DF6-4A78-A03C-86AD697468BE}"/>
          </ac:spMkLst>
        </pc:spChg>
        <pc:picChg chg="add del mod">
          <ac:chgData name="Shanique Stephenson" userId="c7fe1e5d-5df2-4217-b780-a27742497bf9" providerId="ADAL" clId="{C71A7ADE-CEE7-B94A-9D49-B73D3D6FD32A}" dt="2022-12-11T04:44:44.870" v="1804" actId="478"/>
          <ac:picMkLst>
            <pc:docMk/>
            <pc:sldMk cId="3138248224" sldId="260"/>
            <ac:picMk id="5" creationId="{08018EBF-280C-742B-2E24-6D2E1AC03810}"/>
          </ac:picMkLst>
        </pc:picChg>
        <pc:picChg chg="add mod ord">
          <ac:chgData name="Shanique Stephenson" userId="c7fe1e5d-5df2-4217-b780-a27742497bf9" providerId="ADAL" clId="{C71A7ADE-CEE7-B94A-9D49-B73D3D6FD32A}" dt="2022-12-11T05:27:08.460" v="2508" actId="14100"/>
          <ac:picMkLst>
            <pc:docMk/>
            <pc:sldMk cId="3138248224" sldId="260"/>
            <ac:picMk id="8" creationId="{CB4F1D7C-E4E8-3B4C-95C6-4DC7EC38383B}"/>
          </ac:picMkLst>
        </pc:picChg>
        <pc:picChg chg="add del mod">
          <ac:chgData name="Shanique Stephenson" userId="c7fe1e5d-5df2-4217-b780-a27742497bf9" providerId="ADAL" clId="{C71A7ADE-CEE7-B94A-9D49-B73D3D6FD32A}" dt="2022-12-11T04:40:50.361" v="1802" actId="478"/>
          <ac:picMkLst>
            <pc:docMk/>
            <pc:sldMk cId="3138248224" sldId="260"/>
            <ac:picMk id="2050" creationId="{8924841D-8DD2-373A-3661-3B633E3E374D}"/>
          </ac:picMkLst>
        </pc:picChg>
      </pc:sldChg>
      <pc:sldChg chg="addSp delSp modSp new mod setBg">
        <pc:chgData name="Shanique Stephenson" userId="c7fe1e5d-5df2-4217-b780-a27742497bf9" providerId="ADAL" clId="{C71A7ADE-CEE7-B94A-9D49-B73D3D6FD32A}" dt="2022-12-11T05:38:09.234" v="2522" actId="26606"/>
        <pc:sldMkLst>
          <pc:docMk/>
          <pc:sldMk cId="2606091602" sldId="261"/>
        </pc:sldMkLst>
        <pc:spChg chg="mod">
          <ac:chgData name="Shanique Stephenson" userId="c7fe1e5d-5df2-4217-b780-a27742497bf9" providerId="ADAL" clId="{C71A7ADE-CEE7-B94A-9D49-B73D3D6FD32A}" dt="2022-12-11T05:38:09.234" v="2522" actId="26606"/>
          <ac:spMkLst>
            <pc:docMk/>
            <pc:sldMk cId="2606091602" sldId="261"/>
            <ac:spMk id="2" creationId="{691E46A5-614A-480D-3F4D-984E696ECA41}"/>
          </ac:spMkLst>
        </pc:spChg>
        <pc:spChg chg="del">
          <ac:chgData name="Shanique Stephenson" userId="c7fe1e5d-5df2-4217-b780-a27742497bf9" providerId="ADAL" clId="{C71A7ADE-CEE7-B94A-9D49-B73D3D6FD32A}" dt="2022-12-11T04:28:10.482" v="1743"/>
          <ac:spMkLst>
            <pc:docMk/>
            <pc:sldMk cId="2606091602" sldId="261"/>
            <ac:spMk id="3" creationId="{937317B1-C3C0-97E4-2418-32AC0CC9B9A0}"/>
          </ac:spMkLst>
        </pc:spChg>
        <pc:spChg chg="add mod">
          <ac:chgData name="Shanique Stephenson" userId="c7fe1e5d-5df2-4217-b780-a27742497bf9" providerId="ADAL" clId="{C71A7ADE-CEE7-B94A-9D49-B73D3D6FD32A}" dt="2022-12-11T05:38:09.234" v="2522" actId="26606"/>
          <ac:spMkLst>
            <pc:docMk/>
            <pc:sldMk cId="2606091602" sldId="261"/>
            <ac:spMk id="4" creationId="{733851EB-AF96-D0B6-D425-72C39BDC5A73}"/>
          </ac:spMkLst>
        </pc:spChg>
        <pc:spChg chg="add del">
          <ac:chgData name="Shanique Stephenson" userId="c7fe1e5d-5df2-4217-b780-a27742497bf9" providerId="ADAL" clId="{C71A7ADE-CEE7-B94A-9D49-B73D3D6FD32A}" dt="2022-12-11T05:32:45.965" v="2513" actId="26606"/>
          <ac:spMkLst>
            <pc:docMk/>
            <pc:sldMk cId="2606091602" sldId="261"/>
            <ac:spMk id="12" creationId="{75B952EB-2028-4FF8-A91A-B0F04DEA6034}"/>
          </ac:spMkLst>
        </pc:spChg>
        <pc:spChg chg="add del">
          <ac:chgData name="Shanique Stephenson" userId="c7fe1e5d-5df2-4217-b780-a27742497bf9" providerId="ADAL" clId="{C71A7ADE-CEE7-B94A-9D49-B73D3D6FD32A}" dt="2022-12-11T05:32:45.965" v="2513" actId="26606"/>
          <ac:spMkLst>
            <pc:docMk/>
            <pc:sldMk cId="2606091602" sldId="261"/>
            <ac:spMk id="14" creationId="{BA695AFD-7734-4E81-A2EA-6B4DB86374B0}"/>
          </ac:spMkLst>
        </pc:spChg>
        <pc:spChg chg="add del">
          <ac:chgData name="Shanique Stephenson" userId="c7fe1e5d-5df2-4217-b780-a27742497bf9" providerId="ADAL" clId="{C71A7ADE-CEE7-B94A-9D49-B73D3D6FD32A}" dt="2022-12-11T05:32:45.965" v="2513" actId="26606"/>
          <ac:spMkLst>
            <pc:docMk/>
            <pc:sldMk cId="2606091602" sldId="261"/>
            <ac:spMk id="16" creationId="{4EF5F0CC-6B3C-4FE7-AC52-42253DCDEFE0}"/>
          </ac:spMkLst>
        </pc:spChg>
        <pc:spChg chg="add del">
          <ac:chgData name="Shanique Stephenson" userId="c7fe1e5d-5df2-4217-b780-a27742497bf9" providerId="ADAL" clId="{C71A7ADE-CEE7-B94A-9D49-B73D3D6FD32A}" dt="2022-12-11T05:32:50.017" v="2515" actId="26606"/>
          <ac:spMkLst>
            <pc:docMk/>
            <pc:sldMk cId="2606091602" sldId="261"/>
            <ac:spMk id="18" creationId="{DA1766D0-745A-4921-A68E-56642A6508CF}"/>
          </ac:spMkLst>
        </pc:spChg>
        <pc:spChg chg="add del">
          <ac:chgData name="Shanique Stephenson" userId="c7fe1e5d-5df2-4217-b780-a27742497bf9" providerId="ADAL" clId="{C71A7ADE-CEE7-B94A-9D49-B73D3D6FD32A}" dt="2022-12-11T05:32:50.017" v="2515" actId="26606"/>
          <ac:spMkLst>
            <pc:docMk/>
            <pc:sldMk cId="2606091602" sldId="261"/>
            <ac:spMk id="19" creationId="{583F1E3F-D7BF-4DB5-8016-70B9E385E338}"/>
          </ac:spMkLst>
        </pc:spChg>
        <pc:spChg chg="add del">
          <ac:chgData name="Shanique Stephenson" userId="c7fe1e5d-5df2-4217-b780-a27742497bf9" providerId="ADAL" clId="{C71A7ADE-CEE7-B94A-9D49-B73D3D6FD32A}" dt="2022-12-11T05:32:50.017" v="2515" actId="26606"/>
          <ac:spMkLst>
            <pc:docMk/>
            <pc:sldMk cId="2606091602" sldId="261"/>
            <ac:spMk id="20" creationId="{DD0D3E7A-8DF6-4A78-A03C-86AD697468BE}"/>
          </ac:spMkLst>
        </pc:spChg>
        <pc:spChg chg="add del">
          <ac:chgData name="Shanique Stephenson" userId="c7fe1e5d-5df2-4217-b780-a27742497bf9" providerId="ADAL" clId="{C71A7ADE-CEE7-B94A-9D49-B73D3D6FD32A}" dt="2022-12-11T05:36:39.547" v="2518" actId="26606"/>
          <ac:spMkLst>
            <pc:docMk/>
            <pc:sldMk cId="2606091602" sldId="261"/>
            <ac:spMk id="22" creationId="{07D0ECD2-E353-4672-AD7D-7A44501217AD}"/>
          </ac:spMkLst>
        </pc:spChg>
        <pc:spChg chg="add del">
          <ac:chgData name="Shanique Stephenson" userId="c7fe1e5d-5df2-4217-b780-a27742497bf9" providerId="ADAL" clId="{C71A7ADE-CEE7-B94A-9D49-B73D3D6FD32A}" dt="2022-12-11T05:36:39.547" v="2518" actId="26606"/>
          <ac:spMkLst>
            <pc:docMk/>
            <pc:sldMk cId="2606091602" sldId="261"/>
            <ac:spMk id="23" creationId="{DDA19D3B-6BC9-4435-BAF0-DC3C76C2C051}"/>
          </ac:spMkLst>
        </pc:spChg>
        <pc:spChg chg="add del">
          <ac:chgData name="Shanique Stephenson" userId="c7fe1e5d-5df2-4217-b780-a27742497bf9" providerId="ADAL" clId="{C71A7ADE-CEE7-B94A-9D49-B73D3D6FD32A}" dt="2022-12-11T05:36:52.199" v="2520" actId="26606"/>
          <ac:spMkLst>
            <pc:docMk/>
            <pc:sldMk cId="2606091602" sldId="261"/>
            <ac:spMk id="28" creationId="{1F656586-B1CD-48B9-9D27-64CC22921683}"/>
          </ac:spMkLst>
        </pc:spChg>
        <pc:spChg chg="add del">
          <ac:chgData name="Shanique Stephenson" userId="c7fe1e5d-5df2-4217-b780-a27742497bf9" providerId="ADAL" clId="{C71A7ADE-CEE7-B94A-9D49-B73D3D6FD32A}" dt="2022-12-11T05:36:52.199" v="2520" actId="26606"/>
          <ac:spMkLst>
            <pc:docMk/>
            <pc:sldMk cId="2606091602" sldId="261"/>
            <ac:spMk id="30" creationId="{DB05472E-16DB-4EEE-BBA7-ED74EE2FEA5A}"/>
          </ac:spMkLst>
        </pc:spChg>
        <pc:spChg chg="add del">
          <ac:chgData name="Shanique Stephenson" userId="c7fe1e5d-5df2-4217-b780-a27742497bf9" providerId="ADAL" clId="{C71A7ADE-CEE7-B94A-9D49-B73D3D6FD32A}" dt="2022-12-11T05:38:09.234" v="2522" actId="26606"/>
          <ac:spMkLst>
            <pc:docMk/>
            <pc:sldMk cId="2606091602" sldId="261"/>
            <ac:spMk id="35" creationId="{3481704F-17FC-462E-9861-2233807F553F}"/>
          </ac:spMkLst>
        </pc:spChg>
        <pc:spChg chg="add del">
          <ac:chgData name="Shanique Stephenson" userId="c7fe1e5d-5df2-4217-b780-a27742497bf9" providerId="ADAL" clId="{C71A7ADE-CEE7-B94A-9D49-B73D3D6FD32A}" dt="2022-12-11T05:38:09.234" v="2522" actId="26606"/>
          <ac:spMkLst>
            <pc:docMk/>
            <pc:sldMk cId="2606091602" sldId="261"/>
            <ac:spMk id="37" creationId="{DDA19D3B-6BC9-4435-BAF0-DC3C76C2C051}"/>
          </ac:spMkLst>
        </pc:spChg>
        <pc:spChg chg="add del">
          <ac:chgData name="Shanique Stephenson" userId="c7fe1e5d-5df2-4217-b780-a27742497bf9" providerId="ADAL" clId="{C71A7ADE-CEE7-B94A-9D49-B73D3D6FD32A}" dt="2022-12-11T05:38:09.234" v="2522" actId="26606"/>
          <ac:spMkLst>
            <pc:docMk/>
            <pc:sldMk cId="2606091602" sldId="261"/>
            <ac:spMk id="39" creationId="{2B70048E-BDA7-4AE5-AA0D-53F623DD6D65}"/>
          </ac:spMkLst>
        </pc:spChg>
        <pc:spChg chg="add">
          <ac:chgData name="Shanique Stephenson" userId="c7fe1e5d-5df2-4217-b780-a27742497bf9" providerId="ADAL" clId="{C71A7ADE-CEE7-B94A-9D49-B73D3D6FD32A}" dt="2022-12-11T05:38:09.234" v="2522" actId="26606"/>
          <ac:spMkLst>
            <pc:docMk/>
            <pc:sldMk cId="2606091602" sldId="261"/>
            <ac:spMk id="44" creationId="{5B0A685E-9417-4B98-B2DC-367ECB989FEC}"/>
          </ac:spMkLst>
        </pc:spChg>
        <pc:spChg chg="add">
          <ac:chgData name="Shanique Stephenson" userId="c7fe1e5d-5df2-4217-b780-a27742497bf9" providerId="ADAL" clId="{C71A7ADE-CEE7-B94A-9D49-B73D3D6FD32A}" dt="2022-12-11T05:38:09.234" v="2522" actId="26606"/>
          <ac:spMkLst>
            <pc:docMk/>
            <pc:sldMk cId="2606091602" sldId="261"/>
            <ac:spMk id="46" creationId="{01EEEEEE-8708-4C9D-B4B8-149E6B5D461E}"/>
          </ac:spMkLst>
        </pc:spChg>
        <pc:picChg chg="add mod ord">
          <ac:chgData name="Shanique Stephenson" userId="c7fe1e5d-5df2-4217-b780-a27742497bf9" providerId="ADAL" clId="{C71A7ADE-CEE7-B94A-9D49-B73D3D6FD32A}" dt="2022-12-11T05:38:09.234" v="2522" actId="26606"/>
          <ac:picMkLst>
            <pc:docMk/>
            <pc:sldMk cId="2606091602" sldId="261"/>
            <ac:picMk id="5" creationId="{97B1B8ED-539A-E89E-1E7D-0805870A2EC1}"/>
          </ac:picMkLst>
        </pc:picChg>
        <pc:picChg chg="add del mod ord">
          <ac:chgData name="Shanique Stephenson" userId="c7fe1e5d-5df2-4217-b780-a27742497bf9" providerId="ADAL" clId="{C71A7ADE-CEE7-B94A-9D49-B73D3D6FD32A}" dt="2022-12-11T05:36:46.786" v="2519" actId="478"/>
          <ac:picMkLst>
            <pc:docMk/>
            <pc:sldMk cId="2606091602" sldId="261"/>
            <ac:picMk id="6" creationId="{DCCEDFB9-3199-BAC8-6A6B-FC481CA83A30}"/>
          </ac:picMkLst>
        </pc:picChg>
        <pc:picChg chg="add mod ord">
          <ac:chgData name="Shanique Stephenson" userId="c7fe1e5d-5df2-4217-b780-a27742497bf9" providerId="ADAL" clId="{C71A7ADE-CEE7-B94A-9D49-B73D3D6FD32A}" dt="2022-12-11T05:38:09.234" v="2522" actId="26606"/>
          <ac:picMkLst>
            <pc:docMk/>
            <pc:sldMk cId="2606091602" sldId="261"/>
            <ac:picMk id="7" creationId="{45765B8E-BEF0-4B43-1C38-576E48A636FF}"/>
          </ac:picMkLst>
        </pc:picChg>
        <pc:picChg chg="add mod ord">
          <ac:chgData name="Shanique Stephenson" userId="c7fe1e5d-5df2-4217-b780-a27742497bf9" providerId="ADAL" clId="{C71A7ADE-CEE7-B94A-9D49-B73D3D6FD32A}" dt="2022-12-11T05:38:09.234" v="2522" actId="26606"/>
          <ac:picMkLst>
            <pc:docMk/>
            <pc:sldMk cId="2606091602" sldId="261"/>
            <ac:picMk id="8" creationId="{80AB2B7E-B540-A623-53A1-4319DA7AD180}"/>
          </ac:picMkLst>
        </pc:picChg>
        <pc:picChg chg="add mod">
          <ac:chgData name="Shanique Stephenson" userId="c7fe1e5d-5df2-4217-b780-a27742497bf9" providerId="ADAL" clId="{C71A7ADE-CEE7-B94A-9D49-B73D3D6FD32A}" dt="2022-12-11T05:38:09.234" v="2522" actId="26606"/>
          <ac:picMkLst>
            <pc:docMk/>
            <pc:sldMk cId="2606091602" sldId="261"/>
            <ac:picMk id="9" creationId="{A9DF10A3-9D17-4F55-61A7-7BAEEAEFF8B3}"/>
          </ac:picMkLst>
        </pc:picChg>
        <pc:picChg chg="add del mod">
          <ac:chgData name="Shanique Stephenson" userId="c7fe1e5d-5df2-4217-b780-a27742497bf9" providerId="ADAL" clId="{C71A7ADE-CEE7-B94A-9D49-B73D3D6FD32A}" dt="2022-12-11T05:15:10.892" v="2351" actId="478"/>
          <ac:picMkLst>
            <pc:docMk/>
            <pc:sldMk cId="2606091602" sldId="261"/>
            <ac:picMk id="1026" creationId="{AB1E00A1-8177-3FB8-A17C-77D8FCE9BDBC}"/>
          </ac:picMkLst>
        </pc:picChg>
      </pc:sldChg>
      <pc:sldMasterChg chg="add del addSldLayout delSldLayout">
        <pc:chgData name="Shanique Stephenson" userId="c7fe1e5d-5df2-4217-b780-a27742497bf9" providerId="ADAL" clId="{C71A7ADE-CEE7-B94A-9D49-B73D3D6FD32A}" dt="2022-12-10T21:50:44.110" v="138" actId="26606"/>
        <pc:sldMasterMkLst>
          <pc:docMk/>
          <pc:sldMasterMk cId="1974168749" sldId="2147483648"/>
        </pc:sldMasterMkLst>
        <pc:sldLayoutChg chg="add del">
          <pc:chgData name="Shanique Stephenson" userId="c7fe1e5d-5df2-4217-b780-a27742497bf9" providerId="ADAL" clId="{C71A7ADE-CEE7-B94A-9D49-B73D3D6FD32A}" dt="2022-12-10T21:50:44.110" v="138" actId="26606"/>
          <pc:sldLayoutMkLst>
            <pc:docMk/>
            <pc:sldMasterMk cId="1974168749" sldId="2147483648"/>
            <pc:sldLayoutMk cId="111977309" sldId="2147483649"/>
          </pc:sldLayoutMkLst>
        </pc:sldLayoutChg>
        <pc:sldLayoutChg chg="add del">
          <pc:chgData name="Shanique Stephenson" userId="c7fe1e5d-5df2-4217-b780-a27742497bf9" providerId="ADAL" clId="{C71A7ADE-CEE7-B94A-9D49-B73D3D6FD32A}" dt="2022-12-10T21:50:44.110" v="138" actId="26606"/>
          <pc:sldLayoutMkLst>
            <pc:docMk/>
            <pc:sldMasterMk cId="1974168749" sldId="2147483648"/>
            <pc:sldLayoutMk cId="516128358" sldId="2147483650"/>
          </pc:sldLayoutMkLst>
        </pc:sldLayoutChg>
        <pc:sldLayoutChg chg="add del">
          <pc:chgData name="Shanique Stephenson" userId="c7fe1e5d-5df2-4217-b780-a27742497bf9" providerId="ADAL" clId="{C71A7ADE-CEE7-B94A-9D49-B73D3D6FD32A}" dt="2022-12-10T21:50:44.110" v="138" actId="26606"/>
          <pc:sldLayoutMkLst>
            <pc:docMk/>
            <pc:sldMasterMk cId="1974168749" sldId="2147483648"/>
            <pc:sldLayoutMk cId="2803298152" sldId="2147483651"/>
          </pc:sldLayoutMkLst>
        </pc:sldLayoutChg>
        <pc:sldLayoutChg chg="add del">
          <pc:chgData name="Shanique Stephenson" userId="c7fe1e5d-5df2-4217-b780-a27742497bf9" providerId="ADAL" clId="{C71A7ADE-CEE7-B94A-9D49-B73D3D6FD32A}" dt="2022-12-10T21:50:44.110" v="138" actId="26606"/>
          <pc:sldLayoutMkLst>
            <pc:docMk/>
            <pc:sldMasterMk cId="1974168749" sldId="2147483648"/>
            <pc:sldLayoutMk cId="3773834901" sldId="2147483652"/>
          </pc:sldLayoutMkLst>
        </pc:sldLayoutChg>
        <pc:sldLayoutChg chg="add del">
          <pc:chgData name="Shanique Stephenson" userId="c7fe1e5d-5df2-4217-b780-a27742497bf9" providerId="ADAL" clId="{C71A7ADE-CEE7-B94A-9D49-B73D3D6FD32A}" dt="2022-12-10T21:50:44.110" v="138" actId="26606"/>
          <pc:sldLayoutMkLst>
            <pc:docMk/>
            <pc:sldMasterMk cId="1974168749" sldId="2147483648"/>
            <pc:sldLayoutMk cId="3399137386" sldId="2147483653"/>
          </pc:sldLayoutMkLst>
        </pc:sldLayoutChg>
        <pc:sldLayoutChg chg="add del">
          <pc:chgData name="Shanique Stephenson" userId="c7fe1e5d-5df2-4217-b780-a27742497bf9" providerId="ADAL" clId="{C71A7ADE-CEE7-B94A-9D49-B73D3D6FD32A}" dt="2022-12-10T21:50:44.110" v="138" actId="26606"/>
          <pc:sldLayoutMkLst>
            <pc:docMk/>
            <pc:sldMasterMk cId="1974168749" sldId="2147483648"/>
            <pc:sldLayoutMk cId="1471853987" sldId="2147483654"/>
          </pc:sldLayoutMkLst>
        </pc:sldLayoutChg>
        <pc:sldLayoutChg chg="add del">
          <pc:chgData name="Shanique Stephenson" userId="c7fe1e5d-5df2-4217-b780-a27742497bf9" providerId="ADAL" clId="{C71A7ADE-CEE7-B94A-9D49-B73D3D6FD32A}" dt="2022-12-10T21:50:44.110" v="138" actId="26606"/>
          <pc:sldLayoutMkLst>
            <pc:docMk/>
            <pc:sldMasterMk cId="1974168749" sldId="2147483648"/>
            <pc:sldLayoutMk cId="2037261634" sldId="2147483655"/>
          </pc:sldLayoutMkLst>
        </pc:sldLayoutChg>
        <pc:sldLayoutChg chg="add del">
          <pc:chgData name="Shanique Stephenson" userId="c7fe1e5d-5df2-4217-b780-a27742497bf9" providerId="ADAL" clId="{C71A7ADE-CEE7-B94A-9D49-B73D3D6FD32A}" dt="2022-12-10T21:50:44.110" v="138" actId="26606"/>
          <pc:sldLayoutMkLst>
            <pc:docMk/>
            <pc:sldMasterMk cId="1974168749" sldId="2147483648"/>
            <pc:sldLayoutMk cId="3689641431" sldId="2147483656"/>
          </pc:sldLayoutMkLst>
        </pc:sldLayoutChg>
        <pc:sldLayoutChg chg="add del">
          <pc:chgData name="Shanique Stephenson" userId="c7fe1e5d-5df2-4217-b780-a27742497bf9" providerId="ADAL" clId="{C71A7ADE-CEE7-B94A-9D49-B73D3D6FD32A}" dt="2022-12-10T21:50:44.110" v="138" actId="26606"/>
          <pc:sldLayoutMkLst>
            <pc:docMk/>
            <pc:sldMasterMk cId="1974168749" sldId="2147483648"/>
            <pc:sldLayoutMk cId="2519640667" sldId="2147483657"/>
          </pc:sldLayoutMkLst>
        </pc:sldLayoutChg>
        <pc:sldLayoutChg chg="add del">
          <pc:chgData name="Shanique Stephenson" userId="c7fe1e5d-5df2-4217-b780-a27742497bf9" providerId="ADAL" clId="{C71A7ADE-CEE7-B94A-9D49-B73D3D6FD32A}" dt="2022-12-10T21:50:44.110" v="138" actId="26606"/>
          <pc:sldLayoutMkLst>
            <pc:docMk/>
            <pc:sldMasterMk cId="1974168749" sldId="2147483648"/>
            <pc:sldLayoutMk cId="3377088818" sldId="2147483658"/>
          </pc:sldLayoutMkLst>
        </pc:sldLayoutChg>
        <pc:sldLayoutChg chg="add del">
          <pc:chgData name="Shanique Stephenson" userId="c7fe1e5d-5df2-4217-b780-a27742497bf9" providerId="ADAL" clId="{C71A7ADE-CEE7-B94A-9D49-B73D3D6FD32A}" dt="2022-12-10T21:50:44.110" v="138" actId="26606"/>
          <pc:sldLayoutMkLst>
            <pc:docMk/>
            <pc:sldMasterMk cId="1974168749" sldId="2147483648"/>
            <pc:sldLayoutMk cId="453459867" sldId="2147483659"/>
          </pc:sldLayoutMkLst>
        </pc:sldLayoutChg>
      </pc:sldMasterChg>
      <pc:sldMasterChg chg="add del replId addSldLayout delSldLayout">
        <pc:chgData name="Shanique Stephenson" userId="c7fe1e5d-5df2-4217-b780-a27742497bf9" providerId="ADAL" clId="{C71A7ADE-CEE7-B94A-9D49-B73D3D6FD32A}" dt="2022-12-10T21:53:31.790" v="178" actId="26606"/>
        <pc:sldMasterMkLst>
          <pc:docMk/>
          <pc:sldMasterMk cId="637409447" sldId="2147483660"/>
        </pc:sldMasterMkLst>
        <pc:sldLayoutChg chg="add del">
          <pc:chgData name="Shanique Stephenson" userId="c7fe1e5d-5df2-4217-b780-a27742497bf9" providerId="ADAL" clId="{C71A7ADE-CEE7-B94A-9D49-B73D3D6FD32A}" dt="2022-12-10T21:53:31.790" v="178" actId="26606"/>
          <pc:sldLayoutMkLst>
            <pc:docMk/>
            <pc:sldMasterMk cId="637409447" sldId="2147483660"/>
            <pc:sldLayoutMk cId="1674698218" sldId="2147483661"/>
          </pc:sldLayoutMkLst>
        </pc:sldLayoutChg>
        <pc:sldLayoutChg chg="add del replId">
          <pc:chgData name="Shanique Stephenson" userId="c7fe1e5d-5df2-4217-b780-a27742497bf9" providerId="ADAL" clId="{C71A7ADE-CEE7-B94A-9D49-B73D3D6FD32A}" dt="2022-12-10T21:53:31.790" v="178" actId="26606"/>
          <pc:sldLayoutMkLst>
            <pc:docMk/>
            <pc:sldMasterMk cId="637409447" sldId="2147483660"/>
            <pc:sldLayoutMk cId="1826201435" sldId="2147483662"/>
          </pc:sldLayoutMkLst>
        </pc:sldLayoutChg>
        <pc:sldLayoutChg chg="add del replId">
          <pc:chgData name="Shanique Stephenson" userId="c7fe1e5d-5df2-4217-b780-a27742497bf9" providerId="ADAL" clId="{C71A7ADE-CEE7-B94A-9D49-B73D3D6FD32A}" dt="2022-12-10T21:53:31.790" v="178" actId="26606"/>
          <pc:sldLayoutMkLst>
            <pc:docMk/>
            <pc:sldMasterMk cId="637409447" sldId="2147483660"/>
            <pc:sldLayoutMk cId="2948161255" sldId="2147483663"/>
          </pc:sldLayoutMkLst>
        </pc:sldLayoutChg>
        <pc:sldLayoutChg chg="add del replId">
          <pc:chgData name="Shanique Stephenson" userId="c7fe1e5d-5df2-4217-b780-a27742497bf9" providerId="ADAL" clId="{C71A7ADE-CEE7-B94A-9D49-B73D3D6FD32A}" dt="2022-12-10T21:53:31.790" v="178" actId="26606"/>
          <pc:sldLayoutMkLst>
            <pc:docMk/>
            <pc:sldMasterMk cId="637409447" sldId="2147483660"/>
            <pc:sldLayoutMk cId="1146802228" sldId="2147483664"/>
          </pc:sldLayoutMkLst>
        </pc:sldLayoutChg>
        <pc:sldLayoutChg chg="add del replId">
          <pc:chgData name="Shanique Stephenson" userId="c7fe1e5d-5df2-4217-b780-a27742497bf9" providerId="ADAL" clId="{C71A7ADE-CEE7-B94A-9D49-B73D3D6FD32A}" dt="2022-12-10T21:53:31.790" v="178" actId="26606"/>
          <pc:sldLayoutMkLst>
            <pc:docMk/>
            <pc:sldMasterMk cId="637409447" sldId="2147483660"/>
            <pc:sldLayoutMk cId="168923816" sldId="2147483665"/>
          </pc:sldLayoutMkLst>
        </pc:sldLayoutChg>
        <pc:sldLayoutChg chg="add del replId">
          <pc:chgData name="Shanique Stephenson" userId="c7fe1e5d-5df2-4217-b780-a27742497bf9" providerId="ADAL" clId="{C71A7ADE-CEE7-B94A-9D49-B73D3D6FD32A}" dt="2022-12-10T21:53:31.790" v="178" actId="26606"/>
          <pc:sldLayoutMkLst>
            <pc:docMk/>
            <pc:sldMasterMk cId="637409447" sldId="2147483660"/>
            <pc:sldLayoutMk cId="372988742" sldId="2147483666"/>
          </pc:sldLayoutMkLst>
        </pc:sldLayoutChg>
        <pc:sldLayoutChg chg="add del replId">
          <pc:chgData name="Shanique Stephenson" userId="c7fe1e5d-5df2-4217-b780-a27742497bf9" providerId="ADAL" clId="{C71A7ADE-CEE7-B94A-9D49-B73D3D6FD32A}" dt="2022-12-10T21:53:31.790" v="178" actId="26606"/>
          <pc:sldLayoutMkLst>
            <pc:docMk/>
            <pc:sldMasterMk cId="637409447" sldId="2147483660"/>
            <pc:sldLayoutMk cId="1797670282" sldId="2147483667"/>
          </pc:sldLayoutMkLst>
        </pc:sldLayoutChg>
        <pc:sldLayoutChg chg="add del replId">
          <pc:chgData name="Shanique Stephenson" userId="c7fe1e5d-5df2-4217-b780-a27742497bf9" providerId="ADAL" clId="{C71A7ADE-CEE7-B94A-9D49-B73D3D6FD32A}" dt="2022-12-10T21:53:31.790" v="178" actId="26606"/>
          <pc:sldLayoutMkLst>
            <pc:docMk/>
            <pc:sldMasterMk cId="637409447" sldId="2147483660"/>
            <pc:sldLayoutMk cId="4026720374" sldId="2147483668"/>
          </pc:sldLayoutMkLst>
        </pc:sldLayoutChg>
        <pc:sldLayoutChg chg="add del replId">
          <pc:chgData name="Shanique Stephenson" userId="c7fe1e5d-5df2-4217-b780-a27742497bf9" providerId="ADAL" clId="{C71A7ADE-CEE7-B94A-9D49-B73D3D6FD32A}" dt="2022-12-10T21:53:31.790" v="178" actId="26606"/>
          <pc:sldLayoutMkLst>
            <pc:docMk/>
            <pc:sldMasterMk cId="637409447" sldId="2147483660"/>
            <pc:sldLayoutMk cId="3287084891" sldId="2147483669"/>
          </pc:sldLayoutMkLst>
        </pc:sldLayoutChg>
        <pc:sldLayoutChg chg="add del replId">
          <pc:chgData name="Shanique Stephenson" userId="c7fe1e5d-5df2-4217-b780-a27742497bf9" providerId="ADAL" clId="{C71A7ADE-CEE7-B94A-9D49-B73D3D6FD32A}" dt="2022-12-10T21:53:31.790" v="178" actId="26606"/>
          <pc:sldLayoutMkLst>
            <pc:docMk/>
            <pc:sldMasterMk cId="637409447" sldId="2147483660"/>
            <pc:sldLayoutMk cId="4122920485" sldId="2147483670"/>
          </pc:sldLayoutMkLst>
        </pc:sldLayoutChg>
        <pc:sldLayoutChg chg="add del replId">
          <pc:chgData name="Shanique Stephenson" userId="c7fe1e5d-5df2-4217-b780-a27742497bf9" providerId="ADAL" clId="{C71A7ADE-CEE7-B94A-9D49-B73D3D6FD32A}" dt="2022-12-10T21:53:31.790" v="178" actId="26606"/>
          <pc:sldLayoutMkLst>
            <pc:docMk/>
            <pc:sldMasterMk cId="637409447" sldId="2147483660"/>
            <pc:sldLayoutMk cId="1380453714" sldId="2147483671"/>
          </pc:sldLayoutMkLst>
        </pc:sldLayoutChg>
      </pc:sldMasterChg>
      <pc:sldMasterChg chg="add del replId addSldLayout delSldLayout">
        <pc:chgData name="Shanique Stephenson" userId="c7fe1e5d-5df2-4217-b780-a27742497bf9" providerId="ADAL" clId="{C71A7ADE-CEE7-B94A-9D49-B73D3D6FD32A}" dt="2022-12-10T21:50:04.021" v="125" actId="26606"/>
        <pc:sldMasterMkLst>
          <pc:docMk/>
          <pc:sldMasterMk cId="637409447" sldId="2147483660"/>
        </pc:sldMasterMkLst>
        <pc:sldLayoutChg chg="add del">
          <pc:chgData name="Shanique Stephenson" userId="c7fe1e5d-5df2-4217-b780-a27742497bf9" providerId="ADAL" clId="{C71A7ADE-CEE7-B94A-9D49-B73D3D6FD32A}" dt="2022-12-10T21:50:04.021" v="125" actId="26606"/>
          <pc:sldLayoutMkLst>
            <pc:docMk/>
            <pc:sldMasterMk cId="637409447" sldId="2147483660"/>
            <pc:sldLayoutMk cId="1674698218" sldId="2147483661"/>
          </pc:sldLayoutMkLst>
        </pc:sldLayoutChg>
        <pc:sldLayoutChg chg="add del replId">
          <pc:chgData name="Shanique Stephenson" userId="c7fe1e5d-5df2-4217-b780-a27742497bf9" providerId="ADAL" clId="{C71A7ADE-CEE7-B94A-9D49-B73D3D6FD32A}" dt="2022-12-10T21:50:04.021" v="125" actId="26606"/>
          <pc:sldLayoutMkLst>
            <pc:docMk/>
            <pc:sldMasterMk cId="637409447" sldId="2147483660"/>
            <pc:sldLayoutMk cId="1826201435" sldId="2147483662"/>
          </pc:sldLayoutMkLst>
        </pc:sldLayoutChg>
        <pc:sldLayoutChg chg="add del replId">
          <pc:chgData name="Shanique Stephenson" userId="c7fe1e5d-5df2-4217-b780-a27742497bf9" providerId="ADAL" clId="{C71A7ADE-CEE7-B94A-9D49-B73D3D6FD32A}" dt="2022-12-10T21:50:04.021" v="125" actId="26606"/>
          <pc:sldLayoutMkLst>
            <pc:docMk/>
            <pc:sldMasterMk cId="637409447" sldId="2147483660"/>
            <pc:sldLayoutMk cId="2948161255" sldId="2147483663"/>
          </pc:sldLayoutMkLst>
        </pc:sldLayoutChg>
        <pc:sldLayoutChg chg="add del replId">
          <pc:chgData name="Shanique Stephenson" userId="c7fe1e5d-5df2-4217-b780-a27742497bf9" providerId="ADAL" clId="{C71A7ADE-CEE7-B94A-9D49-B73D3D6FD32A}" dt="2022-12-10T21:50:04.021" v="125" actId="26606"/>
          <pc:sldLayoutMkLst>
            <pc:docMk/>
            <pc:sldMasterMk cId="637409447" sldId="2147483660"/>
            <pc:sldLayoutMk cId="1146802228" sldId="2147483664"/>
          </pc:sldLayoutMkLst>
        </pc:sldLayoutChg>
        <pc:sldLayoutChg chg="add del replId">
          <pc:chgData name="Shanique Stephenson" userId="c7fe1e5d-5df2-4217-b780-a27742497bf9" providerId="ADAL" clId="{C71A7ADE-CEE7-B94A-9D49-B73D3D6FD32A}" dt="2022-12-10T21:50:04.021" v="125" actId="26606"/>
          <pc:sldLayoutMkLst>
            <pc:docMk/>
            <pc:sldMasterMk cId="637409447" sldId="2147483660"/>
            <pc:sldLayoutMk cId="168923816" sldId="2147483665"/>
          </pc:sldLayoutMkLst>
        </pc:sldLayoutChg>
        <pc:sldLayoutChg chg="add del replId">
          <pc:chgData name="Shanique Stephenson" userId="c7fe1e5d-5df2-4217-b780-a27742497bf9" providerId="ADAL" clId="{C71A7ADE-CEE7-B94A-9D49-B73D3D6FD32A}" dt="2022-12-10T21:50:04.021" v="125" actId="26606"/>
          <pc:sldLayoutMkLst>
            <pc:docMk/>
            <pc:sldMasterMk cId="637409447" sldId="2147483660"/>
            <pc:sldLayoutMk cId="372988742" sldId="2147483666"/>
          </pc:sldLayoutMkLst>
        </pc:sldLayoutChg>
        <pc:sldLayoutChg chg="add del replId">
          <pc:chgData name="Shanique Stephenson" userId="c7fe1e5d-5df2-4217-b780-a27742497bf9" providerId="ADAL" clId="{C71A7ADE-CEE7-B94A-9D49-B73D3D6FD32A}" dt="2022-12-10T21:50:04.021" v="125" actId="26606"/>
          <pc:sldLayoutMkLst>
            <pc:docMk/>
            <pc:sldMasterMk cId="637409447" sldId="2147483660"/>
            <pc:sldLayoutMk cId="1797670282" sldId="2147483667"/>
          </pc:sldLayoutMkLst>
        </pc:sldLayoutChg>
        <pc:sldLayoutChg chg="add del replId">
          <pc:chgData name="Shanique Stephenson" userId="c7fe1e5d-5df2-4217-b780-a27742497bf9" providerId="ADAL" clId="{C71A7ADE-CEE7-B94A-9D49-B73D3D6FD32A}" dt="2022-12-10T21:50:04.021" v="125" actId="26606"/>
          <pc:sldLayoutMkLst>
            <pc:docMk/>
            <pc:sldMasterMk cId="637409447" sldId="2147483660"/>
            <pc:sldLayoutMk cId="4026720374" sldId="2147483668"/>
          </pc:sldLayoutMkLst>
        </pc:sldLayoutChg>
        <pc:sldLayoutChg chg="add del replId">
          <pc:chgData name="Shanique Stephenson" userId="c7fe1e5d-5df2-4217-b780-a27742497bf9" providerId="ADAL" clId="{C71A7ADE-CEE7-B94A-9D49-B73D3D6FD32A}" dt="2022-12-10T21:50:04.021" v="125" actId="26606"/>
          <pc:sldLayoutMkLst>
            <pc:docMk/>
            <pc:sldMasterMk cId="637409447" sldId="2147483660"/>
            <pc:sldLayoutMk cId="3287084891" sldId="2147483669"/>
          </pc:sldLayoutMkLst>
        </pc:sldLayoutChg>
        <pc:sldLayoutChg chg="add del replId">
          <pc:chgData name="Shanique Stephenson" userId="c7fe1e5d-5df2-4217-b780-a27742497bf9" providerId="ADAL" clId="{C71A7ADE-CEE7-B94A-9D49-B73D3D6FD32A}" dt="2022-12-10T21:50:04.021" v="125" actId="26606"/>
          <pc:sldLayoutMkLst>
            <pc:docMk/>
            <pc:sldMasterMk cId="637409447" sldId="2147483660"/>
            <pc:sldLayoutMk cId="4122920485" sldId="2147483670"/>
          </pc:sldLayoutMkLst>
        </pc:sldLayoutChg>
        <pc:sldLayoutChg chg="add del replId">
          <pc:chgData name="Shanique Stephenson" userId="c7fe1e5d-5df2-4217-b780-a27742497bf9" providerId="ADAL" clId="{C71A7ADE-CEE7-B94A-9D49-B73D3D6FD32A}" dt="2022-12-10T21:50:04.021" v="125" actId="26606"/>
          <pc:sldLayoutMkLst>
            <pc:docMk/>
            <pc:sldMasterMk cId="637409447" sldId="2147483660"/>
            <pc:sldLayoutMk cId="1380453714" sldId="2147483671"/>
          </pc:sldLayoutMkLst>
        </pc:sldLayoutChg>
      </pc:sldMasterChg>
      <pc:sldMasterChg chg="add del addSldLayout delSldLayout">
        <pc:chgData name="Shanique Stephenson" userId="c7fe1e5d-5df2-4217-b780-a27742497bf9" providerId="ADAL" clId="{C71A7ADE-CEE7-B94A-9D49-B73D3D6FD32A}" dt="2022-12-10T21:50:44.059" v="137" actId="26606"/>
        <pc:sldMasterMkLst>
          <pc:docMk/>
          <pc:sldMasterMk cId="3891210625" sldId="2147483673"/>
        </pc:sldMasterMkLst>
        <pc:sldLayoutChg chg="add del">
          <pc:chgData name="Shanique Stephenson" userId="c7fe1e5d-5df2-4217-b780-a27742497bf9" providerId="ADAL" clId="{C71A7ADE-CEE7-B94A-9D49-B73D3D6FD32A}" dt="2022-12-10T21:50:44.059" v="137" actId="26606"/>
          <pc:sldLayoutMkLst>
            <pc:docMk/>
            <pc:sldMasterMk cId="3891210625" sldId="2147483673"/>
            <pc:sldLayoutMk cId="1674699252" sldId="2147483662"/>
          </pc:sldLayoutMkLst>
        </pc:sldLayoutChg>
        <pc:sldLayoutChg chg="add del">
          <pc:chgData name="Shanique Stephenson" userId="c7fe1e5d-5df2-4217-b780-a27742497bf9" providerId="ADAL" clId="{C71A7ADE-CEE7-B94A-9D49-B73D3D6FD32A}" dt="2022-12-10T21:50:44.059" v="137" actId="26606"/>
          <pc:sldLayoutMkLst>
            <pc:docMk/>
            <pc:sldMasterMk cId="3891210625" sldId="2147483673"/>
            <pc:sldLayoutMk cId="1589641901" sldId="2147483663"/>
          </pc:sldLayoutMkLst>
        </pc:sldLayoutChg>
        <pc:sldLayoutChg chg="add del">
          <pc:chgData name="Shanique Stephenson" userId="c7fe1e5d-5df2-4217-b780-a27742497bf9" providerId="ADAL" clId="{C71A7ADE-CEE7-B94A-9D49-B73D3D6FD32A}" dt="2022-12-10T21:50:44.059" v="137" actId="26606"/>
          <pc:sldLayoutMkLst>
            <pc:docMk/>
            <pc:sldMasterMk cId="3891210625" sldId="2147483673"/>
            <pc:sldLayoutMk cId="519734365" sldId="2147483664"/>
          </pc:sldLayoutMkLst>
        </pc:sldLayoutChg>
        <pc:sldLayoutChg chg="add del">
          <pc:chgData name="Shanique Stephenson" userId="c7fe1e5d-5df2-4217-b780-a27742497bf9" providerId="ADAL" clId="{C71A7ADE-CEE7-B94A-9D49-B73D3D6FD32A}" dt="2022-12-10T21:50:44.059" v="137" actId="26606"/>
          <pc:sldLayoutMkLst>
            <pc:docMk/>
            <pc:sldMasterMk cId="3891210625" sldId="2147483673"/>
            <pc:sldLayoutMk cId="4008262391" sldId="2147483665"/>
          </pc:sldLayoutMkLst>
        </pc:sldLayoutChg>
        <pc:sldLayoutChg chg="add del">
          <pc:chgData name="Shanique Stephenson" userId="c7fe1e5d-5df2-4217-b780-a27742497bf9" providerId="ADAL" clId="{C71A7ADE-CEE7-B94A-9D49-B73D3D6FD32A}" dt="2022-12-10T21:50:44.059" v="137" actId="26606"/>
          <pc:sldLayoutMkLst>
            <pc:docMk/>
            <pc:sldMasterMk cId="3891210625" sldId="2147483673"/>
            <pc:sldLayoutMk cId="3280375580" sldId="2147483666"/>
          </pc:sldLayoutMkLst>
        </pc:sldLayoutChg>
        <pc:sldLayoutChg chg="add del">
          <pc:chgData name="Shanique Stephenson" userId="c7fe1e5d-5df2-4217-b780-a27742497bf9" providerId="ADAL" clId="{C71A7ADE-CEE7-B94A-9D49-B73D3D6FD32A}" dt="2022-12-10T21:50:44.059" v="137" actId="26606"/>
          <pc:sldLayoutMkLst>
            <pc:docMk/>
            <pc:sldMasterMk cId="3891210625" sldId="2147483673"/>
            <pc:sldLayoutMk cId="2853515018" sldId="2147483667"/>
          </pc:sldLayoutMkLst>
        </pc:sldLayoutChg>
        <pc:sldLayoutChg chg="add del">
          <pc:chgData name="Shanique Stephenson" userId="c7fe1e5d-5df2-4217-b780-a27742497bf9" providerId="ADAL" clId="{C71A7ADE-CEE7-B94A-9D49-B73D3D6FD32A}" dt="2022-12-10T21:50:44.059" v="137" actId="26606"/>
          <pc:sldLayoutMkLst>
            <pc:docMk/>
            <pc:sldMasterMk cId="3891210625" sldId="2147483673"/>
            <pc:sldLayoutMk cId="2806152844" sldId="2147483668"/>
          </pc:sldLayoutMkLst>
        </pc:sldLayoutChg>
        <pc:sldLayoutChg chg="add del">
          <pc:chgData name="Shanique Stephenson" userId="c7fe1e5d-5df2-4217-b780-a27742497bf9" providerId="ADAL" clId="{C71A7ADE-CEE7-B94A-9D49-B73D3D6FD32A}" dt="2022-12-10T21:50:44.059" v="137" actId="26606"/>
          <pc:sldLayoutMkLst>
            <pc:docMk/>
            <pc:sldMasterMk cId="3891210625" sldId="2147483673"/>
            <pc:sldLayoutMk cId="1288044584" sldId="2147483669"/>
          </pc:sldLayoutMkLst>
        </pc:sldLayoutChg>
        <pc:sldLayoutChg chg="add del">
          <pc:chgData name="Shanique Stephenson" userId="c7fe1e5d-5df2-4217-b780-a27742497bf9" providerId="ADAL" clId="{C71A7ADE-CEE7-B94A-9D49-B73D3D6FD32A}" dt="2022-12-10T21:50:44.059" v="137" actId="26606"/>
          <pc:sldLayoutMkLst>
            <pc:docMk/>
            <pc:sldMasterMk cId="3891210625" sldId="2147483673"/>
            <pc:sldLayoutMk cId="2071067884" sldId="2147483670"/>
          </pc:sldLayoutMkLst>
        </pc:sldLayoutChg>
        <pc:sldLayoutChg chg="add del">
          <pc:chgData name="Shanique Stephenson" userId="c7fe1e5d-5df2-4217-b780-a27742497bf9" providerId="ADAL" clId="{C71A7ADE-CEE7-B94A-9D49-B73D3D6FD32A}" dt="2022-12-10T21:50:44.059" v="137" actId="26606"/>
          <pc:sldLayoutMkLst>
            <pc:docMk/>
            <pc:sldMasterMk cId="3891210625" sldId="2147483673"/>
            <pc:sldLayoutMk cId="4119065849" sldId="2147483671"/>
          </pc:sldLayoutMkLst>
        </pc:sldLayoutChg>
        <pc:sldLayoutChg chg="add del">
          <pc:chgData name="Shanique Stephenson" userId="c7fe1e5d-5df2-4217-b780-a27742497bf9" providerId="ADAL" clId="{C71A7ADE-CEE7-B94A-9D49-B73D3D6FD32A}" dt="2022-12-10T21:50:44.059" v="137" actId="26606"/>
          <pc:sldLayoutMkLst>
            <pc:docMk/>
            <pc:sldMasterMk cId="3891210625" sldId="2147483673"/>
            <pc:sldLayoutMk cId="4175566883" sldId="2147483672"/>
          </pc:sldLayoutMkLst>
        </pc:sldLayoutChg>
      </pc:sldMasterChg>
      <pc:sldMasterChg chg="add del addSldLayout delSldLayout">
        <pc:chgData name="Shanique Stephenson" userId="c7fe1e5d-5df2-4217-b780-a27742497bf9" providerId="ADAL" clId="{C71A7ADE-CEE7-B94A-9D49-B73D3D6FD32A}" dt="2022-12-10T21:53:02.871" v="172" actId="26606"/>
        <pc:sldMasterMkLst>
          <pc:docMk/>
          <pc:sldMasterMk cId="3622367794" sldId="2147483695"/>
        </pc:sldMasterMkLst>
        <pc:sldLayoutChg chg="add del">
          <pc:chgData name="Shanique Stephenson" userId="c7fe1e5d-5df2-4217-b780-a27742497bf9" providerId="ADAL" clId="{C71A7ADE-CEE7-B94A-9D49-B73D3D6FD32A}" dt="2022-12-10T21:53:02.871" v="172" actId="26606"/>
          <pc:sldLayoutMkLst>
            <pc:docMk/>
            <pc:sldMasterMk cId="3622367794" sldId="2147483695"/>
            <pc:sldLayoutMk cId="4044989569" sldId="2147483684"/>
          </pc:sldLayoutMkLst>
        </pc:sldLayoutChg>
        <pc:sldLayoutChg chg="add del">
          <pc:chgData name="Shanique Stephenson" userId="c7fe1e5d-5df2-4217-b780-a27742497bf9" providerId="ADAL" clId="{C71A7ADE-CEE7-B94A-9D49-B73D3D6FD32A}" dt="2022-12-10T21:53:02.871" v="172" actId="26606"/>
          <pc:sldLayoutMkLst>
            <pc:docMk/>
            <pc:sldMasterMk cId="3622367794" sldId="2147483695"/>
            <pc:sldLayoutMk cId="3794446974" sldId="2147483685"/>
          </pc:sldLayoutMkLst>
        </pc:sldLayoutChg>
        <pc:sldLayoutChg chg="add del">
          <pc:chgData name="Shanique Stephenson" userId="c7fe1e5d-5df2-4217-b780-a27742497bf9" providerId="ADAL" clId="{C71A7ADE-CEE7-B94A-9D49-B73D3D6FD32A}" dt="2022-12-10T21:53:02.871" v="172" actId="26606"/>
          <pc:sldLayoutMkLst>
            <pc:docMk/>
            <pc:sldMasterMk cId="3622367794" sldId="2147483695"/>
            <pc:sldLayoutMk cId="724962669" sldId="2147483686"/>
          </pc:sldLayoutMkLst>
        </pc:sldLayoutChg>
        <pc:sldLayoutChg chg="add del">
          <pc:chgData name="Shanique Stephenson" userId="c7fe1e5d-5df2-4217-b780-a27742497bf9" providerId="ADAL" clId="{C71A7ADE-CEE7-B94A-9D49-B73D3D6FD32A}" dt="2022-12-10T21:53:02.871" v="172" actId="26606"/>
          <pc:sldLayoutMkLst>
            <pc:docMk/>
            <pc:sldMasterMk cId="3622367794" sldId="2147483695"/>
            <pc:sldLayoutMk cId="1477229635" sldId="2147483687"/>
          </pc:sldLayoutMkLst>
        </pc:sldLayoutChg>
        <pc:sldLayoutChg chg="add del">
          <pc:chgData name="Shanique Stephenson" userId="c7fe1e5d-5df2-4217-b780-a27742497bf9" providerId="ADAL" clId="{C71A7ADE-CEE7-B94A-9D49-B73D3D6FD32A}" dt="2022-12-10T21:53:02.871" v="172" actId="26606"/>
          <pc:sldLayoutMkLst>
            <pc:docMk/>
            <pc:sldMasterMk cId="3622367794" sldId="2147483695"/>
            <pc:sldLayoutMk cId="1014585489" sldId="2147483688"/>
          </pc:sldLayoutMkLst>
        </pc:sldLayoutChg>
        <pc:sldLayoutChg chg="add del">
          <pc:chgData name="Shanique Stephenson" userId="c7fe1e5d-5df2-4217-b780-a27742497bf9" providerId="ADAL" clId="{C71A7ADE-CEE7-B94A-9D49-B73D3D6FD32A}" dt="2022-12-10T21:53:02.871" v="172" actId="26606"/>
          <pc:sldLayoutMkLst>
            <pc:docMk/>
            <pc:sldMasterMk cId="3622367794" sldId="2147483695"/>
            <pc:sldLayoutMk cId="2408160313" sldId="2147483689"/>
          </pc:sldLayoutMkLst>
        </pc:sldLayoutChg>
        <pc:sldLayoutChg chg="add del">
          <pc:chgData name="Shanique Stephenson" userId="c7fe1e5d-5df2-4217-b780-a27742497bf9" providerId="ADAL" clId="{C71A7ADE-CEE7-B94A-9D49-B73D3D6FD32A}" dt="2022-12-10T21:53:02.871" v="172" actId="26606"/>
          <pc:sldLayoutMkLst>
            <pc:docMk/>
            <pc:sldMasterMk cId="3622367794" sldId="2147483695"/>
            <pc:sldLayoutMk cId="4028109749" sldId="2147483690"/>
          </pc:sldLayoutMkLst>
        </pc:sldLayoutChg>
        <pc:sldLayoutChg chg="add del">
          <pc:chgData name="Shanique Stephenson" userId="c7fe1e5d-5df2-4217-b780-a27742497bf9" providerId="ADAL" clId="{C71A7ADE-CEE7-B94A-9D49-B73D3D6FD32A}" dt="2022-12-10T21:53:02.871" v="172" actId="26606"/>
          <pc:sldLayoutMkLst>
            <pc:docMk/>
            <pc:sldMasterMk cId="3622367794" sldId="2147483695"/>
            <pc:sldLayoutMk cId="697297855" sldId="2147483691"/>
          </pc:sldLayoutMkLst>
        </pc:sldLayoutChg>
        <pc:sldLayoutChg chg="add del">
          <pc:chgData name="Shanique Stephenson" userId="c7fe1e5d-5df2-4217-b780-a27742497bf9" providerId="ADAL" clId="{C71A7ADE-CEE7-B94A-9D49-B73D3D6FD32A}" dt="2022-12-10T21:53:02.871" v="172" actId="26606"/>
          <pc:sldLayoutMkLst>
            <pc:docMk/>
            <pc:sldMasterMk cId="3622367794" sldId="2147483695"/>
            <pc:sldLayoutMk cId="842984112" sldId="2147483692"/>
          </pc:sldLayoutMkLst>
        </pc:sldLayoutChg>
        <pc:sldLayoutChg chg="add del">
          <pc:chgData name="Shanique Stephenson" userId="c7fe1e5d-5df2-4217-b780-a27742497bf9" providerId="ADAL" clId="{C71A7ADE-CEE7-B94A-9D49-B73D3D6FD32A}" dt="2022-12-10T21:53:02.871" v="172" actId="26606"/>
          <pc:sldLayoutMkLst>
            <pc:docMk/>
            <pc:sldMasterMk cId="3622367794" sldId="2147483695"/>
            <pc:sldLayoutMk cId="1654529206" sldId="2147483693"/>
          </pc:sldLayoutMkLst>
        </pc:sldLayoutChg>
        <pc:sldLayoutChg chg="add del">
          <pc:chgData name="Shanique Stephenson" userId="c7fe1e5d-5df2-4217-b780-a27742497bf9" providerId="ADAL" clId="{C71A7ADE-CEE7-B94A-9D49-B73D3D6FD32A}" dt="2022-12-10T21:53:02.871" v="172" actId="26606"/>
          <pc:sldLayoutMkLst>
            <pc:docMk/>
            <pc:sldMasterMk cId="3622367794" sldId="2147483695"/>
            <pc:sldLayoutMk cId="58045794" sldId="2147483694"/>
          </pc:sldLayoutMkLst>
        </pc:sldLayoutChg>
      </pc:sldMasterChg>
      <pc:sldMasterChg chg="add del addSldLayout delSldLayout">
        <pc:chgData name="Shanique Stephenson" userId="c7fe1e5d-5df2-4217-b780-a27742497bf9" providerId="ADAL" clId="{C71A7ADE-CEE7-B94A-9D49-B73D3D6FD32A}" dt="2022-12-10T21:52:26.256" v="170" actId="26606"/>
        <pc:sldMasterMkLst>
          <pc:docMk/>
          <pc:sldMasterMk cId="1815189240" sldId="2147483708"/>
        </pc:sldMasterMkLst>
        <pc:sldLayoutChg chg="add del">
          <pc:chgData name="Shanique Stephenson" userId="c7fe1e5d-5df2-4217-b780-a27742497bf9" providerId="ADAL" clId="{C71A7ADE-CEE7-B94A-9D49-B73D3D6FD32A}" dt="2022-12-10T21:52:26.256" v="170" actId="26606"/>
          <pc:sldLayoutMkLst>
            <pc:docMk/>
            <pc:sldMasterMk cId="1815189240" sldId="2147483708"/>
            <pc:sldLayoutMk cId="1318951197" sldId="2147483697"/>
          </pc:sldLayoutMkLst>
        </pc:sldLayoutChg>
        <pc:sldLayoutChg chg="add del">
          <pc:chgData name="Shanique Stephenson" userId="c7fe1e5d-5df2-4217-b780-a27742497bf9" providerId="ADAL" clId="{C71A7ADE-CEE7-B94A-9D49-B73D3D6FD32A}" dt="2022-12-10T21:52:26.256" v="170" actId="26606"/>
          <pc:sldLayoutMkLst>
            <pc:docMk/>
            <pc:sldMasterMk cId="1815189240" sldId="2147483708"/>
            <pc:sldLayoutMk cId="430966626" sldId="2147483698"/>
          </pc:sldLayoutMkLst>
        </pc:sldLayoutChg>
        <pc:sldLayoutChg chg="add del">
          <pc:chgData name="Shanique Stephenson" userId="c7fe1e5d-5df2-4217-b780-a27742497bf9" providerId="ADAL" clId="{C71A7ADE-CEE7-B94A-9D49-B73D3D6FD32A}" dt="2022-12-10T21:52:26.256" v="170" actId="26606"/>
          <pc:sldLayoutMkLst>
            <pc:docMk/>
            <pc:sldMasterMk cId="1815189240" sldId="2147483708"/>
            <pc:sldLayoutMk cId="3996772020" sldId="2147483699"/>
          </pc:sldLayoutMkLst>
        </pc:sldLayoutChg>
        <pc:sldLayoutChg chg="add del">
          <pc:chgData name="Shanique Stephenson" userId="c7fe1e5d-5df2-4217-b780-a27742497bf9" providerId="ADAL" clId="{C71A7ADE-CEE7-B94A-9D49-B73D3D6FD32A}" dt="2022-12-10T21:52:26.256" v="170" actId="26606"/>
          <pc:sldLayoutMkLst>
            <pc:docMk/>
            <pc:sldMasterMk cId="1815189240" sldId="2147483708"/>
            <pc:sldLayoutMk cId="3195816004" sldId="2147483700"/>
          </pc:sldLayoutMkLst>
        </pc:sldLayoutChg>
        <pc:sldLayoutChg chg="add del">
          <pc:chgData name="Shanique Stephenson" userId="c7fe1e5d-5df2-4217-b780-a27742497bf9" providerId="ADAL" clId="{C71A7ADE-CEE7-B94A-9D49-B73D3D6FD32A}" dt="2022-12-10T21:52:26.256" v="170" actId="26606"/>
          <pc:sldLayoutMkLst>
            <pc:docMk/>
            <pc:sldMasterMk cId="1815189240" sldId="2147483708"/>
            <pc:sldLayoutMk cId="3079828954" sldId="2147483701"/>
          </pc:sldLayoutMkLst>
        </pc:sldLayoutChg>
        <pc:sldLayoutChg chg="add del">
          <pc:chgData name="Shanique Stephenson" userId="c7fe1e5d-5df2-4217-b780-a27742497bf9" providerId="ADAL" clId="{C71A7ADE-CEE7-B94A-9D49-B73D3D6FD32A}" dt="2022-12-10T21:52:26.256" v="170" actId="26606"/>
          <pc:sldLayoutMkLst>
            <pc:docMk/>
            <pc:sldMasterMk cId="1815189240" sldId="2147483708"/>
            <pc:sldLayoutMk cId="1276739439" sldId="2147483702"/>
          </pc:sldLayoutMkLst>
        </pc:sldLayoutChg>
        <pc:sldLayoutChg chg="add del">
          <pc:chgData name="Shanique Stephenson" userId="c7fe1e5d-5df2-4217-b780-a27742497bf9" providerId="ADAL" clId="{C71A7ADE-CEE7-B94A-9D49-B73D3D6FD32A}" dt="2022-12-10T21:52:26.256" v="170" actId="26606"/>
          <pc:sldLayoutMkLst>
            <pc:docMk/>
            <pc:sldMasterMk cId="1815189240" sldId="2147483708"/>
            <pc:sldLayoutMk cId="3826937313" sldId="2147483703"/>
          </pc:sldLayoutMkLst>
        </pc:sldLayoutChg>
        <pc:sldLayoutChg chg="add del">
          <pc:chgData name="Shanique Stephenson" userId="c7fe1e5d-5df2-4217-b780-a27742497bf9" providerId="ADAL" clId="{C71A7ADE-CEE7-B94A-9D49-B73D3D6FD32A}" dt="2022-12-10T21:52:26.256" v="170" actId="26606"/>
          <pc:sldLayoutMkLst>
            <pc:docMk/>
            <pc:sldMasterMk cId="1815189240" sldId="2147483708"/>
            <pc:sldLayoutMk cId="4203744956" sldId="2147483704"/>
          </pc:sldLayoutMkLst>
        </pc:sldLayoutChg>
        <pc:sldLayoutChg chg="add del">
          <pc:chgData name="Shanique Stephenson" userId="c7fe1e5d-5df2-4217-b780-a27742497bf9" providerId="ADAL" clId="{C71A7ADE-CEE7-B94A-9D49-B73D3D6FD32A}" dt="2022-12-10T21:52:26.256" v="170" actId="26606"/>
          <pc:sldLayoutMkLst>
            <pc:docMk/>
            <pc:sldMasterMk cId="1815189240" sldId="2147483708"/>
            <pc:sldLayoutMk cId="3487689205" sldId="2147483705"/>
          </pc:sldLayoutMkLst>
        </pc:sldLayoutChg>
        <pc:sldLayoutChg chg="add del">
          <pc:chgData name="Shanique Stephenson" userId="c7fe1e5d-5df2-4217-b780-a27742497bf9" providerId="ADAL" clId="{C71A7ADE-CEE7-B94A-9D49-B73D3D6FD32A}" dt="2022-12-10T21:52:26.256" v="170" actId="26606"/>
          <pc:sldLayoutMkLst>
            <pc:docMk/>
            <pc:sldMasterMk cId="1815189240" sldId="2147483708"/>
            <pc:sldLayoutMk cId="718260922" sldId="2147483706"/>
          </pc:sldLayoutMkLst>
        </pc:sldLayoutChg>
        <pc:sldLayoutChg chg="add del">
          <pc:chgData name="Shanique Stephenson" userId="c7fe1e5d-5df2-4217-b780-a27742497bf9" providerId="ADAL" clId="{C71A7ADE-CEE7-B94A-9D49-B73D3D6FD32A}" dt="2022-12-10T21:52:26.256" v="170" actId="26606"/>
          <pc:sldLayoutMkLst>
            <pc:docMk/>
            <pc:sldMasterMk cId="1815189240" sldId="2147483708"/>
            <pc:sldLayoutMk cId="2189326179" sldId="2147483707"/>
          </pc:sldLayoutMkLst>
        </pc:sldLayoutChg>
      </pc:sldMasterChg>
      <pc:sldMasterChg chg="add del addSldLayout delSldLayout">
        <pc:chgData name="Shanique Stephenson" userId="c7fe1e5d-5df2-4217-b780-a27742497bf9" providerId="ADAL" clId="{C71A7ADE-CEE7-B94A-9D49-B73D3D6FD32A}" dt="2022-12-10T21:50:37.669" v="133" actId="26606"/>
        <pc:sldMasterMkLst>
          <pc:docMk/>
          <pc:sldMasterMk cId="1811538460" sldId="2147483725"/>
        </pc:sldMasterMkLst>
        <pc:sldLayoutChg chg="add del">
          <pc:chgData name="Shanique Stephenson" userId="c7fe1e5d-5df2-4217-b780-a27742497bf9" providerId="ADAL" clId="{C71A7ADE-CEE7-B94A-9D49-B73D3D6FD32A}" dt="2022-12-10T21:50:37.669" v="133" actId="26606"/>
          <pc:sldLayoutMkLst>
            <pc:docMk/>
            <pc:sldMasterMk cId="1811538460" sldId="2147483725"/>
            <pc:sldLayoutMk cId="3028741938" sldId="2147483714"/>
          </pc:sldLayoutMkLst>
        </pc:sldLayoutChg>
        <pc:sldLayoutChg chg="add del">
          <pc:chgData name="Shanique Stephenson" userId="c7fe1e5d-5df2-4217-b780-a27742497bf9" providerId="ADAL" clId="{C71A7ADE-CEE7-B94A-9D49-B73D3D6FD32A}" dt="2022-12-10T21:50:37.669" v="133" actId="26606"/>
          <pc:sldLayoutMkLst>
            <pc:docMk/>
            <pc:sldMasterMk cId="1811538460" sldId="2147483725"/>
            <pc:sldLayoutMk cId="3036610807" sldId="2147483715"/>
          </pc:sldLayoutMkLst>
        </pc:sldLayoutChg>
        <pc:sldLayoutChg chg="add del">
          <pc:chgData name="Shanique Stephenson" userId="c7fe1e5d-5df2-4217-b780-a27742497bf9" providerId="ADAL" clId="{C71A7ADE-CEE7-B94A-9D49-B73D3D6FD32A}" dt="2022-12-10T21:50:37.669" v="133" actId="26606"/>
          <pc:sldLayoutMkLst>
            <pc:docMk/>
            <pc:sldMasterMk cId="1811538460" sldId="2147483725"/>
            <pc:sldLayoutMk cId="2943685709" sldId="2147483716"/>
          </pc:sldLayoutMkLst>
        </pc:sldLayoutChg>
        <pc:sldLayoutChg chg="add del">
          <pc:chgData name="Shanique Stephenson" userId="c7fe1e5d-5df2-4217-b780-a27742497bf9" providerId="ADAL" clId="{C71A7ADE-CEE7-B94A-9D49-B73D3D6FD32A}" dt="2022-12-10T21:50:37.669" v="133" actId="26606"/>
          <pc:sldLayoutMkLst>
            <pc:docMk/>
            <pc:sldMasterMk cId="1811538460" sldId="2147483725"/>
            <pc:sldLayoutMk cId="1615893388" sldId="2147483717"/>
          </pc:sldLayoutMkLst>
        </pc:sldLayoutChg>
        <pc:sldLayoutChg chg="add del">
          <pc:chgData name="Shanique Stephenson" userId="c7fe1e5d-5df2-4217-b780-a27742497bf9" providerId="ADAL" clId="{C71A7ADE-CEE7-B94A-9D49-B73D3D6FD32A}" dt="2022-12-10T21:50:37.669" v="133" actId="26606"/>
          <pc:sldLayoutMkLst>
            <pc:docMk/>
            <pc:sldMasterMk cId="1811538460" sldId="2147483725"/>
            <pc:sldLayoutMk cId="1629643664" sldId="2147483718"/>
          </pc:sldLayoutMkLst>
        </pc:sldLayoutChg>
        <pc:sldLayoutChg chg="add del">
          <pc:chgData name="Shanique Stephenson" userId="c7fe1e5d-5df2-4217-b780-a27742497bf9" providerId="ADAL" clId="{C71A7ADE-CEE7-B94A-9D49-B73D3D6FD32A}" dt="2022-12-10T21:50:37.669" v="133" actId="26606"/>
          <pc:sldLayoutMkLst>
            <pc:docMk/>
            <pc:sldMasterMk cId="1811538460" sldId="2147483725"/>
            <pc:sldLayoutMk cId="3809369197" sldId="2147483719"/>
          </pc:sldLayoutMkLst>
        </pc:sldLayoutChg>
        <pc:sldLayoutChg chg="add del">
          <pc:chgData name="Shanique Stephenson" userId="c7fe1e5d-5df2-4217-b780-a27742497bf9" providerId="ADAL" clId="{C71A7ADE-CEE7-B94A-9D49-B73D3D6FD32A}" dt="2022-12-10T21:50:37.669" v="133" actId="26606"/>
          <pc:sldLayoutMkLst>
            <pc:docMk/>
            <pc:sldMasterMk cId="1811538460" sldId="2147483725"/>
            <pc:sldLayoutMk cId="3295856287" sldId="2147483720"/>
          </pc:sldLayoutMkLst>
        </pc:sldLayoutChg>
        <pc:sldLayoutChg chg="add del">
          <pc:chgData name="Shanique Stephenson" userId="c7fe1e5d-5df2-4217-b780-a27742497bf9" providerId="ADAL" clId="{C71A7ADE-CEE7-B94A-9D49-B73D3D6FD32A}" dt="2022-12-10T21:50:37.669" v="133" actId="26606"/>
          <pc:sldLayoutMkLst>
            <pc:docMk/>
            <pc:sldMasterMk cId="1811538460" sldId="2147483725"/>
            <pc:sldLayoutMk cId="1899319500" sldId="2147483721"/>
          </pc:sldLayoutMkLst>
        </pc:sldLayoutChg>
        <pc:sldLayoutChg chg="add del">
          <pc:chgData name="Shanique Stephenson" userId="c7fe1e5d-5df2-4217-b780-a27742497bf9" providerId="ADAL" clId="{C71A7ADE-CEE7-B94A-9D49-B73D3D6FD32A}" dt="2022-12-10T21:50:37.669" v="133" actId="26606"/>
          <pc:sldLayoutMkLst>
            <pc:docMk/>
            <pc:sldMasterMk cId="1811538460" sldId="2147483725"/>
            <pc:sldLayoutMk cId="2916107970" sldId="2147483722"/>
          </pc:sldLayoutMkLst>
        </pc:sldLayoutChg>
        <pc:sldLayoutChg chg="add del">
          <pc:chgData name="Shanique Stephenson" userId="c7fe1e5d-5df2-4217-b780-a27742497bf9" providerId="ADAL" clId="{C71A7ADE-CEE7-B94A-9D49-B73D3D6FD32A}" dt="2022-12-10T21:50:37.669" v="133" actId="26606"/>
          <pc:sldLayoutMkLst>
            <pc:docMk/>
            <pc:sldMasterMk cId="1811538460" sldId="2147483725"/>
            <pc:sldLayoutMk cId="504741814" sldId="2147483723"/>
          </pc:sldLayoutMkLst>
        </pc:sldLayoutChg>
        <pc:sldLayoutChg chg="add del">
          <pc:chgData name="Shanique Stephenson" userId="c7fe1e5d-5df2-4217-b780-a27742497bf9" providerId="ADAL" clId="{C71A7ADE-CEE7-B94A-9D49-B73D3D6FD32A}" dt="2022-12-10T21:50:37.669" v="133" actId="26606"/>
          <pc:sldLayoutMkLst>
            <pc:docMk/>
            <pc:sldMasterMk cId="1811538460" sldId="2147483725"/>
            <pc:sldLayoutMk cId="1693622257" sldId="2147483724"/>
          </pc:sldLayoutMkLst>
        </pc:sldLayoutChg>
      </pc:sldMasterChg>
      <pc:sldMasterChg chg="add del addSldLayout delSldLayout">
        <pc:chgData name="Shanique Stephenson" userId="c7fe1e5d-5df2-4217-b780-a27742497bf9" providerId="ADAL" clId="{C71A7ADE-CEE7-B94A-9D49-B73D3D6FD32A}" dt="2022-12-10T21:53:19.734" v="176" actId="26606"/>
        <pc:sldMasterMkLst>
          <pc:docMk/>
          <pc:sldMasterMk cId="2205457611" sldId="2147483734"/>
        </pc:sldMasterMkLst>
        <pc:sldLayoutChg chg="add del">
          <pc:chgData name="Shanique Stephenson" userId="c7fe1e5d-5df2-4217-b780-a27742497bf9" providerId="ADAL" clId="{C71A7ADE-CEE7-B94A-9D49-B73D3D6FD32A}" dt="2022-12-10T21:53:19.734" v="176" actId="26606"/>
          <pc:sldLayoutMkLst>
            <pc:docMk/>
            <pc:sldMasterMk cId="2205457611" sldId="2147483734"/>
            <pc:sldLayoutMk cId="2317423302" sldId="2147483723"/>
          </pc:sldLayoutMkLst>
        </pc:sldLayoutChg>
        <pc:sldLayoutChg chg="add del">
          <pc:chgData name="Shanique Stephenson" userId="c7fe1e5d-5df2-4217-b780-a27742497bf9" providerId="ADAL" clId="{C71A7ADE-CEE7-B94A-9D49-B73D3D6FD32A}" dt="2022-12-10T21:53:19.734" v="176" actId="26606"/>
          <pc:sldLayoutMkLst>
            <pc:docMk/>
            <pc:sldMasterMk cId="2205457611" sldId="2147483734"/>
            <pc:sldLayoutMk cId="557418404" sldId="2147483724"/>
          </pc:sldLayoutMkLst>
        </pc:sldLayoutChg>
        <pc:sldLayoutChg chg="add del">
          <pc:chgData name="Shanique Stephenson" userId="c7fe1e5d-5df2-4217-b780-a27742497bf9" providerId="ADAL" clId="{C71A7ADE-CEE7-B94A-9D49-B73D3D6FD32A}" dt="2022-12-10T21:53:19.734" v="176" actId="26606"/>
          <pc:sldLayoutMkLst>
            <pc:docMk/>
            <pc:sldMasterMk cId="2205457611" sldId="2147483734"/>
            <pc:sldLayoutMk cId="1883004907" sldId="2147483725"/>
          </pc:sldLayoutMkLst>
        </pc:sldLayoutChg>
        <pc:sldLayoutChg chg="add del">
          <pc:chgData name="Shanique Stephenson" userId="c7fe1e5d-5df2-4217-b780-a27742497bf9" providerId="ADAL" clId="{C71A7ADE-CEE7-B94A-9D49-B73D3D6FD32A}" dt="2022-12-10T21:53:19.734" v="176" actId="26606"/>
          <pc:sldLayoutMkLst>
            <pc:docMk/>
            <pc:sldMasterMk cId="2205457611" sldId="2147483734"/>
            <pc:sldLayoutMk cId="2981458515" sldId="2147483726"/>
          </pc:sldLayoutMkLst>
        </pc:sldLayoutChg>
        <pc:sldLayoutChg chg="add del">
          <pc:chgData name="Shanique Stephenson" userId="c7fe1e5d-5df2-4217-b780-a27742497bf9" providerId="ADAL" clId="{C71A7ADE-CEE7-B94A-9D49-B73D3D6FD32A}" dt="2022-12-10T21:53:19.734" v="176" actId="26606"/>
          <pc:sldLayoutMkLst>
            <pc:docMk/>
            <pc:sldMasterMk cId="2205457611" sldId="2147483734"/>
            <pc:sldLayoutMk cId="2074627598" sldId="2147483727"/>
          </pc:sldLayoutMkLst>
        </pc:sldLayoutChg>
        <pc:sldLayoutChg chg="add del">
          <pc:chgData name="Shanique Stephenson" userId="c7fe1e5d-5df2-4217-b780-a27742497bf9" providerId="ADAL" clId="{C71A7ADE-CEE7-B94A-9D49-B73D3D6FD32A}" dt="2022-12-10T21:53:19.734" v="176" actId="26606"/>
          <pc:sldLayoutMkLst>
            <pc:docMk/>
            <pc:sldMasterMk cId="2205457611" sldId="2147483734"/>
            <pc:sldLayoutMk cId="644715487" sldId="2147483728"/>
          </pc:sldLayoutMkLst>
        </pc:sldLayoutChg>
        <pc:sldLayoutChg chg="add del">
          <pc:chgData name="Shanique Stephenson" userId="c7fe1e5d-5df2-4217-b780-a27742497bf9" providerId="ADAL" clId="{C71A7ADE-CEE7-B94A-9D49-B73D3D6FD32A}" dt="2022-12-10T21:53:19.734" v="176" actId="26606"/>
          <pc:sldLayoutMkLst>
            <pc:docMk/>
            <pc:sldMasterMk cId="2205457611" sldId="2147483734"/>
            <pc:sldLayoutMk cId="1271413494" sldId="2147483729"/>
          </pc:sldLayoutMkLst>
        </pc:sldLayoutChg>
        <pc:sldLayoutChg chg="add del">
          <pc:chgData name="Shanique Stephenson" userId="c7fe1e5d-5df2-4217-b780-a27742497bf9" providerId="ADAL" clId="{C71A7ADE-CEE7-B94A-9D49-B73D3D6FD32A}" dt="2022-12-10T21:53:19.734" v="176" actId="26606"/>
          <pc:sldLayoutMkLst>
            <pc:docMk/>
            <pc:sldMasterMk cId="2205457611" sldId="2147483734"/>
            <pc:sldLayoutMk cId="2305886276" sldId="2147483730"/>
          </pc:sldLayoutMkLst>
        </pc:sldLayoutChg>
        <pc:sldLayoutChg chg="add del">
          <pc:chgData name="Shanique Stephenson" userId="c7fe1e5d-5df2-4217-b780-a27742497bf9" providerId="ADAL" clId="{C71A7ADE-CEE7-B94A-9D49-B73D3D6FD32A}" dt="2022-12-10T21:53:19.734" v="176" actId="26606"/>
          <pc:sldLayoutMkLst>
            <pc:docMk/>
            <pc:sldMasterMk cId="2205457611" sldId="2147483734"/>
            <pc:sldLayoutMk cId="211061544" sldId="2147483731"/>
          </pc:sldLayoutMkLst>
        </pc:sldLayoutChg>
        <pc:sldLayoutChg chg="add del">
          <pc:chgData name="Shanique Stephenson" userId="c7fe1e5d-5df2-4217-b780-a27742497bf9" providerId="ADAL" clId="{C71A7ADE-CEE7-B94A-9D49-B73D3D6FD32A}" dt="2022-12-10T21:53:19.734" v="176" actId="26606"/>
          <pc:sldLayoutMkLst>
            <pc:docMk/>
            <pc:sldMasterMk cId="2205457611" sldId="2147483734"/>
            <pc:sldLayoutMk cId="539730163" sldId="2147483732"/>
          </pc:sldLayoutMkLst>
        </pc:sldLayoutChg>
        <pc:sldLayoutChg chg="add del">
          <pc:chgData name="Shanique Stephenson" userId="c7fe1e5d-5df2-4217-b780-a27742497bf9" providerId="ADAL" clId="{C71A7ADE-CEE7-B94A-9D49-B73D3D6FD32A}" dt="2022-12-10T21:53:19.734" v="176" actId="26606"/>
          <pc:sldLayoutMkLst>
            <pc:docMk/>
            <pc:sldMasterMk cId="2205457611" sldId="2147483734"/>
            <pc:sldLayoutMk cId="551252661" sldId="2147483733"/>
          </pc:sldLayoutMkLst>
        </pc:sldLayoutChg>
      </pc:sldMasterChg>
      <pc:sldMasterChg chg="add del addSldLayout delSldLayout">
        <pc:chgData name="Shanique Stephenson" userId="c7fe1e5d-5df2-4217-b780-a27742497bf9" providerId="ADAL" clId="{C71A7ADE-CEE7-B94A-9D49-B73D3D6FD32A}" dt="2022-12-10T21:50:26.793" v="131" actId="26606"/>
        <pc:sldMasterMkLst>
          <pc:docMk/>
          <pc:sldMasterMk cId="2844551721" sldId="2147483738"/>
        </pc:sldMasterMkLst>
        <pc:sldLayoutChg chg="add del">
          <pc:chgData name="Shanique Stephenson" userId="c7fe1e5d-5df2-4217-b780-a27742497bf9" providerId="ADAL" clId="{C71A7ADE-CEE7-B94A-9D49-B73D3D6FD32A}" dt="2022-12-10T21:50:26.793" v="131" actId="26606"/>
          <pc:sldLayoutMkLst>
            <pc:docMk/>
            <pc:sldMasterMk cId="2844551721" sldId="2147483738"/>
            <pc:sldLayoutMk cId="3583636507" sldId="2147483727"/>
          </pc:sldLayoutMkLst>
        </pc:sldLayoutChg>
        <pc:sldLayoutChg chg="add del">
          <pc:chgData name="Shanique Stephenson" userId="c7fe1e5d-5df2-4217-b780-a27742497bf9" providerId="ADAL" clId="{C71A7ADE-CEE7-B94A-9D49-B73D3D6FD32A}" dt="2022-12-10T21:50:26.793" v="131" actId="26606"/>
          <pc:sldLayoutMkLst>
            <pc:docMk/>
            <pc:sldMasterMk cId="2844551721" sldId="2147483738"/>
            <pc:sldLayoutMk cId="2872648414" sldId="2147483728"/>
          </pc:sldLayoutMkLst>
        </pc:sldLayoutChg>
        <pc:sldLayoutChg chg="add del">
          <pc:chgData name="Shanique Stephenson" userId="c7fe1e5d-5df2-4217-b780-a27742497bf9" providerId="ADAL" clId="{C71A7ADE-CEE7-B94A-9D49-B73D3D6FD32A}" dt="2022-12-10T21:50:26.793" v="131" actId="26606"/>
          <pc:sldLayoutMkLst>
            <pc:docMk/>
            <pc:sldMasterMk cId="2844551721" sldId="2147483738"/>
            <pc:sldLayoutMk cId="704084450" sldId="2147483729"/>
          </pc:sldLayoutMkLst>
        </pc:sldLayoutChg>
        <pc:sldLayoutChg chg="add del">
          <pc:chgData name="Shanique Stephenson" userId="c7fe1e5d-5df2-4217-b780-a27742497bf9" providerId="ADAL" clId="{C71A7ADE-CEE7-B94A-9D49-B73D3D6FD32A}" dt="2022-12-10T21:50:26.793" v="131" actId="26606"/>
          <pc:sldLayoutMkLst>
            <pc:docMk/>
            <pc:sldMasterMk cId="2844551721" sldId="2147483738"/>
            <pc:sldLayoutMk cId="3875876298" sldId="2147483730"/>
          </pc:sldLayoutMkLst>
        </pc:sldLayoutChg>
        <pc:sldLayoutChg chg="add del">
          <pc:chgData name="Shanique Stephenson" userId="c7fe1e5d-5df2-4217-b780-a27742497bf9" providerId="ADAL" clId="{C71A7ADE-CEE7-B94A-9D49-B73D3D6FD32A}" dt="2022-12-10T21:50:26.793" v="131" actId="26606"/>
          <pc:sldLayoutMkLst>
            <pc:docMk/>
            <pc:sldMasterMk cId="2844551721" sldId="2147483738"/>
            <pc:sldLayoutMk cId="1964624928" sldId="2147483731"/>
          </pc:sldLayoutMkLst>
        </pc:sldLayoutChg>
        <pc:sldLayoutChg chg="add del">
          <pc:chgData name="Shanique Stephenson" userId="c7fe1e5d-5df2-4217-b780-a27742497bf9" providerId="ADAL" clId="{C71A7ADE-CEE7-B94A-9D49-B73D3D6FD32A}" dt="2022-12-10T21:50:26.793" v="131" actId="26606"/>
          <pc:sldLayoutMkLst>
            <pc:docMk/>
            <pc:sldMasterMk cId="2844551721" sldId="2147483738"/>
            <pc:sldLayoutMk cId="3604862985" sldId="2147483732"/>
          </pc:sldLayoutMkLst>
        </pc:sldLayoutChg>
        <pc:sldLayoutChg chg="add del">
          <pc:chgData name="Shanique Stephenson" userId="c7fe1e5d-5df2-4217-b780-a27742497bf9" providerId="ADAL" clId="{C71A7ADE-CEE7-B94A-9D49-B73D3D6FD32A}" dt="2022-12-10T21:50:26.793" v="131" actId="26606"/>
          <pc:sldLayoutMkLst>
            <pc:docMk/>
            <pc:sldMasterMk cId="2844551721" sldId="2147483738"/>
            <pc:sldLayoutMk cId="4148618171" sldId="2147483733"/>
          </pc:sldLayoutMkLst>
        </pc:sldLayoutChg>
        <pc:sldLayoutChg chg="add del">
          <pc:chgData name="Shanique Stephenson" userId="c7fe1e5d-5df2-4217-b780-a27742497bf9" providerId="ADAL" clId="{C71A7ADE-CEE7-B94A-9D49-B73D3D6FD32A}" dt="2022-12-10T21:50:26.793" v="131" actId="26606"/>
          <pc:sldLayoutMkLst>
            <pc:docMk/>
            <pc:sldMasterMk cId="2844551721" sldId="2147483738"/>
            <pc:sldLayoutMk cId="259704569" sldId="2147483734"/>
          </pc:sldLayoutMkLst>
        </pc:sldLayoutChg>
        <pc:sldLayoutChg chg="add del">
          <pc:chgData name="Shanique Stephenson" userId="c7fe1e5d-5df2-4217-b780-a27742497bf9" providerId="ADAL" clId="{C71A7ADE-CEE7-B94A-9D49-B73D3D6FD32A}" dt="2022-12-10T21:50:26.793" v="131" actId="26606"/>
          <pc:sldLayoutMkLst>
            <pc:docMk/>
            <pc:sldMasterMk cId="2844551721" sldId="2147483738"/>
            <pc:sldLayoutMk cId="722975799" sldId="2147483735"/>
          </pc:sldLayoutMkLst>
        </pc:sldLayoutChg>
        <pc:sldLayoutChg chg="add del">
          <pc:chgData name="Shanique Stephenson" userId="c7fe1e5d-5df2-4217-b780-a27742497bf9" providerId="ADAL" clId="{C71A7ADE-CEE7-B94A-9D49-B73D3D6FD32A}" dt="2022-12-10T21:50:26.793" v="131" actId="26606"/>
          <pc:sldLayoutMkLst>
            <pc:docMk/>
            <pc:sldMasterMk cId="2844551721" sldId="2147483738"/>
            <pc:sldLayoutMk cId="691786474" sldId="2147483736"/>
          </pc:sldLayoutMkLst>
        </pc:sldLayoutChg>
        <pc:sldLayoutChg chg="add del">
          <pc:chgData name="Shanique Stephenson" userId="c7fe1e5d-5df2-4217-b780-a27742497bf9" providerId="ADAL" clId="{C71A7ADE-CEE7-B94A-9D49-B73D3D6FD32A}" dt="2022-12-10T21:50:26.793" v="131" actId="26606"/>
          <pc:sldLayoutMkLst>
            <pc:docMk/>
            <pc:sldMasterMk cId="2844551721" sldId="2147483738"/>
            <pc:sldLayoutMk cId="444988232" sldId="2147483737"/>
          </pc:sldLayoutMkLst>
        </pc:sldLayoutChg>
      </pc:sldMasterChg>
      <pc:sldMasterChg chg="add del addSldLayout delSldLayout">
        <pc:chgData name="Shanique Stephenson" userId="c7fe1e5d-5df2-4217-b780-a27742497bf9" providerId="ADAL" clId="{C71A7ADE-CEE7-B94A-9D49-B73D3D6FD32A}" dt="2022-12-10T21:50:23.130" v="129" actId="26606"/>
        <pc:sldMasterMkLst>
          <pc:docMk/>
          <pc:sldMasterMk cId="2782371936" sldId="2147483751"/>
        </pc:sldMasterMkLst>
        <pc:sldLayoutChg chg="add del">
          <pc:chgData name="Shanique Stephenson" userId="c7fe1e5d-5df2-4217-b780-a27742497bf9" providerId="ADAL" clId="{C71A7ADE-CEE7-B94A-9D49-B73D3D6FD32A}" dt="2022-12-10T21:50:23.130" v="129" actId="26606"/>
          <pc:sldLayoutMkLst>
            <pc:docMk/>
            <pc:sldMasterMk cId="2782371936" sldId="2147483751"/>
            <pc:sldLayoutMk cId="1332998223" sldId="2147483740"/>
          </pc:sldLayoutMkLst>
        </pc:sldLayoutChg>
        <pc:sldLayoutChg chg="add del">
          <pc:chgData name="Shanique Stephenson" userId="c7fe1e5d-5df2-4217-b780-a27742497bf9" providerId="ADAL" clId="{C71A7ADE-CEE7-B94A-9D49-B73D3D6FD32A}" dt="2022-12-10T21:50:23.130" v="129" actId="26606"/>
          <pc:sldLayoutMkLst>
            <pc:docMk/>
            <pc:sldMasterMk cId="2782371936" sldId="2147483751"/>
            <pc:sldLayoutMk cId="4119488964" sldId="2147483741"/>
          </pc:sldLayoutMkLst>
        </pc:sldLayoutChg>
        <pc:sldLayoutChg chg="add del">
          <pc:chgData name="Shanique Stephenson" userId="c7fe1e5d-5df2-4217-b780-a27742497bf9" providerId="ADAL" clId="{C71A7ADE-CEE7-B94A-9D49-B73D3D6FD32A}" dt="2022-12-10T21:50:23.130" v="129" actId="26606"/>
          <pc:sldLayoutMkLst>
            <pc:docMk/>
            <pc:sldMasterMk cId="2782371936" sldId="2147483751"/>
            <pc:sldLayoutMk cId="552076871" sldId="2147483742"/>
          </pc:sldLayoutMkLst>
        </pc:sldLayoutChg>
        <pc:sldLayoutChg chg="add del">
          <pc:chgData name="Shanique Stephenson" userId="c7fe1e5d-5df2-4217-b780-a27742497bf9" providerId="ADAL" clId="{C71A7ADE-CEE7-B94A-9D49-B73D3D6FD32A}" dt="2022-12-10T21:50:23.130" v="129" actId="26606"/>
          <pc:sldLayoutMkLst>
            <pc:docMk/>
            <pc:sldMasterMk cId="2782371936" sldId="2147483751"/>
            <pc:sldLayoutMk cId="801981411" sldId="2147483743"/>
          </pc:sldLayoutMkLst>
        </pc:sldLayoutChg>
        <pc:sldLayoutChg chg="add del">
          <pc:chgData name="Shanique Stephenson" userId="c7fe1e5d-5df2-4217-b780-a27742497bf9" providerId="ADAL" clId="{C71A7ADE-CEE7-B94A-9D49-B73D3D6FD32A}" dt="2022-12-10T21:50:23.130" v="129" actId="26606"/>
          <pc:sldLayoutMkLst>
            <pc:docMk/>
            <pc:sldMasterMk cId="2782371936" sldId="2147483751"/>
            <pc:sldLayoutMk cId="2071206491" sldId="2147483744"/>
          </pc:sldLayoutMkLst>
        </pc:sldLayoutChg>
        <pc:sldLayoutChg chg="add del">
          <pc:chgData name="Shanique Stephenson" userId="c7fe1e5d-5df2-4217-b780-a27742497bf9" providerId="ADAL" clId="{C71A7ADE-CEE7-B94A-9D49-B73D3D6FD32A}" dt="2022-12-10T21:50:23.130" v="129" actId="26606"/>
          <pc:sldLayoutMkLst>
            <pc:docMk/>
            <pc:sldMasterMk cId="2782371936" sldId="2147483751"/>
            <pc:sldLayoutMk cId="2372216958" sldId="2147483745"/>
          </pc:sldLayoutMkLst>
        </pc:sldLayoutChg>
        <pc:sldLayoutChg chg="add del">
          <pc:chgData name="Shanique Stephenson" userId="c7fe1e5d-5df2-4217-b780-a27742497bf9" providerId="ADAL" clId="{C71A7ADE-CEE7-B94A-9D49-B73D3D6FD32A}" dt="2022-12-10T21:50:23.130" v="129" actId="26606"/>
          <pc:sldLayoutMkLst>
            <pc:docMk/>
            <pc:sldMasterMk cId="2782371936" sldId="2147483751"/>
            <pc:sldLayoutMk cId="2260211838" sldId="2147483746"/>
          </pc:sldLayoutMkLst>
        </pc:sldLayoutChg>
        <pc:sldLayoutChg chg="add del">
          <pc:chgData name="Shanique Stephenson" userId="c7fe1e5d-5df2-4217-b780-a27742497bf9" providerId="ADAL" clId="{C71A7ADE-CEE7-B94A-9D49-B73D3D6FD32A}" dt="2022-12-10T21:50:23.130" v="129" actId="26606"/>
          <pc:sldLayoutMkLst>
            <pc:docMk/>
            <pc:sldMasterMk cId="2782371936" sldId="2147483751"/>
            <pc:sldLayoutMk cId="2672367830" sldId="2147483747"/>
          </pc:sldLayoutMkLst>
        </pc:sldLayoutChg>
        <pc:sldLayoutChg chg="add del">
          <pc:chgData name="Shanique Stephenson" userId="c7fe1e5d-5df2-4217-b780-a27742497bf9" providerId="ADAL" clId="{C71A7ADE-CEE7-B94A-9D49-B73D3D6FD32A}" dt="2022-12-10T21:50:23.130" v="129" actId="26606"/>
          <pc:sldLayoutMkLst>
            <pc:docMk/>
            <pc:sldMasterMk cId="2782371936" sldId="2147483751"/>
            <pc:sldLayoutMk cId="2032726441" sldId="2147483748"/>
          </pc:sldLayoutMkLst>
        </pc:sldLayoutChg>
        <pc:sldLayoutChg chg="add del">
          <pc:chgData name="Shanique Stephenson" userId="c7fe1e5d-5df2-4217-b780-a27742497bf9" providerId="ADAL" clId="{C71A7ADE-CEE7-B94A-9D49-B73D3D6FD32A}" dt="2022-12-10T21:50:23.130" v="129" actId="26606"/>
          <pc:sldLayoutMkLst>
            <pc:docMk/>
            <pc:sldMasterMk cId="2782371936" sldId="2147483751"/>
            <pc:sldLayoutMk cId="248905006" sldId="2147483749"/>
          </pc:sldLayoutMkLst>
        </pc:sldLayoutChg>
        <pc:sldLayoutChg chg="add del">
          <pc:chgData name="Shanique Stephenson" userId="c7fe1e5d-5df2-4217-b780-a27742497bf9" providerId="ADAL" clId="{C71A7ADE-CEE7-B94A-9D49-B73D3D6FD32A}" dt="2022-12-10T21:50:23.130" v="129" actId="26606"/>
          <pc:sldLayoutMkLst>
            <pc:docMk/>
            <pc:sldMasterMk cId="2782371936" sldId="2147483751"/>
            <pc:sldLayoutMk cId="2205705058" sldId="2147483750"/>
          </pc:sldLayoutMkLst>
        </pc:sldLayoutChg>
      </pc:sldMasterChg>
      <pc:sldMasterChg chg="add del addSldLayout delSldLayout">
        <pc:chgData name="Shanique Stephenson" userId="c7fe1e5d-5df2-4217-b780-a27742497bf9" providerId="ADAL" clId="{C71A7ADE-CEE7-B94A-9D49-B73D3D6FD32A}" dt="2022-12-10T21:53:31.790" v="178" actId="26606"/>
        <pc:sldMasterMkLst>
          <pc:docMk/>
          <pc:sldMasterMk cId="1373800365" sldId="2147483773"/>
        </pc:sldMasterMkLst>
        <pc:sldLayoutChg chg="add del">
          <pc:chgData name="Shanique Stephenson" userId="c7fe1e5d-5df2-4217-b780-a27742497bf9" providerId="ADAL" clId="{C71A7ADE-CEE7-B94A-9D49-B73D3D6FD32A}" dt="2022-12-10T21:53:31.790" v="178" actId="26606"/>
          <pc:sldLayoutMkLst>
            <pc:docMk/>
            <pc:sldMasterMk cId="1373800365" sldId="2147483773"/>
            <pc:sldLayoutMk cId="1217776815" sldId="2147483762"/>
          </pc:sldLayoutMkLst>
        </pc:sldLayoutChg>
        <pc:sldLayoutChg chg="add del">
          <pc:chgData name="Shanique Stephenson" userId="c7fe1e5d-5df2-4217-b780-a27742497bf9" providerId="ADAL" clId="{C71A7ADE-CEE7-B94A-9D49-B73D3D6FD32A}" dt="2022-12-10T21:53:31.790" v="178" actId="26606"/>
          <pc:sldLayoutMkLst>
            <pc:docMk/>
            <pc:sldMasterMk cId="1373800365" sldId="2147483773"/>
            <pc:sldLayoutMk cId="3504446665" sldId="2147483763"/>
          </pc:sldLayoutMkLst>
        </pc:sldLayoutChg>
        <pc:sldLayoutChg chg="add del">
          <pc:chgData name="Shanique Stephenson" userId="c7fe1e5d-5df2-4217-b780-a27742497bf9" providerId="ADAL" clId="{C71A7ADE-CEE7-B94A-9D49-B73D3D6FD32A}" dt="2022-12-10T21:53:31.790" v="178" actId="26606"/>
          <pc:sldLayoutMkLst>
            <pc:docMk/>
            <pc:sldMasterMk cId="1373800365" sldId="2147483773"/>
            <pc:sldLayoutMk cId="3050394729" sldId="2147483764"/>
          </pc:sldLayoutMkLst>
        </pc:sldLayoutChg>
        <pc:sldLayoutChg chg="add del">
          <pc:chgData name="Shanique Stephenson" userId="c7fe1e5d-5df2-4217-b780-a27742497bf9" providerId="ADAL" clId="{C71A7ADE-CEE7-B94A-9D49-B73D3D6FD32A}" dt="2022-12-10T21:53:31.790" v="178" actId="26606"/>
          <pc:sldLayoutMkLst>
            <pc:docMk/>
            <pc:sldMasterMk cId="1373800365" sldId="2147483773"/>
            <pc:sldLayoutMk cId="1222379532" sldId="2147483765"/>
          </pc:sldLayoutMkLst>
        </pc:sldLayoutChg>
        <pc:sldLayoutChg chg="add del">
          <pc:chgData name="Shanique Stephenson" userId="c7fe1e5d-5df2-4217-b780-a27742497bf9" providerId="ADAL" clId="{C71A7ADE-CEE7-B94A-9D49-B73D3D6FD32A}" dt="2022-12-10T21:53:31.790" v="178" actId="26606"/>
          <pc:sldLayoutMkLst>
            <pc:docMk/>
            <pc:sldMasterMk cId="1373800365" sldId="2147483773"/>
            <pc:sldLayoutMk cId="2443229618" sldId="2147483766"/>
          </pc:sldLayoutMkLst>
        </pc:sldLayoutChg>
        <pc:sldLayoutChg chg="add del">
          <pc:chgData name="Shanique Stephenson" userId="c7fe1e5d-5df2-4217-b780-a27742497bf9" providerId="ADAL" clId="{C71A7ADE-CEE7-B94A-9D49-B73D3D6FD32A}" dt="2022-12-10T21:53:31.790" v="178" actId="26606"/>
          <pc:sldLayoutMkLst>
            <pc:docMk/>
            <pc:sldMasterMk cId="1373800365" sldId="2147483773"/>
            <pc:sldLayoutMk cId="3751809120" sldId="2147483767"/>
          </pc:sldLayoutMkLst>
        </pc:sldLayoutChg>
        <pc:sldLayoutChg chg="add del">
          <pc:chgData name="Shanique Stephenson" userId="c7fe1e5d-5df2-4217-b780-a27742497bf9" providerId="ADAL" clId="{C71A7ADE-CEE7-B94A-9D49-B73D3D6FD32A}" dt="2022-12-10T21:53:31.790" v="178" actId="26606"/>
          <pc:sldLayoutMkLst>
            <pc:docMk/>
            <pc:sldMasterMk cId="1373800365" sldId="2147483773"/>
            <pc:sldLayoutMk cId="1447345957" sldId="2147483768"/>
          </pc:sldLayoutMkLst>
        </pc:sldLayoutChg>
        <pc:sldLayoutChg chg="add del">
          <pc:chgData name="Shanique Stephenson" userId="c7fe1e5d-5df2-4217-b780-a27742497bf9" providerId="ADAL" clId="{C71A7ADE-CEE7-B94A-9D49-B73D3D6FD32A}" dt="2022-12-10T21:53:31.790" v="178" actId="26606"/>
          <pc:sldLayoutMkLst>
            <pc:docMk/>
            <pc:sldMasterMk cId="1373800365" sldId="2147483773"/>
            <pc:sldLayoutMk cId="3582400289" sldId="2147483769"/>
          </pc:sldLayoutMkLst>
        </pc:sldLayoutChg>
        <pc:sldLayoutChg chg="add del">
          <pc:chgData name="Shanique Stephenson" userId="c7fe1e5d-5df2-4217-b780-a27742497bf9" providerId="ADAL" clId="{C71A7ADE-CEE7-B94A-9D49-B73D3D6FD32A}" dt="2022-12-10T21:53:31.790" v="178" actId="26606"/>
          <pc:sldLayoutMkLst>
            <pc:docMk/>
            <pc:sldMasterMk cId="1373800365" sldId="2147483773"/>
            <pc:sldLayoutMk cId="2537034486" sldId="2147483770"/>
          </pc:sldLayoutMkLst>
        </pc:sldLayoutChg>
        <pc:sldLayoutChg chg="add del">
          <pc:chgData name="Shanique Stephenson" userId="c7fe1e5d-5df2-4217-b780-a27742497bf9" providerId="ADAL" clId="{C71A7ADE-CEE7-B94A-9D49-B73D3D6FD32A}" dt="2022-12-10T21:53:31.790" v="178" actId="26606"/>
          <pc:sldLayoutMkLst>
            <pc:docMk/>
            <pc:sldMasterMk cId="1373800365" sldId="2147483773"/>
            <pc:sldLayoutMk cId="378202781" sldId="2147483771"/>
          </pc:sldLayoutMkLst>
        </pc:sldLayoutChg>
        <pc:sldLayoutChg chg="add del">
          <pc:chgData name="Shanique Stephenson" userId="c7fe1e5d-5df2-4217-b780-a27742497bf9" providerId="ADAL" clId="{C71A7ADE-CEE7-B94A-9D49-B73D3D6FD32A}" dt="2022-12-10T21:53:31.790" v="178" actId="26606"/>
          <pc:sldLayoutMkLst>
            <pc:docMk/>
            <pc:sldMasterMk cId="1373800365" sldId="2147483773"/>
            <pc:sldLayoutMk cId="2345938398" sldId="214748377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F17954-B980-5F45-A1FF-10D9607146EA}" type="datetimeFigureOut">
              <a:rPr lang="en-US" smtClean="0"/>
              <a:t>12/10/22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F1DC5-53C2-FF4E-981A-A75EC0FE13E4}" type="slidenum">
              <a:rPr lang="en-US" smtClean="0"/>
              <a:t>‹#›</a:t>
            </a:fld>
            <a:endParaRPr lang="en-US"/>
          </a:p>
        </p:txBody>
      </p:sp>
    </p:spTree>
    <p:extLst>
      <p:ext uri="{BB962C8B-B14F-4D97-AF65-F5344CB8AC3E}">
        <p14:creationId xmlns:p14="http://schemas.microsoft.com/office/powerpoint/2010/main" val="1558532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F1DC5-53C2-FF4E-981A-A75EC0FE13E4}" type="slidenum">
              <a:rPr lang="en-US" smtClean="0"/>
              <a:t>2</a:t>
            </a:fld>
            <a:endParaRPr lang="en-US"/>
          </a:p>
        </p:txBody>
      </p:sp>
    </p:spTree>
    <p:extLst>
      <p:ext uri="{BB962C8B-B14F-4D97-AF65-F5344CB8AC3E}">
        <p14:creationId xmlns:p14="http://schemas.microsoft.com/office/powerpoint/2010/main" val="1635374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56FB-E05E-443F-88A1-CFC90638997C}"/>
              </a:ext>
            </a:extLst>
          </p:cNvPr>
          <p:cNvSpPr>
            <a:spLocks noGrp="1"/>
          </p:cNvSpPr>
          <p:nvPr>
            <p:ph type="ctrTitle"/>
          </p:nvPr>
        </p:nvSpPr>
        <p:spPr>
          <a:xfrm>
            <a:off x="1084727" y="1597961"/>
            <a:ext cx="9144000" cy="31623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3C5DA97A-281B-4A77-9D2C-C5E6A860E645}"/>
              </a:ext>
            </a:extLst>
          </p:cNvPr>
          <p:cNvSpPr>
            <a:spLocks noGrp="1"/>
          </p:cNvSpPr>
          <p:nvPr>
            <p:ph type="subTitle" idx="1"/>
          </p:nvPr>
        </p:nvSpPr>
        <p:spPr>
          <a:xfrm>
            <a:off x="1084727" y="4902488"/>
            <a:ext cx="9144000" cy="985075"/>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FD7BAE-E194-4223-BB4E-5E487863F5BE}"/>
              </a:ext>
            </a:extLst>
          </p:cNvPr>
          <p:cNvSpPr>
            <a:spLocks noGrp="1"/>
          </p:cNvSpPr>
          <p:nvPr>
            <p:ph type="dt" sz="half" idx="10"/>
          </p:nvPr>
        </p:nvSpPr>
        <p:spPr/>
        <p:txBody>
          <a:bodyPr/>
          <a:lstStyle/>
          <a:p>
            <a:fld id="{8C28A28C-4C6A-46EA-90C0-4EE0B89CC5C7}" type="datetimeFigureOut">
              <a:rPr lang="en-US" smtClean="0"/>
              <a:t>12/10/22</a:t>
            </a:fld>
            <a:endParaRPr lang="en-US" dirty="0"/>
          </a:p>
        </p:txBody>
      </p:sp>
      <p:sp>
        <p:nvSpPr>
          <p:cNvPr id="5" name="Footer Placeholder 4">
            <a:extLst>
              <a:ext uri="{FF2B5EF4-FFF2-40B4-BE49-F238E27FC236}">
                <a16:creationId xmlns:a16="http://schemas.microsoft.com/office/drawing/2014/main" id="{9721F6C9-7279-4DF8-9462-3EFEFA03F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457072-0A38-49AD-8D0D-0E42DD488E4F}"/>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1380453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8199-C6CF-4DFF-A750-435F06CC74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F2D5EB-F993-411F-9DBA-971321FC00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A5D216-27F9-4078-8349-ABC9F614A5E7}"/>
              </a:ext>
            </a:extLst>
          </p:cNvPr>
          <p:cNvSpPr>
            <a:spLocks noGrp="1"/>
          </p:cNvSpPr>
          <p:nvPr>
            <p:ph type="dt" sz="half" idx="10"/>
          </p:nvPr>
        </p:nvSpPr>
        <p:spPr/>
        <p:txBody>
          <a:bodyPr/>
          <a:lstStyle/>
          <a:p>
            <a:fld id="{8C28A28C-4C6A-46EA-90C0-4EE0B89CC5C7}" type="datetimeFigureOut">
              <a:rPr lang="en-US" smtClean="0"/>
              <a:t>12/10/22</a:t>
            </a:fld>
            <a:endParaRPr lang="en-US"/>
          </a:p>
        </p:txBody>
      </p:sp>
      <p:sp>
        <p:nvSpPr>
          <p:cNvPr id="5" name="Footer Placeholder 4">
            <a:extLst>
              <a:ext uri="{FF2B5EF4-FFF2-40B4-BE49-F238E27FC236}">
                <a16:creationId xmlns:a16="http://schemas.microsoft.com/office/drawing/2014/main" id="{4384F8A8-FBA7-4F25-ADEA-AF346495DE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4609F8-5897-4724-8FA6-3EFDE8F2DD79}"/>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4122920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C0F0C-7BA8-490D-B4C9-CCE145DCD19A}"/>
              </a:ext>
            </a:extLst>
          </p:cNvPr>
          <p:cNvSpPr>
            <a:spLocks noGrp="1"/>
          </p:cNvSpPr>
          <p:nvPr>
            <p:ph type="title"/>
          </p:nvPr>
        </p:nvSpPr>
        <p:spPr>
          <a:xfrm>
            <a:off x="1084726" y="1709738"/>
            <a:ext cx="9143999" cy="3050523"/>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290E61-B837-4BE4-9BC7-6AF706BCCA42}"/>
              </a:ext>
            </a:extLst>
          </p:cNvPr>
          <p:cNvSpPr>
            <a:spLocks noGrp="1"/>
          </p:cNvSpPr>
          <p:nvPr>
            <p:ph type="body" idx="1"/>
          </p:nvPr>
        </p:nvSpPr>
        <p:spPr>
          <a:xfrm>
            <a:off x="1084726" y="4902488"/>
            <a:ext cx="9143999" cy="9850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52E15F-E46D-44C6-9FB9-07B0BC545AEF}"/>
              </a:ext>
            </a:extLst>
          </p:cNvPr>
          <p:cNvSpPr>
            <a:spLocks noGrp="1"/>
          </p:cNvSpPr>
          <p:nvPr>
            <p:ph type="dt" sz="half" idx="10"/>
          </p:nvPr>
        </p:nvSpPr>
        <p:spPr/>
        <p:txBody>
          <a:bodyPr/>
          <a:lstStyle/>
          <a:p>
            <a:fld id="{8C28A28C-4C6A-46EA-90C0-4EE0B89CC5C7}" type="datetimeFigureOut">
              <a:rPr lang="en-US" smtClean="0"/>
              <a:t>12/10/22</a:t>
            </a:fld>
            <a:endParaRPr lang="en-US"/>
          </a:p>
        </p:txBody>
      </p:sp>
      <p:sp>
        <p:nvSpPr>
          <p:cNvPr id="5" name="Footer Placeholder 4">
            <a:extLst>
              <a:ext uri="{FF2B5EF4-FFF2-40B4-BE49-F238E27FC236}">
                <a16:creationId xmlns:a16="http://schemas.microsoft.com/office/drawing/2014/main" id="{2EBF6955-3667-4857-B35A-9E12F79886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14B309-D15E-4FA1-9B8D-8C1F3B56C375}"/>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287084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219AB-91F9-4F80-9B5D-2E6FE925F0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19F334-D0CF-4DFD-BAA9-3ECD639B1F1E}"/>
              </a:ext>
            </a:extLst>
          </p:cNvPr>
          <p:cNvSpPr>
            <a:spLocks noGrp="1"/>
          </p:cNvSpPr>
          <p:nvPr>
            <p:ph sz="half" idx="1"/>
          </p:nvPr>
        </p:nvSpPr>
        <p:spPr>
          <a:xfrm>
            <a:off x="1077362" y="2227809"/>
            <a:ext cx="4942438" cy="3949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5E0B5D-4613-4DA7-BA20-58B19BE8A496}"/>
              </a:ext>
            </a:extLst>
          </p:cNvPr>
          <p:cNvSpPr>
            <a:spLocks noGrp="1"/>
          </p:cNvSpPr>
          <p:nvPr>
            <p:ph sz="half" idx="2"/>
          </p:nvPr>
        </p:nvSpPr>
        <p:spPr>
          <a:xfrm>
            <a:off x="6172200" y="2227809"/>
            <a:ext cx="4855265" cy="39491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F311AB-0603-424D-BC42-0CEAB3562BA4}"/>
              </a:ext>
            </a:extLst>
          </p:cNvPr>
          <p:cNvSpPr>
            <a:spLocks noGrp="1"/>
          </p:cNvSpPr>
          <p:nvPr>
            <p:ph type="dt" sz="half" idx="10"/>
          </p:nvPr>
        </p:nvSpPr>
        <p:spPr/>
        <p:txBody>
          <a:bodyPr/>
          <a:lstStyle/>
          <a:p>
            <a:fld id="{8C28A28C-4C6A-46EA-90C0-4EE0B89CC5C7}" type="datetimeFigureOut">
              <a:rPr lang="en-US" smtClean="0"/>
              <a:t>12/10/22</a:t>
            </a:fld>
            <a:endParaRPr lang="en-US"/>
          </a:p>
        </p:txBody>
      </p:sp>
      <p:sp>
        <p:nvSpPr>
          <p:cNvPr id="6" name="Footer Placeholder 5">
            <a:extLst>
              <a:ext uri="{FF2B5EF4-FFF2-40B4-BE49-F238E27FC236}">
                <a16:creationId xmlns:a16="http://schemas.microsoft.com/office/drawing/2014/main" id="{7A3AA2AC-0C5F-4835-BE47-D780C29890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6C54C0-DFDA-4778-9EE8-5E5C30E05412}"/>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4026720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3603-5B09-4916-8324-A6BDAB4E060E}"/>
              </a:ext>
            </a:extLst>
          </p:cNvPr>
          <p:cNvSpPr>
            <a:spLocks noGrp="1"/>
          </p:cNvSpPr>
          <p:nvPr>
            <p:ph type="title"/>
          </p:nvPr>
        </p:nvSpPr>
        <p:spPr>
          <a:xfrm>
            <a:off x="1084726" y="365125"/>
            <a:ext cx="9942739"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74073C-C15B-4218-9B84-6758955176E7}"/>
              </a:ext>
            </a:extLst>
          </p:cNvPr>
          <p:cNvSpPr>
            <a:spLocks noGrp="1"/>
          </p:cNvSpPr>
          <p:nvPr>
            <p:ph type="body" idx="1"/>
          </p:nvPr>
        </p:nvSpPr>
        <p:spPr>
          <a:xfrm>
            <a:off x="1084725" y="1681163"/>
            <a:ext cx="49128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116D27-36F6-440B-A9BE-8B9499047CEF}"/>
              </a:ext>
            </a:extLst>
          </p:cNvPr>
          <p:cNvSpPr>
            <a:spLocks noGrp="1"/>
          </p:cNvSpPr>
          <p:nvPr>
            <p:ph sz="half" idx="2"/>
          </p:nvPr>
        </p:nvSpPr>
        <p:spPr>
          <a:xfrm>
            <a:off x="1084726" y="2505075"/>
            <a:ext cx="4912849"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C12010D-7AC4-4A70-A211-6A29274119DB}"/>
              </a:ext>
            </a:extLst>
          </p:cNvPr>
          <p:cNvSpPr>
            <a:spLocks noGrp="1"/>
          </p:cNvSpPr>
          <p:nvPr>
            <p:ph type="body" sz="quarter" idx="3"/>
          </p:nvPr>
        </p:nvSpPr>
        <p:spPr>
          <a:xfrm>
            <a:off x="6172200" y="1681163"/>
            <a:ext cx="485526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AE85B5-3350-49A4-86A1-E5DAED491624}"/>
              </a:ext>
            </a:extLst>
          </p:cNvPr>
          <p:cNvSpPr>
            <a:spLocks noGrp="1"/>
          </p:cNvSpPr>
          <p:nvPr>
            <p:ph sz="quarter" idx="4"/>
          </p:nvPr>
        </p:nvSpPr>
        <p:spPr>
          <a:xfrm>
            <a:off x="6172200" y="2505075"/>
            <a:ext cx="485526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73E874-D08B-4D81-B82D-5DF242E4A1AA}"/>
              </a:ext>
            </a:extLst>
          </p:cNvPr>
          <p:cNvSpPr>
            <a:spLocks noGrp="1"/>
          </p:cNvSpPr>
          <p:nvPr>
            <p:ph type="dt" sz="half" idx="10"/>
          </p:nvPr>
        </p:nvSpPr>
        <p:spPr/>
        <p:txBody>
          <a:bodyPr/>
          <a:lstStyle/>
          <a:p>
            <a:fld id="{8C28A28C-4C6A-46EA-90C0-4EE0B89CC5C7}" type="datetimeFigureOut">
              <a:rPr lang="en-US" smtClean="0"/>
              <a:t>12/10/22</a:t>
            </a:fld>
            <a:endParaRPr lang="en-US"/>
          </a:p>
        </p:txBody>
      </p:sp>
      <p:sp>
        <p:nvSpPr>
          <p:cNvPr id="8" name="Footer Placeholder 7">
            <a:extLst>
              <a:ext uri="{FF2B5EF4-FFF2-40B4-BE49-F238E27FC236}">
                <a16:creationId xmlns:a16="http://schemas.microsoft.com/office/drawing/2014/main" id="{AE174067-0FFA-41C3-A3A6-E8907CC32D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947985-FBC0-4118-8877-2E327F637DF5}"/>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797670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0282-3DE7-4AB9-83AC-AFEDD22AF3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A7436C-706A-443F-86CD-4444C82818B2}"/>
              </a:ext>
            </a:extLst>
          </p:cNvPr>
          <p:cNvSpPr>
            <a:spLocks noGrp="1"/>
          </p:cNvSpPr>
          <p:nvPr>
            <p:ph type="dt" sz="half" idx="10"/>
          </p:nvPr>
        </p:nvSpPr>
        <p:spPr/>
        <p:txBody>
          <a:bodyPr/>
          <a:lstStyle/>
          <a:p>
            <a:fld id="{8C28A28C-4C6A-46EA-90C0-4EE0B89CC5C7}" type="datetimeFigureOut">
              <a:rPr lang="en-US" smtClean="0"/>
              <a:t>12/10/22</a:t>
            </a:fld>
            <a:endParaRPr lang="en-US"/>
          </a:p>
        </p:txBody>
      </p:sp>
      <p:sp>
        <p:nvSpPr>
          <p:cNvPr id="4" name="Footer Placeholder 3">
            <a:extLst>
              <a:ext uri="{FF2B5EF4-FFF2-40B4-BE49-F238E27FC236}">
                <a16:creationId xmlns:a16="http://schemas.microsoft.com/office/drawing/2014/main" id="{09B53292-7EA5-45D0-957F-636A44FC06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76F59D-34BB-462C-B506-040B9E982FCB}"/>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72988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E55245-AB52-41B4-9B28-55E6527DA2F8}"/>
              </a:ext>
            </a:extLst>
          </p:cNvPr>
          <p:cNvSpPr>
            <a:spLocks noGrp="1"/>
          </p:cNvSpPr>
          <p:nvPr>
            <p:ph type="dt" sz="half" idx="10"/>
          </p:nvPr>
        </p:nvSpPr>
        <p:spPr/>
        <p:txBody>
          <a:bodyPr/>
          <a:lstStyle/>
          <a:p>
            <a:fld id="{8C28A28C-4C6A-46EA-90C0-4EE0B89CC5C7}" type="datetimeFigureOut">
              <a:rPr lang="en-US" smtClean="0"/>
              <a:t>12/10/22</a:t>
            </a:fld>
            <a:endParaRPr lang="en-US"/>
          </a:p>
        </p:txBody>
      </p:sp>
      <p:sp>
        <p:nvSpPr>
          <p:cNvPr id="3" name="Footer Placeholder 2">
            <a:extLst>
              <a:ext uri="{FF2B5EF4-FFF2-40B4-BE49-F238E27FC236}">
                <a16:creationId xmlns:a16="http://schemas.microsoft.com/office/drawing/2014/main" id="{CA73B8AE-58B0-4FDF-8430-9D8D3DD537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9E4D91-8619-43C1-841B-B5F47DE01739}"/>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68923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A660-DF93-4947-B93F-BF118D3B5F80}"/>
              </a:ext>
            </a:extLst>
          </p:cNvPr>
          <p:cNvSpPr>
            <a:spLocks noGrp="1"/>
          </p:cNvSpPr>
          <p:nvPr>
            <p:ph type="title"/>
          </p:nvPr>
        </p:nvSpPr>
        <p:spPr>
          <a:xfrm>
            <a:off x="1084727" y="457200"/>
            <a:ext cx="3687298"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02F0292E-B3E1-4FD6-A7FA-C165BAC21C28}"/>
              </a:ext>
            </a:extLst>
          </p:cNvPr>
          <p:cNvSpPr>
            <a:spLocks noGrp="1"/>
          </p:cNvSpPr>
          <p:nvPr>
            <p:ph idx="1"/>
          </p:nvPr>
        </p:nvSpPr>
        <p:spPr>
          <a:xfrm>
            <a:off x="5183188" y="987425"/>
            <a:ext cx="5844277"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EFB0ECC-817B-4A71-AFB5-FC60A2BC3ABC}"/>
              </a:ext>
            </a:extLst>
          </p:cNvPr>
          <p:cNvSpPr>
            <a:spLocks noGrp="1"/>
          </p:cNvSpPr>
          <p:nvPr>
            <p:ph type="body" sz="half" idx="2"/>
          </p:nvPr>
        </p:nvSpPr>
        <p:spPr>
          <a:xfrm>
            <a:off x="1084727" y="2253343"/>
            <a:ext cx="3687298" cy="361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788E0B-6135-4F59-A35A-2CA1A8BA4ED2}"/>
              </a:ext>
            </a:extLst>
          </p:cNvPr>
          <p:cNvSpPr>
            <a:spLocks noGrp="1"/>
          </p:cNvSpPr>
          <p:nvPr>
            <p:ph type="dt" sz="half" idx="10"/>
          </p:nvPr>
        </p:nvSpPr>
        <p:spPr/>
        <p:txBody>
          <a:bodyPr/>
          <a:lstStyle/>
          <a:p>
            <a:fld id="{8C28A28C-4C6A-46EA-90C0-4EE0B89CC5C7}" type="datetimeFigureOut">
              <a:rPr lang="en-US" smtClean="0"/>
              <a:t>12/10/22</a:t>
            </a:fld>
            <a:endParaRPr lang="en-US"/>
          </a:p>
        </p:txBody>
      </p:sp>
      <p:sp>
        <p:nvSpPr>
          <p:cNvPr id="6" name="Footer Placeholder 5">
            <a:extLst>
              <a:ext uri="{FF2B5EF4-FFF2-40B4-BE49-F238E27FC236}">
                <a16:creationId xmlns:a16="http://schemas.microsoft.com/office/drawing/2014/main" id="{FD0DEF36-4037-4E6D-988F-CC8E3F11C6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5C0D2D-D878-4723-A002-5A601EFB48A0}"/>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146802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C59D5-B8A1-4C9C-A61F-E082A44330BB}"/>
              </a:ext>
            </a:extLst>
          </p:cNvPr>
          <p:cNvSpPr>
            <a:spLocks noGrp="1"/>
          </p:cNvSpPr>
          <p:nvPr>
            <p:ph type="title"/>
          </p:nvPr>
        </p:nvSpPr>
        <p:spPr>
          <a:xfrm>
            <a:off x="1084727" y="720433"/>
            <a:ext cx="3687298" cy="1587337"/>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4CB4F5F-E6E7-45C3-B35C-80F81FB1A5E8}"/>
              </a:ext>
            </a:extLst>
          </p:cNvPr>
          <p:cNvSpPr>
            <a:spLocks noGrp="1"/>
          </p:cNvSpPr>
          <p:nvPr>
            <p:ph type="pic" idx="1"/>
          </p:nvPr>
        </p:nvSpPr>
        <p:spPr>
          <a:xfrm>
            <a:off x="5183188" y="987425"/>
            <a:ext cx="58277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633AB7-4F8E-4A9F-AC15-89E6A6E00347}"/>
              </a:ext>
            </a:extLst>
          </p:cNvPr>
          <p:cNvSpPr>
            <a:spLocks noGrp="1"/>
          </p:cNvSpPr>
          <p:nvPr>
            <p:ph type="body" sz="half" idx="2"/>
          </p:nvPr>
        </p:nvSpPr>
        <p:spPr>
          <a:xfrm>
            <a:off x="1084727" y="2449286"/>
            <a:ext cx="3687298" cy="3419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C074B526-866D-4E11-A7F9-081BD4EDF484}"/>
              </a:ext>
            </a:extLst>
          </p:cNvPr>
          <p:cNvSpPr>
            <a:spLocks noGrp="1"/>
          </p:cNvSpPr>
          <p:nvPr>
            <p:ph type="dt" sz="half" idx="10"/>
          </p:nvPr>
        </p:nvSpPr>
        <p:spPr/>
        <p:txBody>
          <a:bodyPr/>
          <a:lstStyle/>
          <a:p>
            <a:fld id="{8C28A28C-4C6A-46EA-90C0-4EE0B89CC5C7}" type="datetimeFigureOut">
              <a:rPr lang="en-US" smtClean="0"/>
              <a:t>12/10/22</a:t>
            </a:fld>
            <a:endParaRPr lang="en-US"/>
          </a:p>
        </p:txBody>
      </p:sp>
      <p:sp>
        <p:nvSpPr>
          <p:cNvPr id="6" name="Footer Placeholder 5">
            <a:extLst>
              <a:ext uri="{FF2B5EF4-FFF2-40B4-BE49-F238E27FC236}">
                <a16:creationId xmlns:a16="http://schemas.microsoft.com/office/drawing/2014/main" id="{CD758BF8-E962-4367-8495-62438FDD48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C20AE1-C97D-4E6C-9DB2-B2904C2CF247}"/>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294816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89E81-5CFF-4A28-B9C8-5D54E51DF202}"/>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58A4CC8-DCB0-4E94-98A7-236E3D1866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D1F802-21C2-44B2-A419-55469D826571}"/>
              </a:ext>
            </a:extLst>
          </p:cNvPr>
          <p:cNvSpPr>
            <a:spLocks noGrp="1"/>
          </p:cNvSpPr>
          <p:nvPr>
            <p:ph type="dt" sz="half" idx="10"/>
          </p:nvPr>
        </p:nvSpPr>
        <p:spPr/>
        <p:txBody>
          <a:bodyPr/>
          <a:lstStyle/>
          <a:p>
            <a:fld id="{8C28A28C-4C6A-46EA-90C0-4EE0B89CC5C7}" type="datetimeFigureOut">
              <a:rPr lang="en-US" smtClean="0"/>
              <a:t>12/10/22</a:t>
            </a:fld>
            <a:endParaRPr lang="en-US"/>
          </a:p>
        </p:txBody>
      </p:sp>
      <p:sp>
        <p:nvSpPr>
          <p:cNvPr id="5" name="Footer Placeholder 4">
            <a:extLst>
              <a:ext uri="{FF2B5EF4-FFF2-40B4-BE49-F238E27FC236}">
                <a16:creationId xmlns:a16="http://schemas.microsoft.com/office/drawing/2014/main" id="{84BDB709-08FF-4C4A-8670-4CCA9146F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395375-1CC8-4950-8439-877451C4266D}"/>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826201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8BDF0-A155-454D-B3E2-AD15D0905A62}"/>
              </a:ext>
            </a:extLst>
          </p:cNvPr>
          <p:cNvSpPr>
            <a:spLocks noGrp="1"/>
          </p:cNvSpPr>
          <p:nvPr>
            <p:ph type="title" orient="vert"/>
          </p:nvPr>
        </p:nvSpPr>
        <p:spPr>
          <a:xfrm>
            <a:off x="9073242" y="827313"/>
            <a:ext cx="2280557" cy="5061857"/>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07244E0D-96EC-4B35-BA5C-5DAFCC7281AE}"/>
              </a:ext>
            </a:extLst>
          </p:cNvPr>
          <p:cNvSpPr>
            <a:spLocks noGrp="1"/>
          </p:cNvSpPr>
          <p:nvPr>
            <p:ph type="body" orient="vert" idx="1"/>
          </p:nvPr>
        </p:nvSpPr>
        <p:spPr>
          <a:xfrm>
            <a:off x="838200" y="827313"/>
            <a:ext cx="8115300" cy="506185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3ADC4E-9FB1-439F-B0FB-47F47B3421A7}"/>
              </a:ext>
            </a:extLst>
          </p:cNvPr>
          <p:cNvSpPr>
            <a:spLocks noGrp="1"/>
          </p:cNvSpPr>
          <p:nvPr>
            <p:ph type="dt" sz="half" idx="10"/>
          </p:nvPr>
        </p:nvSpPr>
        <p:spPr/>
        <p:txBody>
          <a:bodyPr/>
          <a:lstStyle/>
          <a:p>
            <a:fld id="{8C28A28C-4C6A-46EA-90C0-4EE0B89CC5C7}" type="datetimeFigureOut">
              <a:rPr lang="en-US" smtClean="0"/>
              <a:t>12/10/22</a:t>
            </a:fld>
            <a:endParaRPr lang="en-US"/>
          </a:p>
        </p:txBody>
      </p:sp>
      <p:sp>
        <p:nvSpPr>
          <p:cNvPr id="5" name="Footer Placeholder 4">
            <a:extLst>
              <a:ext uri="{FF2B5EF4-FFF2-40B4-BE49-F238E27FC236}">
                <a16:creationId xmlns:a16="http://schemas.microsoft.com/office/drawing/2014/main" id="{637EE406-061A-4440-BA75-3B684FC848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6D93CF-F5F3-4897-A51E-47D577FDD344}"/>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674698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E192E3E-68A9-4F36-936C-1C8D0B9EF132}"/>
              </a:ext>
            </a:extLst>
          </p:cNvPr>
          <p:cNvSpPr/>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3F214EB0-7E6D-4536-9350-5CB688B56F26}"/>
              </a:ext>
            </a:extLst>
          </p:cNvPr>
          <p:cNvSpPr>
            <a:spLocks noGrp="1"/>
          </p:cNvSpPr>
          <p:nvPr>
            <p:ph type="title"/>
          </p:nvPr>
        </p:nvSpPr>
        <p:spPr>
          <a:xfrm>
            <a:off x="1077362" y="720434"/>
            <a:ext cx="9950103" cy="1507376"/>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BF5455E-4725-4924-BF7D-2E1FC9E391F8}"/>
              </a:ext>
            </a:extLst>
          </p:cNvPr>
          <p:cNvSpPr>
            <a:spLocks noGrp="1"/>
          </p:cNvSpPr>
          <p:nvPr>
            <p:ph type="body" idx="1"/>
          </p:nvPr>
        </p:nvSpPr>
        <p:spPr>
          <a:xfrm>
            <a:off x="1077362" y="2427316"/>
            <a:ext cx="9950103" cy="351351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2CAD9D9-1A1D-4438-9F3D-E5E58FD72F1F}"/>
              </a:ext>
            </a:extLst>
          </p:cNvPr>
          <p:cNvSpPr>
            <a:spLocks noGrp="1"/>
          </p:cNvSpPr>
          <p:nvPr>
            <p:ph type="dt" sz="half" idx="2"/>
          </p:nvPr>
        </p:nvSpPr>
        <p:spPr>
          <a:xfrm>
            <a:off x="9243751" y="6356350"/>
            <a:ext cx="2296603" cy="365125"/>
          </a:xfrm>
          <a:prstGeom prst="rect">
            <a:avLst/>
          </a:prstGeom>
        </p:spPr>
        <p:txBody>
          <a:bodyPr vert="horz" lIns="91440" tIns="45720" rIns="91440" bIns="45720" rtlCol="0" anchor="ctr"/>
          <a:lstStyle>
            <a:lvl1pPr algn="r">
              <a:defRPr sz="900">
                <a:solidFill>
                  <a:schemeClr val="bg1"/>
                </a:solidFill>
              </a:defRPr>
            </a:lvl1pPr>
          </a:lstStyle>
          <a:p>
            <a:fld id="{8C28A28C-4C6A-46EA-90C0-4EE0B89CC5C7}" type="datetimeFigureOut">
              <a:rPr lang="en-US" smtClean="0"/>
              <a:pPr/>
              <a:t>12/10/22</a:t>
            </a:fld>
            <a:endParaRPr lang="en-US" dirty="0"/>
          </a:p>
        </p:txBody>
      </p:sp>
      <p:sp>
        <p:nvSpPr>
          <p:cNvPr id="5" name="Footer Placeholder 4">
            <a:extLst>
              <a:ext uri="{FF2B5EF4-FFF2-40B4-BE49-F238E27FC236}">
                <a16:creationId xmlns:a16="http://schemas.microsoft.com/office/drawing/2014/main" id="{AE80A827-D7BF-4CA4-8C29-5AE54ADA4787}"/>
              </a:ext>
            </a:extLst>
          </p:cNvPr>
          <p:cNvSpPr>
            <a:spLocks noGrp="1"/>
          </p:cNvSpPr>
          <p:nvPr>
            <p:ph type="ftr" sz="quarter" idx="3"/>
          </p:nvPr>
        </p:nvSpPr>
        <p:spPr>
          <a:xfrm rot="5400000">
            <a:off x="-1610380" y="1926575"/>
            <a:ext cx="3830351"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06717188-1DE1-4DA5-8161-21179E4ADEAE}"/>
              </a:ext>
            </a:extLst>
          </p:cNvPr>
          <p:cNvSpPr>
            <a:spLocks noGrp="1"/>
          </p:cNvSpPr>
          <p:nvPr>
            <p:ph type="sldNum" sz="quarter" idx="4"/>
          </p:nvPr>
        </p:nvSpPr>
        <p:spPr>
          <a:xfrm>
            <a:off x="11540355" y="6356350"/>
            <a:ext cx="410973" cy="365125"/>
          </a:xfrm>
          <a:prstGeom prst="rect">
            <a:avLst/>
          </a:prstGeom>
        </p:spPr>
        <p:txBody>
          <a:bodyPr vert="horz" lIns="91440" tIns="45720" rIns="91440" bIns="45720" rtlCol="0" anchor="ctr"/>
          <a:lstStyle>
            <a:lvl1pPr algn="r">
              <a:defRPr sz="900">
                <a:solidFill>
                  <a:schemeClr val="bg1"/>
                </a:solidFill>
              </a:defRPr>
            </a:lvl1p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637409447"/>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10000"/>
        </a:lnSpc>
        <a:spcBef>
          <a:spcPct val="0"/>
        </a:spcBef>
        <a:buNone/>
        <a:defRPr sz="3200" b="1" kern="120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3">
            <a:extLst>
              <a:ext uri="{FF2B5EF4-FFF2-40B4-BE49-F238E27FC236}">
                <a16:creationId xmlns:a16="http://schemas.microsoft.com/office/drawing/2014/main" id="{FDE3B669-D0C6-43C4-9D0E-ED152B12DA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E2FCA-E14F-2BD5-8B27-0BBE272926C3}"/>
              </a:ext>
            </a:extLst>
          </p:cNvPr>
          <p:cNvSpPr>
            <a:spLocks noGrp="1"/>
          </p:cNvSpPr>
          <p:nvPr>
            <p:ph type="ctrTitle"/>
          </p:nvPr>
        </p:nvSpPr>
        <p:spPr>
          <a:xfrm>
            <a:off x="1087347" y="5422789"/>
            <a:ext cx="8888461" cy="706641"/>
          </a:xfrm>
        </p:spPr>
        <p:txBody>
          <a:bodyPr anchor="b">
            <a:normAutofit/>
          </a:bodyPr>
          <a:lstStyle/>
          <a:p>
            <a:pPr>
              <a:lnSpc>
                <a:spcPct val="100000"/>
              </a:lnSpc>
            </a:pPr>
            <a:r>
              <a:rPr lang="en-US" sz="2000">
                <a:latin typeface="Cooper Black" panose="0208090404030B020404" pitchFamily="18" charset="77"/>
              </a:rPr>
              <a:t>The Increase in gun violence in My Neighborhood (East Flatbush) </a:t>
            </a:r>
          </a:p>
        </p:txBody>
      </p:sp>
      <p:sp>
        <p:nvSpPr>
          <p:cNvPr id="3" name="Subtitle 2">
            <a:extLst>
              <a:ext uri="{FF2B5EF4-FFF2-40B4-BE49-F238E27FC236}">
                <a16:creationId xmlns:a16="http://schemas.microsoft.com/office/drawing/2014/main" id="{0D91EC05-E5EA-F5B5-9783-DCBBFA4AB996}"/>
              </a:ext>
            </a:extLst>
          </p:cNvPr>
          <p:cNvSpPr>
            <a:spLocks noGrp="1"/>
          </p:cNvSpPr>
          <p:nvPr>
            <p:ph type="subTitle" idx="1"/>
          </p:nvPr>
        </p:nvSpPr>
        <p:spPr>
          <a:xfrm>
            <a:off x="1087348" y="6165748"/>
            <a:ext cx="8888460" cy="365125"/>
          </a:xfrm>
        </p:spPr>
        <p:txBody>
          <a:bodyPr anchor="t">
            <a:normAutofit/>
          </a:bodyPr>
          <a:lstStyle/>
          <a:p>
            <a:r>
              <a:rPr lang="en-US" sz="1600">
                <a:latin typeface="Cooper Black" panose="0208090404030B020404" pitchFamily="18" charset="77"/>
              </a:rPr>
              <a:t>Name: Shanique Stephenson</a:t>
            </a:r>
          </a:p>
        </p:txBody>
      </p:sp>
      <p:pic>
        <p:nvPicPr>
          <p:cNvPr id="5" name="Picture 4">
            <a:extLst>
              <a:ext uri="{FF2B5EF4-FFF2-40B4-BE49-F238E27FC236}">
                <a16:creationId xmlns:a16="http://schemas.microsoft.com/office/drawing/2014/main" id="{04FC5360-4A45-0224-E181-39B49EFD0637}"/>
              </a:ext>
            </a:extLst>
          </p:cNvPr>
          <p:cNvPicPr>
            <a:picLocks noChangeAspect="1"/>
          </p:cNvPicPr>
          <p:nvPr/>
        </p:nvPicPr>
        <p:blipFill rotWithShape="1">
          <a:blip r:embed="rId2"/>
          <a:srcRect t="29792" b="13909"/>
          <a:stretch/>
        </p:blipFill>
        <p:spPr>
          <a:xfrm>
            <a:off x="-2" y="10"/>
            <a:ext cx="12192002" cy="5148019"/>
          </a:xfrm>
          <a:prstGeom prst="rect">
            <a:avLst/>
          </a:prstGeom>
        </p:spPr>
      </p:pic>
      <p:sp>
        <p:nvSpPr>
          <p:cNvPr id="55" name="Freeform: Shape 55">
            <a:extLst>
              <a:ext uri="{FF2B5EF4-FFF2-40B4-BE49-F238E27FC236}">
                <a16:creationId xmlns:a16="http://schemas.microsoft.com/office/drawing/2014/main" id="{B75D9F35-775B-4B73-BBB6-176A2E086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1741688"/>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0735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48">
            <a:extLst>
              <a:ext uri="{FF2B5EF4-FFF2-40B4-BE49-F238E27FC236}">
                <a16:creationId xmlns:a16="http://schemas.microsoft.com/office/drawing/2014/main" id="{30901EA4-6CA0-4A64-939C-F76E88D155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FF6370-15B6-BC13-27D8-AE046478001A}"/>
              </a:ext>
            </a:extLst>
          </p:cNvPr>
          <p:cNvSpPr>
            <a:spLocks noGrp="1"/>
          </p:cNvSpPr>
          <p:nvPr>
            <p:ph type="title"/>
          </p:nvPr>
        </p:nvSpPr>
        <p:spPr>
          <a:xfrm>
            <a:off x="1077362" y="720435"/>
            <a:ext cx="4855352" cy="1507375"/>
          </a:xfrm>
        </p:spPr>
        <p:txBody>
          <a:bodyPr>
            <a:normAutofit/>
          </a:bodyPr>
          <a:lstStyle/>
          <a:p>
            <a:r>
              <a:rPr lang="en-US" dirty="0">
                <a:latin typeface="Cooper Black" panose="0208090404030B020404" pitchFamily="18" charset="77"/>
              </a:rPr>
              <a:t>What is Gun Violence?</a:t>
            </a:r>
          </a:p>
        </p:txBody>
      </p:sp>
      <p:sp>
        <p:nvSpPr>
          <p:cNvPr id="3" name="Content Placeholder 2">
            <a:extLst>
              <a:ext uri="{FF2B5EF4-FFF2-40B4-BE49-F238E27FC236}">
                <a16:creationId xmlns:a16="http://schemas.microsoft.com/office/drawing/2014/main" id="{7B637866-2087-A64C-7CD1-F2D6CCD40459}"/>
              </a:ext>
            </a:extLst>
          </p:cNvPr>
          <p:cNvSpPr>
            <a:spLocks noGrp="1"/>
          </p:cNvSpPr>
          <p:nvPr>
            <p:ph idx="1"/>
          </p:nvPr>
        </p:nvSpPr>
        <p:spPr>
          <a:xfrm>
            <a:off x="1077362" y="2427316"/>
            <a:ext cx="4855352" cy="3513514"/>
          </a:xfrm>
        </p:spPr>
        <p:txBody>
          <a:bodyPr>
            <a:normAutofit/>
          </a:bodyPr>
          <a:lstStyle/>
          <a:p>
            <a:r>
              <a:rPr lang="en-US" dirty="0">
                <a:latin typeface="Cooper Black" panose="0208090404030B020404" pitchFamily="18" charset="77"/>
              </a:rPr>
              <a:t>Gun related violence, is violence committed with the use of a firearm, which includes homicide, violent crime, assault with a deadly weapon, suicide or attempted suicide, depending on the jurisdiction. </a:t>
            </a:r>
          </a:p>
        </p:txBody>
      </p:sp>
      <p:sp>
        <p:nvSpPr>
          <p:cNvPr id="58" name="Freeform: Shape 50">
            <a:extLst>
              <a:ext uri="{FF2B5EF4-FFF2-40B4-BE49-F238E27FC236}">
                <a16:creationId xmlns:a16="http://schemas.microsoft.com/office/drawing/2014/main" id="{7E3B2BA1-50FC-4574-838F-AB0B5B93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3268" y="3431554"/>
            <a:ext cx="3488732" cy="3432751"/>
          </a:xfrm>
          <a:custGeom>
            <a:avLst/>
            <a:gdLst>
              <a:gd name="connsiteX0" fmla="*/ 3488731 w 3488732"/>
              <a:gd name="connsiteY0" fmla="*/ 0 h 3432751"/>
              <a:gd name="connsiteX1" fmla="*/ 3488732 w 3488732"/>
              <a:gd name="connsiteY1" fmla="*/ 0 h 3432751"/>
              <a:gd name="connsiteX2" fmla="*/ 3488732 w 3488732"/>
              <a:gd name="connsiteY2" fmla="*/ 3432751 h 3432751"/>
              <a:gd name="connsiteX3" fmla="*/ 0 w 3488732"/>
              <a:gd name="connsiteY3" fmla="*/ 3432751 h 3432751"/>
              <a:gd name="connsiteX4" fmla="*/ 0 w 3488732"/>
              <a:gd name="connsiteY4" fmla="*/ 3431630 h 3432751"/>
              <a:gd name="connsiteX5" fmla="*/ 80 w 3488732"/>
              <a:gd name="connsiteY5" fmla="*/ 3431628 h 3432751"/>
              <a:gd name="connsiteX6" fmla="*/ 7516 w 3488732"/>
              <a:gd name="connsiteY6" fmla="*/ 3431628 h 3432751"/>
              <a:gd name="connsiteX7" fmla="*/ 7516 w 3488732"/>
              <a:gd name="connsiteY7" fmla="*/ 3431443 h 3432751"/>
              <a:gd name="connsiteX8" fmla="*/ 179530 w 3488732"/>
              <a:gd name="connsiteY8" fmla="*/ 3427154 h 3432751"/>
              <a:gd name="connsiteX9" fmla="*/ 3484471 w 3488732"/>
              <a:gd name="connsiteY9" fmla="*/ 162232 h 3432751"/>
              <a:gd name="connsiteX10" fmla="*/ 3488328 w 3488732"/>
              <a:gd name="connsiteY10" fmla="*/ 6924 h 3432751"/>
              <a:gd name="connsiteX11" fmla="*/ 3488731 w 3488732"/>
              <a:gd name="connsiteY11" fmla="*/ 6924 h 3432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88732" h="3432751">
                <a:moveTo>
                  <a:pt x="3488731" y="0"/>
                </a:moveTo>
                <a:lnTo>
                  <a:pt x="3488732" y="0"/>
                </a:lnTo>
                <a:lnTo>
                  <a:pt x="3488732" y="3432751"/>
                </a:lnTo>
                <a:lnTo>
                  <a:pt x="0" y="3432751"/>
                </a:lnTo>
                <a:lnTo>
                  <a:pt x="0" y="3431630"/>
                </a:lnTo>
                <a:lnTo>
                  <a:pt x="80" y="3431628"/>
                </a:lnTo>
                <a:lnTo>
                  <a:pt x="7516" y="3431628"/>
                </a:lnTo>
                <a:lnTo>
                  <a:pt x="7516" y="3431443"/>
                </a:lnTo>
                <a:lnTo>
                  <a:pt x="179530" y="3427154"/>
                </a:lnTo>
                <a:cubicBezTo>
                  <a:pt x="1965266" y="3337873"/>
                  <a:pt x="3396747" y="1924247"/>
                  <a:pt x="3484471" y="162232"/>
                </a:cubicBezTo>
                <a:lnTo>
                  <a:pt x="3488328" y="6924"/>
                </a:lnTo>
                <a:lnTo>
                  <a:pt x="3488731" y="692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785C8A77-7F4B-E494-7750-EBB1E1ACAE1D}"/>
              </a:ext>
            </a:extLst>
          </p:cNvPr>
          <p:cNvPicPr>
            <a:picLocks noChangeAspect="1"/>
          </p:cNvPicPr>
          <p:nvPr/>
        </p:nvPicPr>
        <p:blipFill rotWithShape="1">
          <a:blip r:embed="rId3"/>
          <a:srcRect l="11728" r="12141"/>
          <a:stretch/>
        </p:blipFill>
        <p:spPr>
          <a:xfrm>
            <a:off x="6967018" y="10"/>
            <a:ext cx="5224982" cy="6863174"/>
          </a:xfrm>
          <a:custGeom>
            <a:avLst/>
            <a:gdLst/>
            <a:ahLst/>
            <a:cxnLst/>
            <a:rect l="l" t="t" r="r" b="b"/>
            <a:pathLst>
              <a:path w="5224982" h="6846790">
                <a:moveTo>
                  <a:pt x="0" y="0"/>
                </a:moveTo>
                <a:lnTo>
                  <a:pt x="5224981" y="0"/>
                </a:lnTo>
                <a:lnTo>
                  <a:pt x="5224981" y="3414038"/>
                </a:lnTo>
                <a:lnTo>
                  <a:pt x="5224982" y="3414038"/>
                </a:lnTo>
                <a:lnTo>
                  <a:pt x="5224981" y="3414080"/>
                </a:lnTo>
                <a:lnTo>
                  <a:pt x="5224981" y="3430264"/>
                </a:lnTo>
                <a:lnTo>
                  <a:pt x="5224578" y="3430264"/>
                </a:lnTo>
                <a:lnTo>
                  <a:pt x="5220721" y="3585201"/>
                </a:lnTo>
                <a:cubicBezTo>
                  <a:pt x="5132997" y="5343007"/>
                  <a:pt x="3701516" y="6753257"/>
                  <a:pt x="1915780" y="6842324"/>
                </a:cubicBezTo>
                <a:lnTo>
                  <a:pt x="1743766" y="6846603"/>
                </a:lnTo>
                <a:lnTo>
                  <a:pt x="1743766" y="6846788"/>
                </a:lnTo>
                <a:lnTo>
                  <a:pt x="1736330" y="6846788"/>
                </a:lnTo>
                <a:lnTo>
                  <a:pt x="1736250" y="6846790"/>
                </a:lnTo>
                <a:lnTo>
                  <a:pt x="1736250" y="6846788"/>
                </a:lnTo>
                <a:lnTo>
                  <a:pt x="0" y="6846788"/>
                </a:lnTo>
                <a:close/>
              </a:path>
            </a:pathLst>
          </a:custGeom>
        </p:spPr>
      </p:pic>
    </p:spTree>
    <p:extLst>
      <p:ext uri="{BB962C8B-B14F-4D97-AF65-F5344CB8AC3E}">
        <p14:creationId xmlns:p14="http://schemas.microsoft.com/office/powerpoint/2010/main" val="2436397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8">
            <a:extLst>
              <a:ext uri="{FF2B5EF4-FFF2-40B4-BE49-F238E27FC236}">
                <a16:creationId xmlns:a16="http://schemas.microsoft.com/office/drawing/2014/main" id="{7DC12D2C-21A1-44CF-BA29-D0EE453AB7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570060-BF89-E209-4691-B03BD27EFAA6}"/>
              </a:ext>
            </a:extLst>
          </p:cNvPr>
          <p:cNvSpPr>
            <a:spLocks noGrp="1"/>
          </p:cNvSpPr>
          <p:nvPr>
            <p:ph type="title"/>
          </p:nvPr>
        </p:nvSpPr>
        <p:spPr>
          <a:xfrm>
            <a:off x="1077363" y="4084869"/>
            <a:ext cx="3439876" cy="2005151"/>
          </a:xfrm>
        </p:spPr>
        <p:txBody>
          <a:bodyPr anchor="t">
            <a:normAutofit/>
          </a:bodyPr>
          <a:lstStyle/>
          <a:p>
            <a:pPr>
              <a:lnSpc>
                <a:spcPct val="100000"/>
              </a:lnSpc>
            </a:pPr>
            <a:r>
              <a:rPr lang="en-US" sz="2200">
                <a:latin typeface="Cooper Black" panose="0208090404030B020404" pitchFamily="18" charset="77"/>
              </a:rPr>
              <a:t>How has gun violence affected the society, especially people within the neighborhood?</a:t>
            </a:r>
          </a:p>
        </p:txBody>
      </p:sp>
      <p:sp>
        <p:nvSpPr>
          <p:cNvPr id="34" name="Rectangle 10">
            <a:extLst>
              <a:ext uri="{FF2B5EF4-FFF2-40B4-BE49-F238E27FC236}">
                <a16:creationId xmlns:a16="http://schemas.microsoft.com/office/drawing/2014/main" id="{95598DD8-827C-48DB-AD4F-AEBB72483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1557"/>
            <a:ext cx="5223349" cy="342023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EB40E5E0-6677-497A-8E9D-E8575E276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783473" y="3856"/>
            <a:ext cx="3439876" cy="3414827"/>
          </a:xfrm>
          <a:custGeom>
            <a:avLst/>
            <a:gdLst>
              <a:gd name="connsiteX0" fmla="*/ 0 w 3484819"/>
              <a:gd name="connsiteY0" fmla="*/ 0 h 3430264"/>
              <a:gd name="connsiteX1" fmla="*/ 3484819 w 3484819"/>
              <a:gd name="connsiteY1" fmla="*/ 0 h 3430264"/>
              <a:gd name="connsiteX2" fmla="*/ 3484819 w 3484819"/>
              <a:gd name="connsiteY2" fmla="*/ 3430264 h 3430264"/>
              <a:gd name="connsiteX3" fmla="*/ 0 w 3484819"/>
              <a:gd name="connsiteY3" fmla="*/ 3430264 h 3430264"/>
              <a:gd name="connsiteX4" fmla="*/ 0 w 3484819"/>
              <a:gd name="connsiteY4" fmla="*/ 0 h 3430264"/>
              <a:gd name="connsiteX0" fmla="*/ 0 w 3484819"/>
              <a:gd name="connsiteY0" fmla="*/ 0 h 3430264"/>
              <a:gd name="connsiteX1" fmla="*/ 3484819 w 3484819"/>
              <a:gd name="connsiteY1" fmla="*/ 0 h 3430264"/>
              <a:gd name="connsiteX2" fmla="*/ 0 w 3484819"/>
              <a:gd name="connsiteY2" fmla="*/ 3430264 h 3430264"/>
              <a:gd name="connsiteX3" fmla="*/ 0 w 3484819"/>
              <a:gd name="connsiteY3" fmla="*/ 0 h 3430264"/>
            </a:gdLst>
            <a:ahLst/>
            <a:cxnLst>
              <a:cxn ang="0">
                <a:pos x="connsiteX0" y="connsiteY0"/>
              </a:cxn>
              <a:cxn ang="0">
                <a:pos x="connsiteX1" y="connsiteY1"/>
              </a:cxn>
              <a:cxn ang="0">
                <a:pos x="connsiteX2" y="connsiteY2"/>
              </a:cxn>
              <a:cxn ang="0">
                <a:pos x="connsiteX3" y="connsiteY3"/>
              </a:cxn>
            </a:cxnLst>
            <a:rect l="l" t="t" r="r" b="b"/>
            <a:pathLst>
              <a:path w="3484819" h="3430264">
                <a:moveTo>
                  <a:pt x="0" y="0"/>
                </a:moveTo>
                <a:lnTo>
                  <a:pt x="3484819" y="0"/>
                </a:lnTo>
                <a:lnTo>
                  <a:pt x="0" y="3430264"/>
                </a:lnTo>
                <a:lnTo>
                  <a:pt x="0"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14">
            <a:extLst>
              <a:ext uri="{FF2B5EF4-FFF2-40B4-BE49-F238E27FC236}">
                <a16:creationId xmlns:a16="http://schemas.microsoft.com/office/drawing/2014/main" id="{AC46E49D-1D37-455E-BDA2-28DAF37214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755978" y="-1558"/>
            <a:ext cx="3439878" cy="3420239"/>
          </a:xfrm>
          <a:custGeom>
            <a:avLst/>
            <a:gdLst>
              <a:gd name="connsiteX0" fmla="*/ 3439878 w 3439878"/>
              <a:gd name="connsiteY0" fmla="*/ 3420239 h 3420239"/>
              <a:gd name="connsiteX1" fmla="*/ 0 w 3439878"/>
              <a:gd name="connsiteY1" fmla="*/ 3420239 h 3420239"/>
              <a:gd name="connsiteX2" fmla="*/ 0 w 3439878"/>
              <a:gd name="connsiteY2" fmla="*/ 0 h 3420239"/>
              <a:gd name="connsiteX3" fmla="*/ 3856 w 3439878"/>
              <a:gd name="connsiteY3" fmla="*/ 0 h 3420239"/>
              <a:gd name="connsiteX4" fmla="*/ 3856 w 3439878"/>
              <a:gd name="connsiteY4" fmla="*/ 133338 h 3420239"/>
              <a:gd name="connsiteX5" fmla="*/ 5641 w 3439878"/>
              <a:gd name="connsiteY5" fmla="*/ 203263 h 3420239"/>
              <a:gd name="connsiteX6" fmla="*/ 3347718 w 3439878"/>
              <a:gd name="connsiteY6" fmla="*/ 3415186 h 3420239"/>
              <a:gd name="connsiteX7" fmla="*/ 3427612 w 3439878"/>
              <a:gd name="connsiteY7" fmla="*/ 3417124 h 3420239"/>
              <a:gd name="connsiteX8" fmla="*/ 3856 w 3439878"/>
              <a:gd name="connsiteY8" fmla="*/ 3417124 h 3420239"/>
              <a:gd name="connsiteX9" fmla="*/ 3856 w 3439878"/>
              <a:gd name="connsiteY9" fmla="*/ 3418681 h 3420239"/>
              <a:gd name="connsiteX10" fmla="*/ 3439878 w 3439878"/>
              <a:gd name="connsiteY10" fmla="*/ 3418681 h 342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39878" h="3420239">
                <a:moveTo>
                  <a:pt x="3439878" y="3420239"/>
                </a:moveTo>
                <a:lnTo>
                  <a:pt x="0" y="3420239"/>
                </a:lnTo>
                <a:lnTo>
                  <a:pt x="0" y="0"/>
                </a:lnTo>
                <a:lnTo>
                  <a:pt x="3856" y="0"/>
                </a:lnTo>
                <a:lnTo>
                  <a:pt x="3856" y="133338"/>
                </a:lnTo>
                <a:lnTo>
                  <a:pt x="5641" y="203263"/>
                </a:lnTo>
                <a:cubicBezTo>
                  <a:pt x="94351" y="1936677"/>
                  <a:pt x="1541917" y="3327355"/>
                  <a:pt x="3347718" y="3415186"/>
                </a:cubicBezTo>
                <a:lnTo>
                  <a:pt x="3427612" y="3417124"/>
                </a:lnTo>
                <a:lnTo>
                  <a:pt x="3856" y="3417124"/>
                </a:lnTo>
                <a:lnTo>
                  <a:pt x="3856" y="3418681"/>
                </a:lnTo>
                <a:lnTo>
                  <a:pt x="3439878" y="341868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3BB6BA38-7146-C685-FF6F-C12169A8879A}"/>
              </a:ext>
            </a:extLst>
          </p:cNvPr>
          <p:cNvPicPr>
            <a:picLocks noChangeAspect="1"/>
          </p:cNvPicPr>
          <p:nvPr/>
        </p:nvPicPr>
        <p:blipFill rotWithShape="1">
          <a:blip r:embed="rId2"/>
          <a:srcRect t="11537" b="11900"/>
          <a:stretch/>
        </p:blipFill>
        <p:spPr>
          <a:xfrm>
            <a:off x="5216651" y="-1558"/>
            <a:ext cx="6979975" cy="3420240"/>
          </a:xfrm>
          <a:custGeom>
            <a:avLst/>
            <a:gdLst/>
            <a:ahLst/>
            <a:cxnLst/>
            <a:rect l="l" t="t" r="r" b="b"/>
            <a:pathLst>
              <a:path w="6979975" h="3420240">
                <a:moveTo>
                  <a:pt x="13648" y="0"/>
                </a:moveTo>
                <a:lnTo>
                  <a:pt x="6979975" y="0"/>
                </a:lnTo>
                <a:lnTo>
                  <a:pt x="6979975" y="1557"/>
                </a:lnTo>
                <a:lnTo>
                  <a:pt x="3556219" y="1557"/>
                </a:lnTo>
                <a:lnTo>
                  <a:pt x="3636113" y="3495"/>
                </a:lnTo>
                <a:cubicBezTo>
                  <a:pt x="5441914" y="91326"/>
                  <a:pt x="6889480" y="1482004"/>
                  <a:pt x="6978190" y="3215418"/>
                </a:cubicBezTo>
                <a:lnTo>
                  <a:pt x="6979975" y="3285343"/>
                </a:lnTo>
                <a:lnTo>
                  <a:pt x="6979975" y="3420240"/>
                </a:lnTo>
                <a:lnTo>
                  <a:pt x="13648" y="3420240"/>
                </a:lnTo>
                <a:lnTo>
                  <a:pt x="13648" y="3420238"/>
                </a:lnTo>
                <a:lnTo>
                  <a:pt x="0" y="3420238"/>
                </a:lnTo>
                <a:lnTo>
                  <a:pt x="0" y="1557"/>
                </a:lnTo>
                <a:lnTo>
                  <a:pt x="13648" y="1557"/>
                </a:lnTo>
                <a:close/>
              </a:path>
            </a:pathLst>
          </a:custGeom>
        </p:spPr>
      </p:pic>
      <p:sp>
        <p:nvSpPr>
          <p:cNvPr id="3" name="Content Placeholder 2">
            <a:extLst>
              <a:ext uri="{FF2B5EF4-FFF2-40B4-BE49-F238E27FC236}">
                <a16:creationId xmlns:a16="http://schemas.microsoft.com/office/drawing/2014/main" id="{829E85FB-ED07-ED1E-A8BB-1746A59E92DB}"/>
              </a:ext>
            </a:extLst>
          </p:cNvPr>
          <p:cNvSpPr>
            <a:spLocks noGrp="1"/>
          </p:cNvSpPr>
          <p:nvPr>
            <p:ph idx="1"/>
          </p:nvPr>
        </p:nvSpPr>
        <p:spPr>
          <a:xfrm>
            <a:off x="5228651" y="4084869"/>
            <a:ext cx="5885987" cy="2005151"/>
          </a:xfrm>
        </p:spPr>
        <p:txBody>
          <a:bodyPr>
            <a:normAutofit/>
          </a:bodyPr>
          <a:lstStyle/>
          <a:p>
            <a:pPr>
              <a:lnSpc>
                <a:spcPct val="110000"/>
              </a:lnSpc>
            </a:pPr>
            <a:r>
              <a:rPr lang="en-US" sz="1100" dirty="0">
                <a:latin typeface="Cooper Black" panose="0208090404030B020404" pitchFamily="18" charset="77"/>
              </a:rPr>
              <a:t>Gun violence has been one of the most common crimes that has been consistently increasing on a day-to-day basis and it is deeply implanted in the American society, especially in the neighborhood. The rise in gun violence within my neighborhood has left a negative impact, where it as felt unsafe to walk in certain places such as the park, the deli or even the bodegas. It has also caused people to relocate into different and calmer neighborhoods, upstate or even out of state in-order for their families to feel safer especially the children, has the exposure to gun violence can cause emotional scars that are long-lasting, depression, phobia, helplessness, anxiety, fear and more so, PTSD.</a:t>
            </a:r>
          </a:p>
        </p:txBody>
      </p:sp>
    </p:spTree>
    <p:extLst>
      <p:ext uri="{BB962C8B-B14F-4D97-AF65-F5344CB8AC3E}">
        <p14:creationId xmlns:p14="http://schemas.microsoft.com/office/powerpoint/2010/main" val="3071473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AE192E3E-68A9-4F36-936C-1C8D0B9EF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4" name="Rectangle 33">
            <a:extLst>
              <a:ext uri="{FF2B5EF4-FFF2-40B4-BE49-F238E27FC236}">
                <a16:creationId xmlns:a16="http://schemas.microsoft.com/office/drawing/2014/main" id="{998D6E90-577B-4973-B60A-2700290E6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6A6C0B-DDCA-1D76-B50B-BC7291753066}"/>
              </a:ext>
            </a:extLst>
          </p:cNvPr>
          <p:cNvSpPr>
            <a:spLocks noGrp="1"/>
          </p:cNvSpPr>
          <p:nvPr>
            <p:ph type="title"/>
          </p:nvPr>
        </p:nvSpPr>
        <p:spPr>
          <a:xfrm>
            <a:off x="1084728" y="1597961"/>
            <a:ext cx="2628969" cy="3162300"/>
          </a:xfrm>
        </p:spPr>
        <p:txBody>
          <a:bodyPr vert="horz" lIns="91440" tIns="45720" rIns="91440" bIns="45720" rtlCol="0" anchor="t">
            <a:normAutofit/>
          </a:bodyPr>
          <a:lstStyle/>
          <a:p>
            <a:r>
              <a:rPr lang="en-US" sz="2400" dirty="0">
                <a:latin typeface="Cooper Black" panose="0208090404030B020404" pitchFamily="18" charset="77"/>
              </a:rPr>
              <a:t>The 67</a:t>
            </a:r>
            <a:r>
              <a:rPr lang="en-US" sz="2400" baseline="30000" dirty="0">
                <a:latin typeface="Cooper Black" panose="0208090404030B020404" pitchFamily="18" charset="77"/>
              </a:rPr>
              <a:t>th</a:t>
            </a:r>
            <a:r>
              <a:rPr lang="en-US" sz="2400" dirty="0">
                <a:latin typeface="Cooper Black" panose="0208090404030B020404" pitchFamily="18" charset="77"/>
              </a:rPr>
              <a:t> Precinct Crime Statistics Report</a:t>
            </a:r>
          </a:p>
        </p:txBody>
      </p:sp>
      <p:sp>
        <p:nvSpPr>
          <p:cNvPr id="36" name="Freeform: Shape 35">
            <a:extLst>
              <a:ext uri="{FF2B5EF4-FFF2-40B4-BE49-F238E27FC236}">
                <a16:creationId xmlns:a16="http://schemas.microsoft.com/office/drawing/2014/main" id="{3FA95682-BEE6-4B33-BA34-7E7BE4978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Table&#10;&#10;Description automatically generated">
            <a:extLst>
              <a:ext uri="{FF2B5EF4-FFF2-40B4-BE49-F238E27FC236}">
                <a16:creationId xmlns:a16="http://schemas.microsoft.com/office/drawing/2014/main" id="{B26A9098-D6C3-8CE3-24D2-BFB0E099AC96}"/>
              </a:ext>
            </a:extLst>
          </p:cNvPr>
          <p:cNvPicPr>
            <a:picLocks noGrp="1" noChangeAspect="1"/>
          </p:cNvPicPr>
          <p:nvPr>
            <p:ph idx="1"/>
          </p:nvPr>
        </p:nvPicPr>
        <p:blipFill>
          <a:blip r:embed="rId2"/>
          <a:stretch>
            <a:fillRect/>
          </a:stretch>
        </p:blipFill>
        <p:spPr>
          <a:xfrm>
            <a:off x="4482665" y="914199"/>
            <a:ext cx="6568726" cy="4975810"/>
          </a:xfrm>
          <a:prstGeom prst="rect">
            <a:avLst/>
          </a:prstGeom>
        </p:spPr>
      </p:pic>
    </p:spTree>
    <p:extLst>
      <p:ext uri="{BB962C8B-B14F-4D97-AF65-F5344CB8AC3E}">
        <p14:creationId xmlns:p14="http://schemas.microsoft.com/office/powerpoint/2010/main" val="3731732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24" name="Rectangle 2123">
            <a:extLst>
              <a:ext uri="{FF2B5EF4-FFF2-40B4-BE49-F238E27FC236}">
                <a16:creationId xmlns:a16="http://schemas.microsoft.com/office/drawing/2014/main" id="{DA1766D0-745A-4921-A68E-56642A650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6" name="Content Placeholder 6">
            <a:extLst>
              <a:ext uri="{FF2B5EF4-FFF2-40B4-BE49-F238E27FC236}">
                <a16:creationId xmlns:a16="http://schemas.microsoft.com/office/drawing/2014/main" id="{683F82CF-87F1-6601-F846-F39734E50922}"/>
              </a:ext>
            </a:extLst>
          </p:cNvPr>
          <p:cNvSpPr>
            <a:spLocks noGrp="1"/>
          </p:cNvSpPr>
          <p:nvPr>
            <p:ph idx="1"/>
          </p:nvPr>
        </p:nvSpPr>
        <p:spPr>
          <a:xfrm>
            <a:off x="1077364" y="2427316"/>
            <a:ext cx="4140096" cy="3513514"/>
          </a:xfrm>
        </p:spPr>
        <p:txBody>
          <a:bodyPr>
            <a:normAutofit/>
          </a:bodyPr>
          <a:lstStyle/>
          <a:p>
            <a:pPr>
              <a:lnSpc>
                <a:spcPct val="110000"/>
              </a:lnSpc>
            </a:pPr>
            <a:r>
              <a:rPr lang="en-US" sz="1300">
                <a:latin typeface="Cooper Black" panose="0208090404030B020404" pitchFamily="18" charset="77"/>
              </a:rPr>
              <a:t>This is a memorial that happened earlier this year for Kade Lewin, a 12-year-old honor roll student who was killed and mistakenly identified as someone else, sitting in a parked car with cousins having dinner in East Flatbush. The involvement of gangs and the competitive drug market has contributed to gun violence in so many ways and the police have stated  that the violence and criminals in East Flatbush have become more brazen and a few people within the neighborhood also stated that the violence today has reminded them of the same violence or even worse, in the 1990s. </a:t>
            </a:r>
          </a:p>
        </p:txBody>
      </p:sp>
      <p:sp>
        <p:nvSpPr>
          <p:cNvPr id="2126" name="Freeform: Shape 2125">
            <a:extLst>
              <a:ext uri="{FF2B5EF4-FFF2-40B4-BE49-F238E27FC236}">
                <a16:creationId xmlns:a16="http://schemas.microsoft.com/office/drawing/2014/main" id="{583F1E3F-D7BF-4DB5-8016-70B9E385E3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794726" y="-906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28" name="Freeform: Shape 2127">
            <a:extLst>
              <a:ext uri="{FF2B5EF4-FFF2-40B4-BE49-F238E27FC236}">
                <a16:creationId xmlns:a16="http://schemas.microsoft.com/office/drawing/2014/main" id="{DD0D3E7A-8DF6-4A78-A03C-86AD69746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347088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CB4F1D7C-E4E8-3B4C-95C6-4DC7EC38383B}"/>
              </a:ext>
            </a:extLst>
          </p:cNvPr>
          <p:cNvPicPr>
            <a:picLocks noChangeAspect="1"/>
          </p:cNvPicPr>
          <p:nvPr/>
        </p:nvPicPr>
        <p:blipFill rotWithShape="1">
          <a:blip r:embed="rId2"/>
          <a:srcRect b="6666"/>
          <a:stretch/>
        </p:blipFill>
        <p:spPr>
          <a:xfrm>
            <a:off x="5786438" y="1414463"/>
            <a:ext cx="5543550" cy="3513514"/>
          </a:xfrm>
          <a:prstGeom prst="rect">
            <a:avLst/>
          </a:prstGeom>
        </p:spPr>
      </p:pic>
    </p:spTree>
    <p:extLst>
      <p:ext uri="{BB962C8B-B14F-4D97-AF65-F5344CB8AC3E}">
        <p14:creationId xmlns:p14="http://schemas.microsoft.com/office/powerpoint/2010/main" val="3138248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5B0A685E-9417-4B98-B2DC-367ECB989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E46A5-614A-480D-3F4D-984E696ECA41}"/>
              </a:ext>
            </a:extLst>
          </p:cNvPr>
          <p:cNvSpPr>
            <a:spLocks noGrp="1"/>
          </p:cNvSpPr>
          <p:nvPr>
            <p:ph type="title"/>
          </p:nvPr>
        </p:nvSpPr>
        <p:spPr>
          <a:xfrm>
            <a:off x="1077362" y="720435"/>
            <a:ext cx="3390310" cy="1507375"/>
          </a:xfrm>
        </p:spPr>
        <p:txBody>
          <a:bodyPr>
            <a:normAutofit/>
          </a:bodyPr>
          <a:lstStyle/>
          <a:p>
            <a:endParaRPr lang="en-US" dirty="0"/>
          </a:p>
        </p:txBody>
      </p:sp>
      <p:sp>
        <p:nvSpPr>
          <p:cNvPr id="4" name="Content Placeholder 3">
            <a:extLst>
              <a:ext uri="{FF2B5EF4-FFF2-40B4-BE49-F238E27FC236}">
                <a16:creationId xmlns:a16="http://schemas.microsoft.com/office/drawing/2014/main" id="{733851EB-AF96-D0B6-D425-72C39BDC5A73}"/>
              </a:ext>
            </a:extLst>
          </p:cNvPr>
          <p:cNvSpPr>
            <a:spLocks noGrp="1"/>
          </p:cNvSpPr>
          <p:nvPr>
            <p:ph idx="1"/>
          </p:nvPr>
        </p:nvSpPr>
        <p:spPr>
          <a:xfrm>
            <a:off x="1077362" y="2427316"/>
            <a:ext cx="3390310" cy="3513514"/>
          </a:xfrm>
        </p:spPr>
        <p:txBody>
          <a:bodyPr>
            <a:normAutofit/>
          </a:bodyPr>
          <a:lstStyle/>
          <a:p>
            <a:endParaRPr lang="en-US"/>
          </a:p>
        </p:txBody>
      </p:sp>
      <p:sp>
        <p:nvSpPr>
          <p:cNvPr id="46" name="Rectangle 45">
            <a:extLst>
              <a:ext uri="{FF2B5EF4-FFF2-40B4-BE49-F238E27FC236}">
                <a16:creationId xmlns:a16="http://schemas.microsoft.com/office/drawing/2014/main" id="{01EEEEEE-8708-4C9D-B4B8-149E6B5D4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619" y="1704294"/>
            <a:ext cx="1742037" cy="17083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80AB2B7E-B540-A623-53A1-4319DA7AD180}"/>
              </a:ext>
            </a:extLst>
          </p:cNvPr>
          <p:cNvPicPr>
            <a:picLocks noChangeAspect="1"/>
          </p:cNvPicPr>
          <p:nvPr/>
        </p:nvPicPr>
        <p:blipFill rotWithShape="1">
          <a:blip r:embed="rId2"/>
          <a:srcRect r="4" b="1486"/>
          <a:stretch/>
        </p:blipFill>
        <p:spPr>
          <a:xfrm>
            <a:off x="5222345" y="10"/>
            <a:ext cx="3486264" cy="3434601"/>
          </a:xfrm>
          <a:prstGeom prst="rect">
            <a:avLst/>
          </a:prstGeom>
        </p:spPr>
      </p:pic>
      <p:pic>
        <p:nvPicPr>
          <p:cNvPr id="5" name="Picture 4">
            <a:extLst>
              <a:ext uri="{FF2B5EF4-FFF2-40B4-BE49-F238E27FC236}">
                <a16:creationId xmlns:a16="http://schemas.microsoft.com/office/drawing/2014/main" id="{97B1B8ED-539A-E89E-1E7D-0805870A2EC1}"/>
              </a:ext>
            </a:extLst>
          </p:cNvPr>
          <p:cNvPicPr>
            <a:picLocks noChangeAspect="1"/>
          </p:cNvPicPr>
          <p:nvPr/>
        </p:nvPicPr>
        <p:blipFill rotWithShape="1">
          <a:blip r:embed="rId3"/>
          <a:srcRect l="9303" r="23184" b="-3"/>
          <a:stretch/>
        </p:blipFill>
        <p:spPr>
          <a:xfrm>
            <a:off x="8707926" y="1"/>
            <a:ext cx="3482572" cy="3430422"/>
          </a:xfrm>
          <a:prstGeom prst="rect">
            <a:avLst/>
          </a:prstGeom>
        </p:spPr>
      </p:pic>
      <p:pic>
        <p:nvPicPr>
          <p:cNvPr id="7" name="Picture 6">
            <a:extLst>
              <a:ext uri="{FF2B5EF4-FFF2-40B4-BE49-F238E27FC236}">
                <a16:creationId xmlns:a16="http://schemas.microsoft.com/office/drawing/2014/main" id="{45765B8E-BEF0-4B43-1C38-576E48A636FF}"/>
              </a:ext>
            </a:extLst>
          </p:cNvPr>
          <p:cNvPicPr>
            <a:picLocks noChangeAspect="1"/>
          </p:cNvPicPr>
          <p:nvPr/>
        </p:nvPicPr>
        <p:blipFill rotWithShape="1">
          <a:blip r:embed="rId4"/>
          <a:srcRect t="1065"/>
          <a:stretch/>
        </p:blipFill>
        <p:spPr>
          <a:xfrm>
            <a:off x="5220616" y="3427531"/>
            <a:ext cx="3487992" cy="3450841"/>
          </a:xfrm>
          <a:prstGeom prst="rect">
            <a:avLst/>
          </a:prstGeom>
        </p:spPr>
      </p:pic>
      <p:pic>
        <p:nvPicPr>
          <p:cNvPr id="9" name="Picture 8">
            <a:extLst>
              <a:ext uri="{FF2B5EF4-FFF2-40B4-BE49-F238E27FC236}">
                <a16:creationId xmlns:a16="http://schemas.microsoft.com/office/drawing/2014/main" id="{A9DF10A3-9D17-4F55-61A7-7BAEEAEFF8B3}"/>
              </a:ext>
            </a:extLst>
          </p:cNvPr>
          <p:cNvPicPr>
            <a:picLocks noChangeAspect="1"/>
          </p:cNvPicPr>
          <p:nvPr/>
        </p:nvPicPr>
        <p:blipFill rotWithShape="1">
          <a:blip r:embed="rId5"/>
          <a:srcRect t="14289" r="-2" b="-2"/>
          <a:stretch/>
        </p:blipFill>
        <p:spPr>
          <a:xfrm>
            <a:off x="8707926" y="3427531"/>
            <a:ext cx="3482572" cy="3450839"/>
          </a:xfrm>
          <a:prstGeom prst="rect">
            <a:avLst/>
          </a:prstGeom>
        </p:spPr>
      </p:pic>
    </p:spTree>
    <p:extLst>
      <p:ext uri="{BB962C8B-B14F-4D97-AF65-F5344CB8AC3E}">
        <p14:creationId xmlns:p14="http://schemas.microsoft.com/office/powerpoint/2010/main" val="2606091602"/>
      </p:ext>
    </p:extLst>
  </p:cSld>
  <p:clrMapOvr>
    <a:masterClrMapping/>
  </p:clrMapOvr>
</p:sld>
</file>

<file path=ppt/theme/theme1.xml><?xml version="1.0" encoding="utf-8"?>
<a:theme xmlns:a="http://schemas.openxmlformats.org/drawingml/2006/main" name="BlocksVTI">
  <a:themeElements>
    <a:clrScheme name="Blocks">
      <a:dk1>
        <a:sysClr val="windowText" lastClr="000000"/>
      </a:dk1>
      <a:lt1>
        <a:sysClr val="window" lastClr="FFFFFF"/>
      </a:lt1>
      <a:dk2>
        <a:srgbClr val="1B3843"/>
      </a:dk2>
      <a:lt2>
        <a:srgbClr val="F2F3F1"/>
      </a:lt2>
      <a:accent1>
        <a:srgbClr val="7A8592"/>
      </a:accent1>
      <a:accent2>
        <a:srgbClr val="8C8C96"/>
      </a:accent2>
      <a:accent3>
        <a:srgbClr val="7A6C76"/>
      </a:accent3>
      <a:accent4>
        <a:srgbClr val="A7AA9D"/>
      </a:accent4>
      <a:accent5>
        <a:srgbClr val="63787F"/>
      </a:accent5>
      <a:accent6>
        <a:srgbClr val="889DA5"/>
      </a:accent6>
      <a:hlink>
        <a:srgbClr val="71819B"/>
      </a:hlink>
      <a:folHlink>
        <a:srgbClr val="7E8B85"/>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sVTI" id="{31656FE6-20D8-4105-85EA-706EC9332BE9}" vid="{039DFFC9-9B25-4063-9235-B287A446F5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475</TotalTime>
  <Words>312</Words>
  <Application>Microsoft Macintosh PowerPoint</Application>
  <PresentationFormat>Widescreen</PresentationFormat>
  <Paragraphs>9</Paragraphs>
  <Slides>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Avenir Next LT Pro</vt:lpstr>
      <vt:lpstr>Avenir Next LT Pro Light</vt:lpstr>
      <vt:lpstr>Calibri</vt:lpstr>
      <vt:lpstr>Cooper Black</vt:lpstr>
      <vt:lpstr>BlocksVTI</vt:lpstr>
      <vt:lpstr>The Increase in gun violence in My Neighborhood (East Flatbush) </vt:lpstr>
      <vt:lpstr>What is Gun Violence?</vt:lpstr>
      <vt:lpstr>How has gun violence affected the society, especially people within the neighborhood?</vt:lpstr>
      <vt:lpstr>The 67th Precinct Crime Statistics Report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Gun Violence </dc:title>
  <dc:creator>Shanique Stephenson</dc:creator>
  <cp:lastModifiedBy>Shanique Stephenson</cp:lastModifiedBy>
  <cp:revision>1</cp:revision>
  <dcterms:created xsi:type="dcterms:W3CDTF">2022-12-10T21:42:48Z</dcterms:created>
  <dcterms:modified xsi:type="dcterms:W3CDTF">2022-12-11T05:38:13Z</dcterms:modified>
</cp:coreProperties>
</file>