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Lato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a505267e3a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a505267e3a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a505267e3a_0_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a505267e3a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a505267e3a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a505267e3a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a505267e3a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a505267e3a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a505267e3a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a505267e3a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a505267e3a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a505267e3a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26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wplXPahRSJw" TargetMode="External"/><Relationship Id="rId4" Type="http://schemas.openxmlformats.org/officeDocument/2006/relationships/image" Target="../media/image10.jpg"/><Relationship Id="rId5" Type="http://schemas.openxmlformats.org/officeDocument/2006/relationships/hyperlink" Target="http://drive.google.com/file/d/1kn1RBsdhQ_XGlzFP9r5JK4b-g28xWpsW/view" TargetMode="External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idx="1" type="subTitle"/>
          </p:nvPr>
        </p:nvSpPr>
        <p:spPr>
          <a:xfrm>
            <a:off x="510975" y="3844425"/>
            <a:ext cx="2643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</a:rPr>
              <a:t>By: Anderson Huerta</a:t>
            </a:r>
            <a:endParaRPr b="1" sz="1600">
              <a:solidFill>
                <a:srgbClr val="666666"/>
              </a:solidFill>
            </a:endParaRPr>
          </a:p>
        </p:txBody>
      </p:sp>
      <p:pic>
        <p:nvPicPr>
          <p:cNvPr id="135" name="Google Shape;13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4850" y="1165400"/>
            <a:ext cx="5481650" cy="355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3"/>
          <p:cNvSpPr txBox="1"/>
          <p:nvPr/>
        </p:nvSpPr>
        <p:spPr>
          <a:xfrm>
            <a:off x="3986650" y="391550"/>
            <a:ext cx="40311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Pelham Parkway </a:t>
            </a:r>
            <a:endParaRPr sz="31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>
    <mc:Choice Requires="p14">
      <p:transition spd="slow" p14:dur="13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FBFBF"/>
            </a:gs>
            <a:gs pos="100000">
              <a:srgbClr val="73737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1537800" y="731000"/>
            <a:ext cx="30342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Neighborhood</a:t>
            </a:r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2864550" y="2410625"/>
            <a:ext cx="6226500" cy="2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Pelham Parkway was established in 1911  and is a working, middle-class residential neighborhood located in the center of the Bronx. 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The neighborhood has a remarkably diverse community including  </a:t>
            </a:r>
            <a:r>
              <a:rPr lang="en"/>
              <a:t>Albanians</a:t>
            </a:r>
            <a:r>
              <a:rPr lang="en"/>
              <a:t>, African Americans, Arabs, Dominicans, etc. 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In 2018, an estimated 21% of Pelham Parkway and Morris Park residents lived in poverty, compared to 25% in all of the Bronx and 20% in all of New York City. One in eight residents (12%) were unemployed, compared to 13% in the Bronx and 9% in New York City. Rent burden, or the percentage of residents who have difficulty paying their rent, is 55% in Pelham Parkway and Morris Park, compared to the boroughwide and citywide rates of 58% and 51% respectively.</a:t>
            </a:r>
            <a:endParaRPr/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79" y="2356575"/>
            <a:ext cx="2269200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0300" y="71325"/>
            <a:ext cx="3922452" cy="22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title"/>
          </p:nvPr>
        </p:nvSpPr>
        <p:spPr>
          <a:xfrm>
            <a:off x="4428150" y="2155075"/>
            <a:ext cx="4242900" cy="4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en" sz="2360"/>
              <a:t>Poverty and the homeless</a:t>
            </a:r>
            <a:endParaRPr i="1" sz="2360"/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75" y="3021475"/>
            <a:ext cx="2991475" cy="1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7125" y="512025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 txBox="1"/>
          <p:nvPr/>
        </p:nvSpPr>
        <p:spPr>
          <a:xfrm>
            <a:off x="3589350" y="3018275"/>
            <a:ext cx="50817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❏"/>
            </a:pPr>
            <a:r>
              <a:rPr lang="en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Residents say a park in the Bronx recently beautified for the community's enjoyment has instead become a magnet for homelessness, drug use, and unsanitary conditions. - CBS NY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❏"/>
            </a:pPr>
            <a:r>
              <a:rPr lang="en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Since this property is owned and managed by a Public Housing Authority, all of the rents at this property are based on tenant incomes. Tenants will make a monthly contribution toward rent equal to 30% of their adjusted income. A housing authority may establish a minimum rent of up to $50.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3" name="Google Shape;15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8463" y="153250"/>
            <a:ext cx="3754076" cy="194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lin ang="5400012" scaled="0"/>
        </a:gra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/>
          <p:nvPr>
            <p:ph type="title"/>
          </p:nvPr>
        </p:nvSpPr>
        <p:spPr>
          <a:xfrm>
            <a:off x="3800400" y="375950"/>
            <a:ext cx="15432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Crimes </a:t>
            </a: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000" y="2571750"/>
            <a:ext cx="3919124" cy="234237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/>
          <p:nvPr/>
        </p:nvSpPr>
        <p:spPr>
          <a:xfrm>
            <a:off x="1235125" y="891050"/>
            <a:ext cx="7066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Robbery, Felony Assault, Grand Larceny, and Grand Larceny Auto have 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increased since 2021.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Many residents have claimed “they do not feel safe anymore” as crime rates continue to grow. What is being done about this?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 49th is the local precinct for Pelham Parkway and they are #43 ranked for safest precincts out of 77.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1" name="Google Shape;16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571750"/>
            <a:ext cx="4166266" cy="234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FBFBF"/>
            </a:gs>
            <a:gs pos="100000">
              <a:srgbClr val="73737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e NYPD has confirmed that four people were shot just before 5 p.m. outside the Pelham Parkway Houses in the Bronx." id="168" name="Google Shape;168;p17" title="Police: 4 people shot near Pelham Parkway House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955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58250" y="4432200"/>
            <a:ext cx="396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 People shot in Pelham Parkway Houses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0" name="Google Shape;170;p17" title="video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8000" y="895500"/>
            <a:ext cx="41148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5042500" y="4324500"/>
            <a:ext cx="396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Homeless man disturbing the neighborhood with public nudity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3961225" y="264600"/>
            <a:ext cx="141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Examples: </a:t>
            </a:r>
            <a:endParaRPr sz="2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/>
          <p:nvPr>
            <p:ph type="title"/>
          </p:nvPr>
        </p:nvSpPr>
        <p:spPr>
          <a:xfrm>
            <a:off x="3600150" y="405825"/>
            <a:ext cx="3274500" cy="5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Poverty &amp; Crime </a:t>
            </a:r>
            <a:endParaRPr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225" y="1069873"/>
            <a:ext cx="3498148" cy="2895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400" y="1069875"/>
            <a:ext cx="3686175" cy="289582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501600" y="4095750"/>
            <a:ext cx="4070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Over 1,400 households in Pelham Parkway incomes range between 0-10k, which is a 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majority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of the 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population.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4702375" y="4095750"/>
            <a:ext cx="4270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Almost every crime is above national average of 1.0 which demonstrates the crimes are twice as likely to happen in this neighborhood.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5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