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04"/>
  </p:normalViewPr>
  <p:slideViewPr>
    <p:cSldViewPr snapToGrid="0" snapToObjects="1">
      <p:cViewPr varScale="1">
        <p:scale>
          <a:sx n="90" d="100"/>
          <a:sy n="90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BDFD7-5CEB-1E41-BFF6-7ED330E354BC}" type="datetimeFigureOut">
              <a:rPr lang="en-US" smtClean="0"/>
              <a:t>12/5/22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C5258-F64C-9845-973F-4D8DAE18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C773-AE14-3445-A21A-1F03CF7903ED}" type="datetime1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90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3707-2703-734B-A9EA-0E82EFED15FD}" type="datetime1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1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79B2-C2FA-7B46-9989-8492DFEC2331}" type="datetime1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05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9B151-D368-5441-A475-C24F83832C4F}" type="datetime1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770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9659-7EF9-784D-B7B6-423899F26CF5}" type="datetime1">
              <a:rPr lang="en-US" smtClean="0"/>
              <a:t>12/5/22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13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5B9B-1B13-4C47-8FFD-ADED0A50C228}" type="datetime1">
              <a:rPr lang="en-US" smtClean="0"/>
              <a:t>12/5/22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68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29CA4-FAB5-EC49-8DB0-50233391D8F7}" type="datetime1">
              <a:rPr lang="en-US" smtClean="0"/>
              <a:t>12/5/22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94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FC95-6ACB-EB4F-A7E3-2C3ADAE31EDD}" type="datetime1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90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5DFE-2259-4F49-9FC3-78DD876D5A3F}" type="datetime1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79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A4D2-0366-B642-BDF6-FAD11D401142}" type="datetime1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958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CC8E-D43C-7E43-9B41-1676A77FEB4A}" type="datetime1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91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F032E-B324-014E-B2B1-C5B65499C51C}" type="datetime1">
              <a:rPr lang="en-US" smtClean="0"/>
              <a:t>12/5/22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99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9FB580A-BA0E-4D5E-90F4-C42767A78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72BA4-4671-9737-44A9-6FBD79D36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168" y="4750933"/>
            <a:ext cx="9673663" cy="1435556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Neighborhood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Report: Harlem </a:t>
            </a:r>
          </a:p>
        </p:txBody>
      </p:sp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9D18854D-B8C0-B640-D0D2-EC309E4E35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950" r="4" b="5112"/>
          <a:stretch/>
        </p:blipFill>
        <p:spPr>
          <a:xfrm>
            <a:off x="20" y="820990"/>
            <a:ext cx="4419540" cy="2608009"/>
          </a:xfrm>
          <a:prstGeom prst="rect">
            <a:avLst/>
          </a:prstGeom>
        </p:spPr>
      </p:pic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EB694D9-3B41-972F-A214-917227115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419580" y="0"/>
            <a:ext cx="7772400" cy="447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50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tree, ground, park&#10;&#10;Description automatically generated">
            <a:extLst>
              <a:ext uri="{FF2B5EF4-FFF2-40B4-BE49-F238E27FC236}">
                <a16:creationId xmlns:a16="http://schemas.microsoft.com/office/drawing/2014/main" id="{39DD58B6-2437-60F2-4D3E-C6C3510D1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" y="323850"/>
            <a:ext cx="5080000" cy="3810000"/>
          </a:xfrm>
          <a:prstGeom prst="rect">
            <a:avLst/>
          </a:prstGeom>
        </p:spPr>
      </p:pic>
      <p:pic>
        <p:nvPicPr>
          <p:cNvPr id="7" name="Picture 6" descr="A picture containing outdoor, city&#10;&#10;Description automatically generated">
            <a:extLst>
              <a:ext uri="{FF2B5EF4-FFF2-40B4-BE49-F238E27FC236}">
                <a16:creationId xmlns:a16="http://schemas.microsoft.com/office/drawing/2014/main" id="{A9914D4D-AB65-8737-7ED8-AF0BDC3AB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362" y="2591154"/>
            <a:ext cx="6370638" cy="426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7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32CD5-DEAF-3079-E82D-723728B78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Neighborhood Parks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583ED-FBBA-D351-26AE-4B9F99D63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875"/>
            <a:ext cx="10515600" cy="46609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St. Nicholas Park</a:t>
            </a:r>
            <a:br>
              <a:rPr lang="en-US" dirty="0"/>
            </a:br>
            <a:r>
              <a:rPr lang="en-US" dirty="0"/>
              <a:t>   - 128</a:t>
            </a:r>
            <a:r>
              <a:rPr lang="en-US" baseline="30000" dirty="0"/>
              <a:t>TH</a:t>
            </a:r>
            <a:r>
              <a:rPr lang="en-US" dirty="0"/>
              <a:t> ST to 141</a:t>
            </a:r>
            <a:r>
              <a:rPr lang="en-US" baseline="30000" dirty="0"/>
              <a:t>st</a:t>
            </a:r>
            <a:r>
              <a:rPr lang="en-US" dirty="0"/>
              <a:t> ST </a:t>
            </a:r>
            <a:br>
              <a:rPr lang="en-US" dirty="0"/>
            </a:br>
            <a:r>
              <a:rPr lang="en-US" dirty="0"/>
              <a:t>   -  Play grounds, picnic, BBQ areas</a:t>
            </a:r>
            <a:br>
              <a:rPr lang="en-US" dirty="0"/>
            </a:br>
            <a:r>
              <a:rPr lang="en-US" dirty="0"/>
              <a:t>   -  Hamilton Grange national memorial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Jackie Robinson Park </a:t>
            </a:r>
            <a:br>
              <a:rPr lang="en-US" dirty="0"/>
            </a:br>
            <a:r>
              <a:rPr lang="en-US" dirty="0"/>
              <a:t>   -  145</a:t>
            </a:r>
            <a:r>
              <a:rPr lang="en-US" baseline="30000" dirty="0"/>
              <a:t>th</a:t>
            </a:r>
            <a:r>
              <a:rPr lang="en-US" dirty="0"/>
              <a:t> ST to 155</a:t>
            </a:r>
            <a:r>
              <a:rPr lang="en-US" baseline="30000" dirty="0"/>
              <a:t>th</a:t>
            </a:r>
            <a:r>
              <a:rPr lang="en-US" dirty="0"/>
              <a:t> ST </a:t>
            </a:r>
            <a:br>
              <a:rPr lang="en-US" dirty="0"/>
            </a:br>
            <a:r>
              <a:rPr lang="en-US" dirty="0"/>
              <a:t>   -  Public swimming pool </a:t>
            </a:r>
            <a:br>
              <a:rPr lang="en-US" dirty="0"/>
            </a:br>
            <a:r>
              <a:rPr lang="en-US" dirty="0"/>
              <a:t>  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516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AC3894B-AC50-A986-CBFC-344C8C04F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14" b="9220"/>
          <a:stretch/>
        </p:blipFill>
        <p:spPr>
          <a:xfrm rot="10800000">
            <a:off x="0" y="1568465"/>
            <a:ext cx="9859253" cy="528122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C9ADA25-078F-42AB-B92D-4535AA444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1676400" y="-87137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EDDF1A1-07A8-1DEC-C22D-2C9522E7152C}"/>
              </a:ext>
            </a:extLst>
          </p:cNvPr>
          <p:cNvSpPr txBox="1"/>
          <p:nvPr/>
        </p:nvSpPr>
        <p:spPr>
          <a:xfrm>
            <a:off x="0" y="546720"/>
            <a:ext cx="1219200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Growing presence of “Big Box”</a:t>
            </a:r>
          </a:p>
        </p:txBody>
      </p:sp>
    </p:spTree>
    <p:extLst>
      <p:ext uri="{BB962C8B-B14F-4D97-AF65-F5344CB8AC3E}">
        <p14:creationId xmlns:p14="http://schemas.microsoft.com/office/powerpoint/2010/main" val="256435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7E8D6-4212-0B91-6A1A-3925F568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demographic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0EA78-4F98-02F0-98D2-156E3C207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136,351 Residents (central Harlem)</a:t>
            </a:r>
          </a:p>
          <a:p>
            <a:r>
              <a:rPr lang="en-US" dirty="0"/>
              <a:t>54.3% Black or African American </a:t>
            </a:r>
          </a:p>
          <a:p>
            <a:r>
              <a:rPr lang="en-US" dirty="0"/>
              <a:t>23.6% Hispanic</a:t>
            </a:r>
          </a:p>
          <a:p>
            <a:r>
              <a:rPr lang="en-US" dirty="0"/>
              <a:t>15.5% White </a:t>
            </a:r>
          </a:p>
          <a:p>
            <a:r>
              <a:rPr lang="en-US" dirty="0"/>
              <a:t>3.6% Asian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(The NYU Furman Center)</a:t>
            </a:r>
          </a:p>
        </p:txBody>
      </p:sp>
    </p:spTree>
    <p:extLst>
      <p:ext uri="{BB962C8B-B14F-4D97-AF65-F5344CB8AC3E}">
        <p14:creationId xmlns:p14="http://schemas.microsoft.com/office/powerpoint/2010/main" val="38549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B82F1767-7C65-278C-0995-1AFFE031C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4" y="342901"/>
            <a:ext cx="10544175" cy="56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8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E118-8C5B-B9F9-8A67-3868BE80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Incarceration data (10030)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C6701-627D-E175-013B-19AF40BD2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of citizens in state prison - 203</a:t>
            </a:r>
          </a:p>
          <a:p>
            <a:r>
              <a:rPr lang="en-US" dirty="0"/>
              <a:t>Imprisonment rate per 100,000 - 679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(Prison Policy Initiative)</a:t>
            </a:r>
          </a:p>
        </p:txBody>
      </p:sp>
    </p:spTree>
    <p:extLst>
      <p:ext uri="{BB962C8B-B14F-4D97-AF65-F5344CB8AC3E}">
        <p14:creationId xmlns:p14="http://schemas.microsoft.com/office/powerpoint/2010/main" val="1821661355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126</Words>
  <Application>Microsoft Macintosh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Univers</vt:lpstr>
      <vt:lpstr>GradientVTI</vt:lpstr>
      <vt:lpstr>Neighborhood  Report: Harlem </vt:lpstr>
      <vt:lpstr>PowerPoint Presentation</vt:lpstr>
      <vt:lpstr>Neighborhood Parks </vt:lpstr>
      <vt:lpstr>PowerPoint Presentation</vt:lpstr>
      <vt:lpstr>Historical demographic data</vt:lpstr>
      <vt:lpstr>PowerPoint Presentation</vt:lpstr>
      <vt:lpstr>Incarceration data (10030)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Neighborhood  Report: Harlem </dc:title>
  <dc:creator>Maurice Kinloch</dc:creator>
  <cp:lastModifiedBy>Maurice Kinloch</cp:lastModifiedBy>
  <cp:revision>14</cp:revision>
  <dcterms:created xsi:type="dcterms:W3CDTF">2022-12-05T14:48:20Z</dcterms:created>
  <dcterms:modified xsi:type="dcterms:W3CDTF">2022-12-05T18:18:36Z</dcterms:modified>
</cp:coreProperties>
</file>