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0"/>
  </p:notesMasterIdLst>
  <p:sldIdLst>
    <p:sldId id="256" r:id="rId5"/>
    <p:sldId id="341" r:id="rId6"/>
    <p:sldId id="342" r:id="rId7"/>
    <p:sldId id="343" r:id="rId8"/>
    <p:sldId id="344" r:id="rId9"/>
    <p:sldId id="345" r:id="rId10"/>
    <p:sldId id="268" r:id="rId11"/>
    <p:sldId id="258" r:id="rId12"/>
    <p:sldId id="259" r:id="rId13"/>
    <p:sldId id="267" r:id="rId14"/>
    <p:sldId id="265" r:id="rId15"/>
    <p:sldId id="262" r:id="rId16"/>
    <p:sldId id="263" r:id="rId17"/>
    <p:sldId id="264" r:id="rId18"/>
    <p:sldId id="346"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02B7E8D-B7A7-4B45-83E2-125C49BE026E}" v="3" dt="2022-10-11T03:00:08.76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2" d="100"/>
          <a:sy n="112" d="100"/>
        </p:scale>
        <p:origin x="552"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118635A-0D5D-4C68-8557-CCCEBA954D3E}"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66D8D6FC-CBCA-4C81-83DF-E02BE879786E}">
      <dgm:prSet custT="1"/>
      <dgm:spPr/>
      <dgm:t>
        <a:bodyPr/>
        <a:lstStyle/>
        <a:p>
          <a:r>
            <a:rPr lang="en-US" sz="2800" dirty="0"/>
            <a:t>Early Theoretical Developments and Research in Cultural/Subcultural Theory</a:t>
          </a:r>
        </a:p>
      </dgm:t>
    </dgm:pt>
    <dgm:pt modelId="{D7A3C665-AC9E-4138-B5B2-153D91B62ABE}" type="parTrans" cxnId="{2443630B-C98C-46FB-ABB6-1D1F195EA436}">
      <dgm:prSet/>
      <dgm:spPr/>
      <dgm:t>
        <a:bodyPr/>
        <a:lstStyle/>
        <a:p>
          <a:endParaRPr lang="en-US"/>
        </a:p>
      </dgm:t>
    </dgm:pt>
    <dgm:pt modelId="{4F097000-3085-4992-82DA-EEC3159E5BB9}" type="sibTrans" cxnId="{2443630B-C98C-46FB-ABB6-1D1F195EA436}">
      <dgm:prSet/>
      <dgm:spPr/>
      <dgm:t>
        <a:bodyPr/>
        <a:lstStyle/>
        <a:p>
          <a:endParaRPr lang="en-US"/>
        </a:p>
      </dgm:t>
    </dgm:pt>
    <dgm:pt modelId="{D748307D-0128-433B-8D91-24107F3D8049}">
      <dgm:prSet/>
      <dgm:spPr/>
      <dgm:t>
        <a:bodyPr/>
        <a:lstStyle/>
        <a:p>
          <a:r>
            <a:rPr lang="en-US"/>
            <a:t>Ferracuti and Wolfgang’s primary conclusion: violence is a culturally learned adaptation to deal with negative life circumstances.</a:t>
          </a:r>
        </a:p>
      </dgm:t>
    </dgm:pt>
    <dgm:pt modelId="{FE4328F8-DCAB-4F80-BCCA-87EA2316DF76}" type="parTrans" cxnId="{97434754-A9EE-4038-8F5B-028ABEFEE6E7}">
      <dgm:prSet/>
      <dgm:spPr/>
      <dgm:t>
        <a:bodyPr/>
        <a:lstStyle/>
        <a:p>
          <a:endParaRPr lang="en-US"/>
        </a:p>
      </dgm:t>
    </dgm:pt>
    <dgm:pt modelId="{D68D0F16-2FD5-46FC-9684-9FEB3E9CC97C}" type="sibTrans" cxnId="{97434754-A9EE-4038-8F5B-028ABEFEE6E7}">
      <dgm:prSet/>
      <dgm:spPr/>
      <dgm:t>
        <a:bodyPr/>
        <a:lstStyle/>
        <a:p>
          <a:endParaRPr lang="en-US"/>
        </a:p>
      </dgm:t>
    </dgm:pt>
    <dgm:pt modelId="{0E23AB0B-1D40-4C70-B4B4-74EB163FF104}">
      <dgm:prSet/>
      <dgm:spPr/>
      <dgm:t>
        <a:bodyPr/>
        <a:lstStyle/>
        <a:p>
          <a:r>
            <a:rPr lang="en-US"/>
            <a:t>No subculture can be totally different from or totally in conflict with the society </a:t>
          </a:r>
        </a:p>
      </dgm:t>
    </dgm:pt>
    <dgm:pt modelId="{34267EEA-1223-4335-B242-AA3BA64200A1}" type="parTrans" cxnId="{A956A26B-2A26-4C2C-B88E-9C31F5C549DE}">
      <dgm:prSet/>
      <dgm:spPr/>
      <dgm:t>
        <a:bodyPr/>
        <a:lstStyle/>
        <a:p>
          <a:endParaRPr lang="en-US"/>
        </a:p>
      </dgm:t>
    </dgm:pt>
    <dgm:pt modelId="{922D2F41-41A3-44A2-A5E5-976FD04B713F}" type="sibTrans" cxnId="{A956A26B-2A26-4C2C-B88E-9C31F5C549DE}">
      <dgm:prSet/>
      <dgm:spPr/>
      <dgm:t>
        <a:bodyPr/>
        <a:lstStyle/>
        <a:p>
          <a:endParaRPr lang="en-US"/>
        </a:p>
      </dgm:t>
    </dgm:pt>
    <dgm:pt modelId="{BBAB22A9-4F61-4628-B114-B6AE6FF4C9A8}">
      <dgm:prSet/>
      <dgm:spPr/>
      <dgm:t>
        <a:bodyPr/>
        <a:lstStyle/>
        <a:p>
          <a:r>
            <a:rPr lang="en-US"/>
            <a:t>Cultural/subcultural theory.</a:t>
          </a:r>
        </a:p>
      </dgm:t>
    </dgm:pt>
    <dgm:pt modelId="{BFA630B8-0411-4E34-A4BD-39F322B4E08C}" type="parTrans" cxnId="{4BD2826D-E702-4E88-856A-6E3C651D6DFB}">
      <dgm:prSet/>
      <dgm:spPr/>
      <dgm:t>
        <a:bodyPr/>
        <a:lstStyle/>
        <a:p>
          <a:endParaRPr lang="en-US"/>
        </a:p>
      </dgm:t>
    </dgm:pt>
    <dgm:pt modelId="{308EF9DC-A42D-4900-9296-40EF41E010A3}" type="sibTrans" cxnId="{4BD2826D-E702-4E88-856A-6E3C651D6DFB}">
      <dgm:prSet/>
      <dgm:spPr/>
      <dgm:t>
        <a:bodyPr/>
        <a:lstStyle/>
        <a:p>
          <a:endParaRPr lang="en-US"/>
        </a:p>
      </dgm:t>
    </dgm:pt>
    <dgm:pt modelId="{24C9D070-0589-45A7-AD51-C35817061F0F}" type="pres">
      <dgm:prSet presAssocID="{5118635A-0D5D-4C68-8557-CCCEBA954D3E}" presName="linear" presStyleCnt="0">
        <dgm:presLayoutVars>
          <dgm:animLvl val="lvl"/>
          <dgm:resizeHandles val="exact"/>
        </dgm:presLayoutVars>
      </dgm:prSet>
      <dgm:spPr/>
    </dgm:pt>
    <dgm:pt modelId="{B12E1EB6-9D5F-419B-BE97-EE0F7E49F5C9}" type="pres">
      <dgm:prSet presAssocID="{66D8D6FC-CBCA-4C81-83DF-E02BE879786E}" presName="parentText" presStyleLbl="node1" presStyleIdx="0" presStyleCnt="1">
        <dgm:presLayoutVars>
          <dgm:chMax val="0"/>
          <dgm:bulletEnabled val="1"/>
        </dgm:presLayoutVars>
      </dgm:prSet>
      <dgm:spPr/>
    </dgm:pt>
    <dgm:pt modelId="{8649C1BD-CE7C-4D2C-9AB8-EDFEA3901F3C}" type="pres">
      <dgm:prSet presAssocID="{66D8D6FC-CBCA-4C81-83DF-E02BE879786E}" presName="childText" presStyleLbl="revTx" presStyleIdx="0" presStyleCnt="1">
        <dgm:presLayoutVars>
          <dgm:bulletEnabled val="1"/>
        </dgm:presLayoutVars>
      </dgm:prSet>
      <dgm:spPr/>
    </dgm:pt>
  </dgm:ptLst>
  <dgm:cxnLst>
    <dgm:cxn modelId="{2443630B-C98C-46FB-ABB6-1D1F195EA436}" srcId="{5118635A-0D5D-4C68-8557-CCCEBA954D3E}" destId="{66D8D6FC-CBCA-4C81-83DF-E02BE879786E}" srcOrd="0" destOrd="0" parTransId="{D7A3C665-AC9E-4138-B5B2-153D91B62ABE}" sibTransId="{4F097000-3085-4992-82DA-EEC3159E5BB9}"/>
    <dgm:cxn modelId="{8945583D-18E3-42AA-B665-A8754B64D065}" type="presOf" srcId="{5118635A-0D5D-4C68-8557-CCCEBA954D3E}" destId="{24C9D070-0589-45A7-AD51-C35817061F0F}" srcOrd="0" destOrd="0" presId="urn:microsoft.com/office/officeart/2005/8/layout/vList2"/>
    <dgm:cxn modelId="{A956A26B-2A26-4C2C-B88E-9C31F5C549DE}" srcId="{D748307D-0128-433B-8D91-24107F3D8049}" destId="{0E23AB0B-1D40-4C70-B4B4-74EB163FF104}" srcOrd="0" destOrd="0" parTransId="{34267EEA-1223-4335-B242-AA3BA64200A1}" sibTransId="{922D2F41-41A3-44A2-A5E5-976FD04B713F}"/>
    <dgm:cxn modelId="{4BD2826D-E702-4E88-856A-6E3C651D6DFB}" srcId="{D748307D-0128-433B-8D91-24107F3D8049}" destId="{BBAB22A9-4F61-4628-B114-B6AE6FF4C9A8}" srcOrd="1" destOrd="0" parTransId="{BFA630B8-0411-4E34-A4BD-39F322B4E08C}" sibTransId="{308EF9DC-A42D-4900-9296-40EF41E010A3}"/>
    <dgm:cxn modelId="{97434754-A9EE-4038-8F5B-028ABEFEE6E7}" srcId="{66D8D6FC-CBCA-4C81-83DF-E02BE879786E}" destId="{D748307D-0128-433B-8D91-24107F3D8049}" srcOrd="0" destOrd="0" parTransId="{FE4328F8-DCAB-4F80-BCCA-87EA2316DF76}" sibTransId="{D68D0F16-2FD5-46FC-9684-9FEB3E9CC97C}"/>
    <dgm:cxn modelId="{73B32159-7E2D-4395-9579-C35A870E9944}" type="presOf" srcId="{0E23AB0B-1D40-4C70-B4B4-74EB163FF104}" destId="{8649C1BD-CE7C-4D2C-9AB8-EDFEA3901F3C}" srcOrd="0" destOrd="1" presId="urn:microsoft.com/office/officeart/2005/8/layout/vList2"/>
    <dgm:cxn modelId="{6DD6377E-8739-40C8-AF52-573AFB09F04B}" type="presOf" srcId="{D748307D-0128-433B-8D91-24107F3D8049}" destId="{8649C1BD-CE7C-4D2C-9AB8-EDFEA3901F3C}" srcOrd="0" destOrd="0" presId="urn:microsoft.com/office/officeart/2005/8/layout/vList2"/>
    <dgm:cxn modelId="{01EB8798-9398-46A4-85D8-4BD594A3A257}" type="presOf" srcId="{BBAB22A9-4F61-4628-B114-B6AE6FF4C9A8}" destId="{8649C1BD-CE7C-4D2C-9AB8-EDFEA3901F3C}" srcOrd="0" destOrd="2" presId="urn:microsoft.com/office/officeart/2005/8/layout/vList2"/>
    <dgm:cxn modelId="{205C71EE-3065-4FD9-8454-598C0D69DFCD}" type="presOf" srcId="{66D8D6FC-CBCA-4C81-83DF-E02BE879786E}" destId="{B12E1EB6-9D5F-419B-BE97-EE0F7E49F5C9}" srcOrd="0" destOrd="0" presId="urn:microsoft.com/office/officeart/2005/8/layout/vList2"/>
    <dgm:cxn modelId="{6F8B770F-6228-44CB-8684-86F287B55EEA}" type="presParOf" srcId="{24C9D070-0589-45A7-AD51-C35817061F0F}" destId="{B12E1EB6-9D5F-419B-BE97-EE0F7E49F5C9}" srcOrd="0" destOrd="0" presId="urn:microsoft.com/office/officeart/2005/8/layout/vList2"/>
    <dgm:cxn modelId="{15886256-F00C-4322-B6FF-E9890E5E5920}" type="presParOf" srcId="{24C9D070-0589-45A7-AD51-C35817061F0F}" destId="{8649C1BD-CE7C-4D2C-9AB8-EDFEA3901F3C}"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559CC03-ADE2-4428-A8A7-FC415866E775}" type="doc">
      <dgm:prSet loTypeId="urn:microsoft.com/office/officeart/2016/7/layout/BasicLinearProcessNumbered" loCatId="process" qsTypeId="urn:microsoft.com/office/officeart/2005/8/quickstyle/simple2" qsCatId="simple" csTypeId="urn:microsoft.com/office/officeart/2005/8/colors/colorful2" csCatId="colorful"/>
      <dgm:spPr/>
      <dgm:t>
        <a:bodyPr/>
        <a:lstStyle/>
        <a:p>
          <a:endParaRPr lang="en-US"/>
        </a:p>
      </dgm:t>
    </dgm:pt>
    <dgm:pt modelId="{ECDBE447-660B-41CB-97D1-DC643CCB52D6}">
      <dgm:prSet/>
      <dgm:spPr/>
      <dgm:t>
        <a:bodyPr/>
        <a:lstStyle/>
        <a:p>
          <a:r>
            <a:rPr lang="en-US"/>
            <a:t>Individuals will begin to commit crime such as </a:t>
          </a:r>
          <a:r>
            <a:rPr lang="en-US" u="sng"/>
            <a:t>Panhandling</a:t>
          </a:r>
          <a:r>
            <a:rPr lang="en-US"/>
            <a:t>, </a:t>
          </a:r>
          <a:r>
            <a:rPr lang="en-US" u="sng"/>
            <a:t>prostitution </a:t>
          </a:r>
          <a:r>
            <a:rPr lang="en-US"/>
            <a:t>and </a:t>
          </a:r>
          <a:r>
            <a:rPr lang="en-US" u="sng"/>
            <a:t>drug dealing</a:t>
          </a:r>
          <a:endParaRPr lang="en-US"/>
        </a:p>
      </dgm:t>
    </dgm:pt>
    <dgm:pt modelId="{3E72A58A-7DFB-4AAE-9660-B41CDFEACF5D}" type="parTrans" cxnId="{6260C209-E835-4FEB-82DF-729DDB9B7950}">
      <dgm:prSet/>
      <dgm:spPr/>
      <dgm:t>
        <a:bodyPr/>
        <a:lstStyle/>
        <a:p>
          <a:endParaRPr lang="en-US"/>
        </a:p>
      </dgm:t>
    </dgm:pt>
    <dgm:pt modelId="{6DDAD362-DB23-4D8D-B499-08B2C82AC580}" type="sibTrans" cxnId="{6260C209-E835-4FEB-82DF-729DDB9B7950}">
      <dgm:prSet phldrT="1" phldr="0"/>
      <dgm:spPr/>
      <dgm:t>
        <a:bodyPr/>
        <a:lstStyle/>
        <a:p>
          <a:r>
            <a:rPr lang="en-US"/>
            <a:t>1</a:t>
          </a:r>
        </a:p>
      </dgm:t>
    </dgm:pt>
    <dgm:pt modelId="{B48F291A-703D-4294-A9B0-4AF2432D5E86}">
      <dgm:prSet/>
      <dgm:spPr/>
      <dgm:t>
        <a:bodyPr/>
        <a:lstStyle/>
        <a:p>
          <a:r>
            <a:rPr lang="en-US"/>
            <a:t>These crime will become part of the </a:t>
          </a:r>
          <a:r>
            <a:rPr lang="en-US" u="sng"/>
            <a:t>regular activities </a:t>
          </a:r>
          <a:r>
            <a:rPr lang="en-US"/>
            <a:t>taking place in the </a:t>
          </a:r>
          <a:r>
            <a:rPr lang="en-US" u="sng"/>
            <a:t>abandoned building </a:t>
          </a:r>
          <a:r>
            <a:rPr lang="en-US"/>
            <a:t>and will then spread out into neighborhood</a:t>
          </a:r>
        </a:p>
      </dgm:t>
    </dgm:pt>
    <dgm:pt modelId="{506665AA-D7A8-47FF-B39D-368E6062F12B}" type="parTrans" cxnId="{68E37C47-FD63-4D70-8366-DFA43F842184}">
      <dgm:prSet/>
      <dgm:spPr/>
      <dgm:t>
        <a:bodyPr/>
        <a:lstStyle/>
        <a:p>
          <a:endParaRPr lang="en-US"/>
        </a:p>
      </dgm:t>
    </dgm:pt>
    <dgm:pt modelId="{3FCC3C78-CBED-409D-98E8-8F327F6C87C6}" type="sibTrans" cxnId="{68E37C47-FD63-4D70-8366-DFA43F842184}">
      <dgm:prSet phldrT="2" phldr="0"/>
      <dgm:spPr/>
      <dgm:t>
        <a:bodyPr/>
        <a:lstStyle/>
        <a:p>
          <a:r>
            <a:rPr lang="en-US"/>
            <a:t>2</a:t>
          </a:r>
        </a:p>
      </dgm:t>
    </dgm:pt>
    <dgm:pt modelId="{826023EF-B6AB-4ED6-A857-B9976D14F67C}">
      <dgm:prSet/>
      <dgm:spPr/>
      <dgm:t>
        <a:bodyPr/>
        <a:lstStyle/>
        <a:p>
          <a:r>
            <a:rPr lang="en-US"/>
            <a:t>Create more problems for the whole neighborhood and the society, due to less involvement of community</a:t>
          </a:r>
        </a:p>
      </dgm:t>
    </dgm:pt>
    <dgm:pt modelId="{AE88DB74-03B8-4B9D-983D-71C733F3BBD8}" type="parTrans" cxnId="{43FBECC0-EA7B-4810-AAA5-95870AFE7E11}">
      <dgm:prSet/>
      <dgm:spPr/>
      <dgm:t>
        <a:bodyPr/>
        <a:lstStyle/>
        <a:p>
          <a:endParaRPr lang="en-US"/>
        </a:p>
      </dgm:t>
    </dgm:pt>
    <dgm:pt modelId="{2BDC4EB7-05A6-4002-BCAF-6EFB2537F141}" type="sibTrans" cxnId="{43FBECC0-EA7B-4810-AAA5-95870AFE7E11}">
      <dgm:prSet phldrT="3" phldr="0"/>
      <dgm:spPr/>
      <dgm:t>
        <a:bodyPr/>
        <a:lstStyle/>
        <a:p>
          <a:r>
            <a:rPr lang="en-US"/>
            <a:t>3</a:t>
          </a:r>
        </a:p>
      </dgm:t>
    </dgm:pt>
    <dgm:pt modelId="{EFB5ED06-CEAC-4BAE-9E67-4A25198935CF}" type="pres">
      <dgm:prSet presAssocID="{7559CC03-ADE2-4428-A8A7-FC415866E775}" presName="Name0" presStyleCnt="0">
        <dgm:presLayoutVars>
          <dgm:animLvl val="lvl"/>
          <dgm:resizeHandles val="exact"/>
        </dgm:presLayoutVars>
      </dgm:prSet>
      <dgm:spPr/>
    </dgm:pt>
    <dgm:pt modelId="{492785EA-312C-43BC-8AC8-7EE12E14E643}" type="pres">
      <dgm:prSet presAssocID="{ECDBE447-660B-41CB-97D1-DC643CCB52D6}" presName="compositeNode" presStyleCnt="0">
        <dgm:presLayoutVars>
          <dgm:bulletEnabled val="1"/>
        </dgm:presLayoutVars>
      </dgm:prSet>
      <dgm:spPr/>
    </dgm:pt>
    <dgm:pt modelId="{02DC98CE-3C6C-4778-BE5A-C751B61EC428}" type="pres">
      <dgm:prSet presAssocID="{ECDBE447-660B-41CB-97D1-DC643CCB52D6}" presName="bgRect" presStyleLbl="bgAccFollowNode1" presStyleIdx="0" presStyleCnt="3"/>
      <dgm:spPr/>
    </dgm:pt>
    <dgm:pt modelId="{35F5E098-CC2A-447C-B224-083C3F7C3DCA}" type="pres">
      <dgm:prSet presAssocID="{6DDAD362-DB23-4D8D-B499-08B2C82AC580}" presName="sibTransNodeCircle" presStyleLbl="alignNode1" presStyleIdx="0" presStyleCnt="6">
        <dgm:presLayoutVars>
          <dgm:chMax val="0"/>
          <dgm:bulletEnabled/>
        </dgm:presLayoutVars>
      </dgm:prSet>
      <dgm:spPr/>
    </dgm:pt>
    <dgm:pt modelId="{A7925F4F-F779-49DF-BA8C-3F61991A0978}" type="pres">
      <dgm:prSet presAssocID="{ECDBE447-660B-41CB-97D1-DC643CCB52D6}" presName="bottomLine" presStyleLbl="alignNode1" presStyleIdx="1" presStyleCnt="6">
        <dgm:presLayoutVars/>
      </dgm:prSet>
      <dgm:spPr/>
    </dgm:pt>
    <dgm:pt modelId="{EC0CAF85-F183-4A46-B64B-B573BADF610A}" type="pres">
      <dgm:prSet presAssocID="{ECDBE447-660B-41CB-97D1-DC643CCB52D6}" presName="nodeText" presStyleLbl="bgAccFollowNode1" presStyleIdx="0" presStyleCnt="3">
        <dgm:presLayoutVars>
          <dgm:bulletEnabled val="1"/>
        </dgm:presLayoutVars>
      </dgm:prSet>
      <dgm:spPr/>
    </dgm:pt>
    <dgm:pt modelId="{EBBB32FE-F601-4159-ADCD-D8D92EDB97F1}" type="pres">
      <dgm:prSet presAssocID="{6DDAD362-DB23-4D8D-B499-08B2C82AC580}" presName="sibTrans" presStyleCnt="0"/>
      <dgm:spPr/>
    </dgm:pt>
    <dgm:pt modelId="{5894A0CC-BB66-41F7-84CB-291F8A03DD2D}" type="pres">
      <dgm:prSet presAssocID="{B48F291A-703D-4294-A9B0-4AF2432D5E86}" presName="compositeNode" presStyleCnt="0">
        <dgm:presLayoutVars>
          <dgm:bulletEnabled val="1"/>
        </dgm:presLayoutVars>
      </dgm:prSet>
      <dgm:spPr/>
    </dgm:pt>
    <dgm:pt modelId="{4A0B53DE-6367-4328-9C3C-F1768C790B0B}" type="pres">
      <dgm:prSet presAssocID="{B48F291A-703D-4294-A9B0-4AF2432D5E86}" presName="bgRect" presStyleLbl="bgAccFollowNode1" presStyleIdx="1" presStyleCnt="3"/>
      <dgm:spPr/>
    </dgm:pt>
    <dgm:pt modelId="{2AE99ADA-A5F8-49C7-910C-75AC868BEE26}" type="pres">
      <dgm:prSet presAssocID="{3FCC3C78-CBED-409D-98E8-8F327F6C87C6}" presName="sibTransNodeCircle" presStyleLbl="alignNode1" presStyleIdx="2" presStyleCnt="6">
        <dgm:presLayoutVars>
          <dgm:chMax val="0"/>
          <dgm:bulletEnabled/>
        </dgm:presLayoutVars>
      </dgm:prSet>
      <dgm:spPr/>
    </dgm:pt>
    <dgm:pt modelId="{7F12C3B4-62F0-403F-99B3-4F93311D5CEF}" type="pres">
      <dgm:prSet presAssocID="{B48F291A-703D-4294-A9B0-4AF2432D5E86}" presName="bottomLine" presStyleLbl="alignNode1" presStyleIdx="3" presStyleCnt="6">
        <dgm:presLayoutVars/>
      </dgm:prSet>
      <dgm:spPr/>
    </dgm:pt>
    <dgm:pt modelId="{E4ED2124-3B0E-4041-88DC-4A76DA32ADB6}" type="pres">
      <dgm:prSet presAssocID="{B48F291A-703D-4294-A9B0-4AF2432D5E86}" presName="nodeText" presStyleLbl="bgAccFollowNode1" presStyleIdx="1" presStyleCnt="3">
        <dgm:presLayoutVars>
          <dgm:bulletEnabled val="1"/>
        </dgm:presLayoutVars>
      </dgm:prSet>
      <dgm:spPr/>
    </dgm:pt>
    <dgm:pt modelId="{461D94C8-0FF1-4EBE-B470-D00F634851E1}" type="pres">
      <dgm:prSet presAssocID="{3FCC3C78-CBED-409D-98E8-8F327F6C87C6}" presName="sibTrans" presStyleCnt="0"/>
      <dgm:spPr/>
    </dgm:pt>
    <dgm:pt modelId="{7B0E135B-77A6-4749-A7C8-123A1383903E}" type="pres">
      <dgm:prSet presAssocID="{826023EF-B6AB-4ED6-A857-B9976D14F67C}" presName="compositeNode" presStyleCnt="0">
        <dgm:presLayoutVars>
          <dgm:bulletEnabled val="1"/>
        </dgm:presLayoutVars>
      </dgm:prSet>
      <dgm:spPr/>
    </dgm:pt>
    <dgm:pt modelId="{7FACF48A-627E-4979-8E40-6D201E334381}" type="pres">
      <dgm:prSet presAssocID="{826023EF-B6AB-4ED6-A857-B9976D14F67C}" presName="bgRect" presStyleLbl="bgAccFollowNode1" presStyleIdx="2" presStyleCnt="3"/>
      <dgm:spPr/>
    </dgm:pt>
    <dgm:pt modelId="{A9D53663-3AC7-4DC9-A035-88F203CC9C53}" type="pres">
      <dgm:prSet presAssocID="{2BDC4EB7-05A6-4002-BCAF-6EFB2537F141}" presName="sibTransNodeCircle" presStyleLbl="alignNode1" presStyleIdx="4" presStyleCnt="6">
        <dgm:presLayoutVars>
          <dgm:chMax val="0"/>
          <dgm:bulletEnabled/>
        </dgm:presLayoutVars>
      </dgm:prSet>
      <dgm:spPr/>
    </dgm:pt>
    <dgm:pt modelId="{3B31CA33-FFBD-4447-922F-608F55210780}" type="pres">
      <dgm:prSet presAssocID="{826023EF-B6AB-4ED6-A857-B9976D14F67C}" presName="bottomLine" presStyleLbl="alignNode1" presStyleIdx="5" presStyleCnt="6">
        <dgm:presLayoutVars/>
      </dgm:prSet>
      <dgm:spPr/>
    </dgm:pt>
    <dgm:pt modelId="{FB9DF000-72A6-4952-9F3F-E2729C60CED2}" type="pres">
      <dgm:prSet presAssocID="{826023EF-B6AB-4ED6-A857-B9976D14F67C}" presName="nodeText" presStyleLbl="bgAccFollowNode1" presStyleIdx="2" presStyleCnt="3">
        <dgm:presLayoutVars>
          <dgm:bulletEnabled val="1"/>
        </dgm:presLayoutVars>
      </dgm:prSet>
      <dgm:spPr/>
    </dgm:pt>
  </dgm:ptLst>
  <dgm:cxnLst>
    <dgm:cxn modelId="{6260C209-E835-4FEB-82DF-729DDB9B7950}" srcId="{7559CC03-ADE2-4428-A8A7-FC415866E775}" destId="{ECDBE447-660B-41CB-97D1-DC643CCB52D6}" srcOrd="0" destOrd="0" parTransId="{3E72A58A-7DFB-4AAE-9660-B41CDFEACF5D}" sibTransId="{6DDAD362-DB23-4D8D-B499-08B2C82AC580}"/>
    <dgm:cxn modelId="{E63A2D30-A53F-4DEB-9354-AF228A75CEEE}" type="presOf" srcId="{B48F291A-703D-4294-A9B0-4AF2432D5E86}" destId="{E4ED2124-3B0E-4041-88DC-4A76DA32ADB6}" srcOrd="1" destOrd="0" presId="urn:microsoft.com/office/officeart/2016/7/layout/BasicLinearProcessNumbered"/>
    <dgm:cxn modelId="{7CDD8431-16B4-405D-B73C-9223483A0AB3}" type="presOf" srcId="{2BDC4EB7-05A6-4002-BCAF-6EFB2537F141}" destId="{A9D53663-3AC7-4DC9-A035-88F203CC9C53}" srcOrd="0" destOrd="0" presId="urn:microsoft.com/office/officeart/2016/7/layout/BasicLinearProcessNumbered"/>
    <dgm:cxn modelId="{F584443F-D6B7-4761-A6DD-54DFDD87CC0C}" type="presOf" srcId="{ECDBE447-660B-41CB-97D1-DC643CCB52D6}" destId="{EC0CAF85-F183-4A46-B64B-B573BADF610A}" srcOrd="1" destOrd="0" presId="urn:microsoft.com/office/officeart/2016/7/layout/BasicLinearProcessNumbered"/>
    <dgm:cxn modelId="{A2DC993F-4195-41AF-92E4-3670DCFF982D}" type="presOf" srcId="{826023EF-B6AB-4ED6-A857-B9976D14F67C}" destId="{FB9DF000-72A6-4952-9F3F-E2729C60CED2}" srcOrd="1" destOrd="0" presId="urn:microsoft.com/office/officeart/2016/7/layout/BasicLinearProcessNumbered"/>
    <dgm:cxn modelId="{279D775B-F4B3-41CC-AA95-8EE56AFEA277}" type="presOf" srcId="{B48F291A-703D-4294-A9B0-4AF2432D5E86}" destId="{4A0B53DE-6367-4328-9C3C-F1768C790B0B}" srcOrd="0" destOrd="0" presId="urn:microsoft.com/office/officeart/2016/7/layout/BasicLinearProcessNumbered"/>
    <dgm:cxn modelId="{68E37C47-FD63-4D70-8366-DFA43F842184}" srcId="{7559CC03-ADE2-4428-A8A7-FC415866E775}" destId="{B48F291A-703D-4294-A9B0-4AF2432D5E86}" srcOrd="1" destOrd="0" parTransId="{506665AA-D7A8-47FF-B39D-368E6062F12B}" sibTransId="{3FCC3C78-CBED-409D-98E8-8F327F6C87C6}"/>
    <dgm:cxn modelId="{2D2E4D49-1E39-47C4-AFE5-A0BEE2FE47F3}" type="presOf" srcId="{826023EF-B6AB-4ED6-A857-B9976D14F67C}" destId="{7FACF48A-627E-4979-8E40-6D201E334381}" srcOrd="0" destOrd="0" presId="urn:microsoft.com/office/officeart/2016/7/layout/BasicLinearProcessNumbered"/>
    <dgm:cxn modelId="{30E9634A-D004-4241-9031-7B9EC131A255}" type="presOf" srcId="{3FCC3C78-CBED-409D-98E8-8F327F6C87C6}" destId="{2AE99ADA-A5F8-49C7-910C-75AC868BEE26}" srcOrd="0" destOrd="0" presId="urn:microsoft.com/office/officeart/2016/7/layout/BasicLinearProcessNumbered"/>
    <dgm:cxn modelId="{14149170-34F0-40E8-B605-549686EC7B0F}" type="presOf" srcId="{7559CC03-ADE2-4428-A8A7-FC415866E775}" destId="{EFB5ED06-CEAC-4BAE-9E67-4A25198935CF}" srcOrd="0" destOrd="0" presId="urn:microsoft.com/office/officeart/2016/7/layout/BasicLinearProcessNumbered"/>
    <dgm:cxn modelId="{43FBECC0-EA7B-4810-AAA5-95870AFE7E11}" srcId="{7559CC03-ADE2-4428-A8A7-FC415866E775}" destId="{826023EF-B6AB-4ED6-A857-B9976D14F67C}" srcOrd="2" destOrd="0" parTransId="{AE88DB74-03B8-4B9D-983D-71C733F3BBD8}" sibTransId="{2BDC4EB7-05A6-4002-BCAF-6EFB2537F141}"/>
    <dgm:cxn modelId="{A0AFA6CF-8FB4-46E1-A4B7-5CA81FA9EC2D}" type="presOf" srcId="{6DDAD362-DB23-4D8D-B499-08B2C82AC580}" destId="{35F5E098-CC2A-447C-B224-083C3F7C3DCA}" srcOrd="0" destOrd="0" presId="urn:microsoft.com/office/officeart/2016/7/layout/BasicLinearProcessNumbered"/>
    <dgm:cxn modelId="{E80F8FFF-EBBC-4224-9D55-DEAC9ADE04F4}" type="presOf" srcId="{ECDBE447-660B-41CB-97D1-DC643CCB52D6}" destId="{02DC98CE-3C6C-4778-BE5A-C751B61EC428}" srcOrd="0" destOrd="0" presId="urn:microsoft.com/office/officeart/2016/7/layout/BasicLinearProcessNumbered"/>
    <dgm:cxn modelId="{5709BFB8-E9C7-4C69-954E-9F757ABFD546}" type="presParOf" srcId="{EFB5ED06-CEAC-4BAE-9E67-4A25198935CF}" destId="{492785EA-312C-43BC-8AC8-7EE12E14E643}" srcOrd="0" destOrd="0" presId="urn:microsoft.com/office/officeart/2016/7/layout/BasicLinearProcessNumbered"/>
    <dgm:cxn modelId="{453C8A91-DFB0-4BAD-95BF-58B4D485490D}" type="presParOf" srcId="{492785EA-312C-43BC-8AC8-7EE12E14E643}" destId="{02DC98CE-3C6C-4778-BE5A-C751B61EC428}" srcOrd="0" destOrd="0" presId="urn:microsoft.com/office/officeart/2016/7/layout/BasicLinearProcessNumbered"/>
    <dgm:cxn modelId="{B3FF2F1B-34D4-42AD-B166-AD04D8BA5EAE}" type="presParOf" srcId="{492785EA-312C-43BC-8AC8-7EE12E14E643}" destId="{35F5E098-CC2A-447C-B224-083C3F7C3DCA}" srcOrd="1" destOrd="0" presId="urn:microsoft.com/office/officeart/2016/7/layout/BasicLinearProcessNumbered"/>
    <dgm:cxn modelId="{63EBFE07-8537-4496-8748-B412113A7DC9}" type="presParOf" srcId="{492785EA-312C-43BC-8AC8-7EE12E14E643}" destId="{A7925F4F-F779-49DF-BA8C-3F61991A0978}" srcOrd="2" destOrd="0" presId="urn:microsoft.com/office/officeart/2016/7/layout/BasicLinearProcessNumbered"/>
    <dgm:cxn modelId="{5DACA188-CA17-4D31-955D-3B445E58323D}" type="presParOf" srcId="{492785EA-312C-43BC-8AC8-7EE12E14E643}" destId="{EC0CAF85-F183-4A46-B64B-B573BADF610A}" srcOrd="3" destOrd="0" presId="urn:microsoft.com/office/officeart/2016/7/layout/BasicLinearProcessNumbered"/>
    <dgm:cxn modelId="{161B9925-F6BB-40B5-9FB6-4062EBA89786}" type="presParOf" srcId="{EFB5ED06-CEAC-4BAE-9E67-4A25198935CF}" destId="{EBBB32FE-F601-4159-ADCD-D8D92EDB97F1}" srcOrd="1" destOrd="0" presId="urn:microsoft.com/office/officeart/2016/7/layout/BasicLinearProcessNumbered"/>
    <dgm:cxn modelId="{6D93942E-6354-4E67-93EA-6325DD7CB941}" type="presParOf" srcId="{EFB5ED06-CEAC-4BAE-9E67-4A25198935CF}" destId="{5894A0CC-BB66-41F7-84CB-291F8A03DD2D}" srcOrd="2" destOrd="0" presId="urn:microsoft.com/office/officeart/2016/7/layout/BasicLinearProcessNumbered"/>
    <dgm:cxn modelId="{2F6698C3-F92A-49AD-A1E3-B432EF28B2DF}" type="presParOf" srcId="{5894A0CC-BB66-41F7-84CB-291F8A03DD2D}" destId="{4A0B53DE-6367-4328-9C3C-F1768C790B0B}" srcOrd="0" destOrd="0" presId="urn:microsoft.com/office/officeart/2016/7/layout/BasicLinearProcessNumbered"/>
    <dgm:cxn modelId="{31941FBE-79B9-4AC9-B59C-293E032FD476}" type="presParOf" srcId="{5894A0CC-BB66-41F7-84CB-291F8A03DD2D}" destId="{2AE99ADA-A5F8-49C7-910C-75AC868BEE26}" srcOrd="1" destOrd="0" presId="urn:microsoft.com/office/officeart/2016/7/layout/BasicLinearProcessNumbered"/>
    <dgm:cxn modelId="{61F73B8B-EA9E-48A7-B14A-5246029C9A31}" type="presParOf" srcId="{5894A0CC-BB66-41F7-84CB-291F8A03DD2D}" destId="{7F12C3B4-62F0-403F-99B3-4F93311D5CEF}" srcOrd="2" destOrd="0" presId="urn:microsoft.com/office/officeart/2016/7/layout/BasicLinearProcessNumbered"/>
    <dgm:cxn modelId="{7479B922-2859-4CFA-9BB5-148F532477AA}" type="presParOf" srcId="{5894A0CC-BB66-41F7-84CB-291F8A03DD2D}" destId="{E4ED2124-3B0E-4041-88DC-4A76DA32ADB6}" srcOrd="3" destOrd="0" presId="urn:microsoft.com/office/officeart/2016/7/layout/BasicLinearProcessNumbered"/>
    <dgm:cxn modelId="{3B6BA774-DFD1-485E-9067-07D70CC050AB}" type="presParOf" srcId="{EFB5ED06-CEAC-4BAE-9E67-4A25198935CF}" destId="{461D94C8-0FF1-4EBE-B470-D00F634851E1}" srcOrd="3" destOrd="0" presId="urn:microsoft.com/office/officeart/2016/7/layout/BasicLinearProcessNumbered"/>
    <dgm:cxn modelId="{51F6AE3E-9AB9-4E8A-A2C2-E2BB1323B4D9}" type="presParOf" srcId="{EFB5ED06-CEAC-4BAE-9E67-4A25198935CF}" destId="{7B0E135B-77A6-4749-A7C8-123A1383903E}" srcOrd="4" destOrd="0" presId="urn:microsoft.com/office/officeart/2016/7/layout/BasicLinearProcessNumbered"/>
    <dgm:cxn modelId="{9B28BD43-C037-4F05-B5A3-DE3F52ABC3BD}" type="presParOf" srcId="{7B0E135B-77A6-4749-A7C8-123A1383903E}" destId="{7FACF48A-627E-4979-8E40-6D201E334381}" srcOrd="0" destOrd="0" presId="urn:microsoft.com/office/officeart/2016/7/layout/BasicLinearProcessNumbered"/>
    <dgm:cxn modelId="{DF111989-FFC0-4A54-B570-B40CE92C38BC}" type="presParOf" srcId="{7B0E135B-77A6-4749-A7C8-123A1383903E}" destId="{A9D53663-3AC7-4DC9-A035-88F203CC9C53}" srcOrd="1" destOrd="0" presId="urn:microsoft.com/office/officeart/2016/7/layout/BasicLinearProcessNumbered"/>
    <dgm:cxn modelId="{CB6AD294-7517-4D5B-B5D3-01494DD58CFA}" type="presParOf" srcId="{7B0E135B-77A6-4749-A7C8-123A1383903E}" destId="{3B31CA33-FFBD-4447-922F-608F55210780}" srcOrd="2" destOrd="0" presId="urn:microsoft.com/office/officeart/2016/7/layout/BasicLinearProcessNumbered"/>
    <dgm:cxn modelId="{F882A736-8767-46DE-ACA9-94322FAACD5C}" type="presParOf" srcId="{7B0E135B-77A6-4749-A7C8-123A1383903E}" destId="{FB9DF000-72A6-4952-9F3F-E2729C60CED2}" srcOrd="3" destOrd="0" presId="urn:microsoft.com/office/officeart/2016/7/layout/BasicLinear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DAA7632-4F36-4042-8A6A-5167455F2C1C}" type="doc">
      <dgm:prSet loTypeId="urn:microsoft.com/office/officeart/2005/8/layout/process4" loCatId="process" qsTypeId="urn:microsoft.com/office/officeart/2005/8/quickstyle/simple1" qsCatId="simple" csTypeId="urn:microsoft.com/office/officeart/2005/8/colors/accent1_2" csCatId="accent1"/>
      <dgm:spPr/>
      <dgm:t>
        <a:bodyPr/>
        <a:lstStyle/>
        <a:p>
          <a:endParaRPr lang="en-US"/>
        </a:p>
      </dgm:t>
    </dgm:pt>
    <dgm:pt modelId="{46703F82-112A-4D73-87B9-DF2B1F0B6B38}">
      <dgm:prSet/>
      <dgm:spPr/>
      <dgm:t>
        <a:bodyPr/>
        <a:lstStyle/>
        <a:p>
          <a:r>
            <a:rPr lang="en-US"/>
            <a:t>Fix the broken windows; </a:t>
          </a:r>
        </a:p>
      </dgm:t>
    </dgm:pt>
    <dgm:pt modelId="{ADA16D53-DED0-48D0-81A5-279DEEF4F760}" type="parTrans" cxnId="{A9FFA8D8-EABD-4D39-A917-661D12AFEA03}">
      <dgm:prSet/>
      <dgm:spPr/>
      <dgm:t>
        <a:bodyPr/>
        <a:lstStyle/>
        <a:p>
          <a:endParaRPr lang="en-US"/>
        </a:p>
      </dgm:t>
    </dgm:pt>
    <dgm:pt modelId="{E372252D-0F7C-4547-B1E1-A41C49FD4BFC}" type="sibTrans" cxnId="{A9FFA8D8-EABD-4D39-A917-661D12AFEA03}">
      <dgm:prSet/>
      <dgm:spPr/>
      <dgm:t>
        <a:bodyPr/>
        <a:lstStyle/>
        <a:p>
          <a:endParaRPr lang="en-US"/>
        </a:p>
      </dgm:t>
    </dgm:pt>
    <dgm:pt modelId="{17486553-D449-4036-8E3F-6AD045644624}">
      <dgm:prSet/>
      <dgm:spPr/>
      <dgm:t>
        <a:bodyPr/>
        <a:lstStyle/>
        <a:p>
          <a:r>
            <a:rPr lang="en-US"/>
            <a:t>Attack the initial factor of the Causal Chain</a:t>
          </a:r>
        </a:p>
      </dgm:t>
    </dgm:pt>
    <dgm:pt modelId="{A37564F4-1163-44FE-9C99-3C0A7CC37772}" type="parTrans" cxnId="{DCF14669-09C1-492A-925B-30A2ED26D2A0}">
      <dgm:prSet/>
      <dgm:spPr/>
      <dgm:t>
        <a:bodyPr/>
        <a:lstStyle/>
        <a:p>
          <a:endParaRPr lang="en-US"/>
        </a:p>
      </dgm:t>
    </dgm:pt>
    <dgm:pt modelId="{BABE0135-527D-4791-8E71-D26E4345007F}" type="sibTrans" cxnId="{DCF14669-09C1-492A-925B-30A2ED26D2A0}">
      <dgm:prSet/>
      <dgm:spPr/>
      <dgm:t>
        <a:bodyPr/>
        <a:lstStyle/>
        <a:p>
          <a:endParaRPr lang="en-US"/>
        </a:p>
      </dgm:t>
    </dgm:pt>
    <dgm:pt modelId="{2E7E71D5-97C0-4C6A-ACA6-5900D7B85097}">
      <dgm:prSet/>
      <dgm:spPr/>
      <dgm:t>
        <a:bodyPr/>
        <a:lstStyle/>
        <a:p>
          <a:r>
            <a:rPr lang="en-US"/>
            <a:t>Disorder caused by disreputable people</a:t>
          </a:r>
        </a:p>
      </dgm:t>
    </dgm:pt>
    <dgm:pt modelId="{7FAE45DD-DCBD-4A25-9BFB-4D5A825581D6}" type="parTrans" cxnId="{82B58B54-9C62-441D-B307-4F58E23D329E}">
      <dgm:prSet/>
      <dgm:spPr/>
      <dgm:t>
        <a:bodyPr/>
        <a:lstStyle/>
        <a:p>
          <a:endParaRPr lang="en-US"/>
        </a:p>
      </dgm:t>
    </dgm:pt>
    <dgm:pt modelId="{A939BE28-3C3A-48EE-8291-9F358D3E6D44}" type="sibTrans" cxnId="{82B58B54-9C62-441D-B307-4F58E23D329E}">
      <dgm:prSet/>
      <dgm:spPr/>
      <dgm:t>
        <a:bodyPr/>
        <a:lstStyle/>
        <a:p>
          <a:endParaRPr lang="en-US"/>
        </a:p>
      </dgm:t>
    </dgm:pt>
    <dgm:pt modelId="{6B9E5B1B-4517-4ADB-891C-2547ECBC19BA}">
      <dgm:prSet/>
      <dgm:spPr/>
      <dgm:t>
        <a:bodyPr/>
        <a:lstStyle/>
        <a:p>
          <a:r>
            <a:rPr lang="en-US"/>
            <a:t>Breakdown in informal control</a:t>
          </a:r>
        </a:p>
      </dgm:t>
    </dgm:pt>
    <dgm:pt modelId="{FF7C150D-F6E8-4A07-BE96-99846F7C5BB4}" type="parTrans" cxnId="{1DC1A3A5-7D27-4C69-B52D-0A6F4E86176C}">
      <dgm:prSet/>
      <dgm:spPr/>
      <dgm:t>
        <a:bodyPr/>
        <a:lstStyle/>
        <a:p>
          <a:endParaRPr lang="en-US"/>
        </a:p>
      </dgm:t>
    </dgm:pt>
    <dgm:pt modelId="{10390113-45B9-452D-9D45-F9F92FBC47F0}" type="sibTrans" cxnId="{1DC1A3A5-7D27-4C69-B52D-0A6F4E86176C}">
      <dgm:prSet/>
      <dgm:spPr/>
      <dgm:t>
        <a:bodyPr/>
        <a:lstStyle/>
        <a:p>
          <a:endParaRPr lang="en-US"/>
        </a:p>
      </dgm:t>
    </dgm:pt>
    <dgm:pt modelId="{68857992-B376-4028-85F9-04C096539016}">
      <dgm:prSet/>
      <dgm:spPr/>
      <dgm:t>
        <a:bodyPr/>
        <a:lstStyle/>
        <a:p>
          <a:r>
            <a:rPr lang="en-US"/>
            <a:t>Invitation of predatory criminal</a:t>
          </a:r>
        </a:p>
      </dgm:t>
    </dgm:pt>
    <dgm:pt modelId="{E7FAF960-66F8-45BC-AA31-91EA339AE280}" type="parTrans" cxnId="{7E5216E1-E424-47CA-BE46-F79E78EE570E}">
      <dgm:prSet/>
      <dgm:spPr/>
      <dgm:t>
        <a:bodyPr/>
        <a:lstStyle/>
        <a:p>
          <a:endParaRPr lang="en-US"/>
        </a:p>
      </dgm:t>
    </dgm:pt>
    <dgm:pt modelId="{F1BFA0AA-4D0D-4D5D-A298-D2A73BA9815C}" type="sibTrans" cxnId="{7E5216E1-E424-47CA-BE46-F79E78EE570E}">
      <dgm:prSet/>
      <dgm:spPr/>
      <dgm:t>
        <a:bodyPr/>
        <a:lstStyle/>
        <a:p>
          <a:endParaRPr lang="en-US"/>
        </a:p>
      </dgm:t>
    </dgm:pt>
    <dgm:pt modelId="{8B0A56E2-4960-4361-8699-D0BC8EAC9566}">
      <dgm:prSet/>
      <dgm:spPr/>
      <dgm:t>
        <a:bodyPr/>
        <a:lstStyle/>
        <a:p>
          <a:r>
            <a:rPr lang="en-US"/>
            <a:t>High crime rate in the neighborhood</a:t>
          </a:r>
        </a:p>
      </dgm:t>
    </dgm:pt>
    <dgm:pt modelId="{FC47B178-84C2-495D-B830-98C6FAF51E02}" type="parTrans" cxnId="{AA076FC7-4DF4-4548-86C1-038B7981B9F6}">
      <dgm:prSet/>
      <dgm:spPr/>
      <dgm:t>
        <a:bodyPr/>
        <a:lstStyle/>
        <a:p>
          <a:endParaRPr lang="en-US"/>
        </a:p>
      </dgm:t>
    </dgm:pt>
    <dgm:pt modelId="{90FD956A-4735-4599-A17D-68AA34136A3E}" type="sibTrans" cxnId="{AA076FC7-4DF4-4548-86C1-038B7981B9F6}">
      <dgm:prSet/>
      <dgm:spPr/>
      <dgm:t>
        <a:bodyPr/>
        <a:lstStyle/>
        <a:p>
          <a:endParaRPr lang="en-US"/>
        </a:p>
      </dgm:t>
    </dgm:pt>
    <dgm:pt modelId="{A80B2147-077C-44D3-8860-9F0309048691}" type="pres">
      <dgm:prSet presAssocID="{BDAA7632-4F36-4042-8A6A-5167455F2C1C}" presName="Name0" presStyleCnt="0">
        <dgm:presLayoutVars>
          <dgm:dir/>
          <dgm:animLvl val="lvl"/>
          <dgm:resizeHandles val="exact"/>
        </dgm:presLayoutVars>
      </dgm:prSet>
      <dgm:spPr/>
    </dgm:pt>
    <dgm:pt modelId="{AAB8B53A-48AB-4C2C-B4BA-B7893EE30A3A}" type="pres">
      <dgm:prSet presAssocID="{17486553-D449-4036-8E3F-6AD045644624}" presName="boxAndChildren" presStyleCnt="0"/>
      <dgm:spPr/>
    </dgm:pt>
    <dgm:pt modelId="{3E82DAFB-0C68-4A7C-A4C4-62F6A290CF28}" type="pres">
      <dgm:prSet presAssocID="{17486553-D449-4036-8E3F-6AD045644624}" presName="parentTextBox" presStyleLbl="node1" presStyleIdx="0" presStyleCnt="2"/>
      <dgm:spPr/>
    </dgm:pt>
    <dgm:pt modelId="{B2176E67-5A89-49E1-B9F0-C232B51E14AC}" type="pres">
      <dgm:prSet presAssocID="{17486553-D449-4036-8E3F-6AD045644624}" presName="entireBox" presStyleLbl="node1" presStyleIdx="0" presStyleCnt="2"/>
      <dgm:spPr/>
    </dgm:pt>
    <dgm:pt modelId="{722A7CEA-C767-4EEA-B82D-5963DC7838A8}" type="pres">
      <dgm:prSet presAssocID="{17486553-D449-4036-8E3F-6AD045644624}" presName="descendantBox" presStyleCnt="0"/>
      <dgm:spPr/>
    </dgm:pt>
    <dgm:pt modelId="{E4E59FB3-A30A-4AAF-AB26-FE1CDBF57573}" type="pres">
      <dgm:prSet presAssocID="{2E7E71D5-97C0-4C6A-ACA6-5900D7B85097}" presName="childTextBox" presStyleLbl="fgAccFollowNode1" presStyleIdx="0" presStyleCnt="4">
        <dgm:presLayoutVars>
          <dgm:bulletEnabled val="1"/>
        </dgm:presLayoutVars>
      </dgm:prSet>
      <dgm:spPr/>
    </dgm:pt>
    <dgm:pt modelId="{5FE7EF95-49AA-48CD-8DF6-5F2DBF84FD55}" type="pres">
      <dgm:prSet presAssocID="{6B9E5B1B-4517-4ADB-891C-2547ECBC19BA}" presName="childTextBox" presStyleLbl="fgAccFollowNode1" presStyleIdx="1" presStyleCnt="4">
        <dgm:presLayoutVars>
          <dgm:bulletEnabled val="1"/>
        </dgm:presLayoutVars>
      </dgm:prSet>
      <dgm:spPr/>
    </dgm:pt>
    <dgm:pt modelId="{279E315F-1B1E-4270-801F-22DEA654ABFD}" type="pres">
      <dgm:prSet presAssocID="{68857992-B376-4028-85F9-04C096539016}" presName="childTextBox" presStyleLbl="fgAccFollowNode1" presStyleIdx="2" presStyleCnt="4">
        <dgm:presLayoutVars>
          <dgm:bulletEnabled val="1"/>
        </dgm:presLayoutVars>
      </dgm:prSet>
      <dgm:spPr/>
    </dgm:pt>
    <dgm:pt modelId="{E6796EF7-44F7-4C79-8CC5-15C68070158C}" type="pres">
      <dgm:prSet presAssocID="{8B0A56E2-4960-4361-8699-D0BC8EAC9566}" presName="childTextBox" presStyleLbl="fgAccFollowNode1" presStyleIdx="3" presStyleCnt="4">
        <dgm:presLayoutVars>
          <dgm:bulletEnabled val="1"/>
        </dgm:presLayoutVars>
      </dgm:prSet>
      <dgm:spPr/>
    </dgm:pt>
    <dgm:pt modelId="{DEE7A148-3DC5-44E9-9D5D-6955939E5DCB}" type="pres">
      <dgm:prSet presAssocID="{E372252D-0F7C-4547-B1E1-A41C49FD4BFC}" presName="sp" presStyleCnt="0"/>
      <dgm:spPr/>
    </dgm:pt>
    <dgm:pt modelId="{6E5DB96D-CD5A-4C26-88FC-1DF9AEE79D73}" type="pres">
      <dgm:prSet presAssocID="{46703F82-112A-4D73-87B9-DF2B1F0B6B38}" presName="arrowAndChildren" presStyleCnt="0"/>
      <dgm:spPr/>
    </dgm:pt>
    <dgm:pt modelId="{A8020EDE-2753-4304-9324-703259CDE67B}" type="pres">
      <dgm:prSet presAssocID="{46703F82-112A-4D73-87B9-DF2B1F0B6B38}" presName="parentTextArrow" presStyleLbl="node1" presStyleIdx="1" presStyleCnt="2"/>
      <dgm:spPr/>
    </dgm:pt>
  </dgm:ptLst>
  <dgm:cxnLst>
    <dgm:cxn modelId="{9E7BB908-850E-4187-8183-764148447AD9}" type="presOf" srcId="{17486553-D449-4036-8E3F-6AD045644624}" destId="{B2176E67-5A89-49E1-B9F0-C232B51E14AC}" srcOrd="1" destOrd="0" presId="urn:microsoft.com/office/officeart/2005/8/layout/process4"/>
    <dgm:cxn modelId="{6DA57865-F61B-4019-BE2A-37C018AB021A}" type="presOf" srcId="{46703F82-112A-4D73-87B9-DF2B1F0B6B38}" destId="{A8020EDE-2753-4304-9324-703259CDE67B}" srcOrd="0" destOrd="0" presId="urn:microsoft.com/office/officeart/2005/8/layout/process4"/>
    <dgm:cxn modelId="{DCF14669-09C1-492A-925B-30A2ED26D2A0}" srcId="{BDAA7632-4F36-4042-8A6A-5167455F2C1C}" destId="{17486553-D449-4036-8E3F-6AD045644624}" srcOrd="1" destOrd="0" parTransId="{A37564F4-1163-44FE-9C99-3C0A7CC37772}" sibTransId="{BABE0135-527D-4791-8E71-D26E4345007F}"/>
    <dgm:cxn modelId="{82B58B54-9C62-441D-B307-4F58E23D329E}" srcId="{17486553-D449-4036-8E3F-6AD045644624}" destId="{2E7E71D5-97C0-4C6A-ACA6-5900D7B85097}" srcOrd="0" destOrd="0" parTransId="{7FAE45DD-DCBD-4A25-9BFB-4D5A825581D6}" sibTransId="{A939BE28-3C3A-48EE-8291-9F358D3E6D44}"/>
    <dgm:cxn modelId="{9B1BDF82-34E8-4039-804C-C79402D6A225}" type="presOf" srcId="{8B0A56E2-4960-4361-8699-D0BC8EAC9566}" destId="{E6796EF7-44F7-4C79-8CC5-15C68070158C}" srcOrd="0" destOrd="0" presId="urn:microsoft.com/office/officeart/2005/8/layout/process4"/>
    <dgm:cxn modelId="{7C4DD795-C788-4439-BA0E-CB236DFE8192}" type="presOf" srcId="{17486553-D449-4036-8E3F-6AD045644624}" destId="{3E82DAFB-0C68-4A7C-A4C4-62F6A290CF28}" srcOrd="0" destOrd="0" presId="urn:microsoft.com/office/officeart/2005/8/layout/process4"/>
    <dgm:cxn modelId="{1DC1A3A5-7D27-4C69-B52D-0A6F4E86176C}" srcId="{17486553-D449-4036-8E3F-6AD045644624}" destId="{6B9E5B1B-4517-4ADB-891C-2547ECBC19BA}" srcOrd="1" destOrd="0" parTransId="{FF7C150D-F6E8-4A07-BE96-99846F7C5BB4}" sibTransId="{10390113-45B9-452D-9D45-F9F92FBC47F0}"/>
    <dgm:cxn modelId="{9977C6AF-8228-4298-96AF-542060A592B5}" type="presOf" srcId="{68857992-B376-4028-85F9-04C096539016}" destId="{279E315F-1B1E-4270-801F-22DEA654ABFD}" srcOrd="0" destOrd="0" presId="urn:microsoft.com/office/officeart/2005/8/layout/process4"/>
    <dgm:cxn modelId="{AA076FC7-4DF4-4548-86C1-038B7981B9F6}" srcId="{17486553-D449-4036-8E3F-6AD045644624}" destId="{8B0A56E2-4960-4361-8699-D0BC8EAC9566}" srcOrd="3" destOrd="0" parTransId="{FC47B178-84C2-495D-B830-98C6FAF51E02}" sibTransId="{90FD956A-4735-4599-A17D-68AA34136A3E}"/>
    <dgm:cxn modelId="{A9FFA8D8-EABD-4D39-A917-661D12AFEA03}" srcId="{BDAA7632-4F36-4042-8A6A-5167455F2C1C}" destId="{46703F82-112A-4D73-87B9-DF2B1F0B6B38}" srcOrd="0" destOrd="0" parTransId="{ADA16D53-DED0-48D0-81A5-279DEEF4F760}" sibTransId="{E372252D-0F7C-4547-B1E1-A41C49FD4BFC}"/>
    <dgm:cxn modelId="{908B60DF-ABD3-4973-A351-E46E74D0CC3A}" type="presOf" srcId="{6B9E5B1B-4517-4ADB-891C-2547ECBC19BA}" destId="{5FE7EF95-49AA-48CD-8DF6-5F2DBF84FD55}" srcOrd="0" destOrd="0" presId="urn:microsoft.com/office/officeart/2005/8/layout/process4"/>
    <dgm:cxn modelId="{7E5216E1-E424-47CA-BE46-F79E78EE570E}" srcId="{17486553-D449-4036-8E3F-6AD045644624}" destId="{68857992-B376-4028-85F9-04C096539016}" srcOrd="2" destOrd="0" parTransId="{E7FAF960-66F8-45BC-AA31-91EA339AE280}" sibTransId="{F1BFA0AA-4D0D-4D5D-A298-D2A73BA9815C}"/>
    <dgm:cxn modelId="{E661A6E8-5241-43B3-8FD9-DF0C83CA2093}" type="presOf" srcId="{2E7E71D5-97C0-4C6A-ACA6-5900D7B85097}" destId="{E4E59FB3-A30A-4AAF-AB26-FE1CDBF57573}" srcOrd="0" destOrd="0" presId="urn:microsoft.com/office/officeart/2005/8/layout/process4"/>
    <dgm:cxn modelId="{A68FE7E8-8F7E-4102-BF32-6D43CBA8C130}" type="presOf" srcId="{BDAA7632-4F36-4042-8A6A-5167455F2C1C}" destId="{A80B2147-077C-44D3-8860-9F0309048691}" srcOrd="0" destOrd="0" presId="urn:microsoft.com/office/officeart/2005/8/layout/process4"/>
    <dgm:cxn modelId="{37194137-14A3-4F20-96F9-5D4F2E21F3E5}" type="presParOf" srcId="{A80B2147-077C-44D3-8860-9F0309048691}" destId="{AAB8B53A-48AB-4C2C-B4BA-B7893EE30A3A}" srcOrd="0" destOrd="0" presId="urn:microsoft.com/office/officeart/2005/8/layout/process4"/>
    <dgm:cxn modelId="{BDE85147-0986-4269-B82B-B87D9C094716}" type="presParOf" srcId="{AAB8B53A-48AB-4C2C-B4BA-B7893EE30A3A}" destId="{3E82DAFB-0C68-4A7C-A4C4-62F6A290CF28}" srcOrd="0" destOrd="0" presId="urn:microsoft.com/office/officeart/2005/8/layout/process4"/>
    <dgm:cxn modelId="{E1DB5EC1-1C9B-43FA-B968-C7D32427ACB5}" type="presParOf" srcId="{AAB8B53A-48AB-4C2C-B4BA-B7893EE30A3A}" destId="{B2176E67-5A89-49E1-B9F0-C232B51E14AC}" srcOrd="1" destOrd="0" presId="urn:microsoft.com/office/officeart/2005/8/layout/process4"/>
    <dgm:cxn modelId="{2ABA8F3D-2B13-4480-8EB9-30A2417E6D26}" type="presParOf" srcId="{AAB8B53A-48AB-4C2C-B4BA-B7893EE30A3A}" destId="{722A7CEA-C767-4EEA-B82D-5963DC7838A8}" srcOrd="2" destOrd="0" presId="urn:microsoft.com/office/officeart/2005/8/layout/process4"/>
    <dgm:cxn modelId="{EDF9A86A-A88B-474C-B62F-F2D177ED00C2}" type="presParOf" srcId="{722A7CEA-C767-4EEA-B82D-5963DC7838A8}" destId="{E4E59FB3-A30A-4AAF-AB26-FE1CDBF57573}" srcOrd="0" destOrd="0" presId="urn:microsoft.com/office/officeart/2005/8/layout/process4"/>
    <dgm:cxn modelId="{651CF9AD-2185-47C4-968A-D7A6F0026262}" type="presParOf" srcId="{722A7CEA-C767-4EEA-B82D-5963DC7838A8}" destId="{5FE7EF95-49AA-48CD-8DF6-5F2DBF84FD55}" srcOrd="1" destOrd="0" presId="urn:microsoft.com/office/officeart/2005/8/layout/process4"/>
    <dgm:cxn modelId="{BA156DC6-5DBE-404E-B122-6E55C8029F9C}" type="presParOf" srcId="{722A7CEA-C767-4EEA-B82D-5963DC7838A8}" destId="{279E315F-1B1E-4270-801F-22DEA654ABFD}" srcOrd="2" destOrd="0" presId="urn:microsoft.com/office/officeart/2005/8/layout/process4"/>
    <dgm:cxn modelId="{AEBB9AE9-7BC4-436E-88E6-FEF9DC5DCA73}" type="presParOf" srcId="{722A7CEA-C767-4EEA-B82D-5963DC7838A8}" destId="{E6796EF7-44F7-4C79-8CC5-15C68070158C}" srcOrd="3" destOrd="0" presId="urn:microsoft.com/office/officeart/2005/8/layout/process4"/>
    <dgm:cxn modelId="{EF13C746-3F01-48AA-A101-D92180E369F7}" type="presParOf" srcId="{A80B2147-077C-44D3-8860-9F0309048691}" destId="{DEE7A148-3DC5-44E9-9D5D-6955939E5DCB}" srcOrd="1" destOrd="0" presId="urn:microsoft.com/office/officeart/2005/8/layout/process4"/>
    <dgm:cxn modelId="{B116330C-4070-4C0D-8D6E-88EC33ADA3DA}" type="presParOf" srcId="{A80B2147-077C-44D3-8860-9F0309048691}" destId="{6E5DB96D-CD5A-4C26-88FC-1DF9AEE79D73}" srcOrd="2" destOrd="0" presId="urn:microsoft.com/office/officeart/2005/8/layout/process4"/>
    <dgm:cxn modelId="{78ABAE14-131B-4672-A007-5F869677A8D8}" type="presParOf" srcId="{6E5DB96D-CD5A-4C26-88FC-1DF9AEE79D73}" destId="{A8020EDE-2753-4304-9324-703259CDE67B}"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2E1EB6-9D5F-419B-BE97-EE0F7E49F5C9}">
      <dsp:nvSpPr>
        <dsp:cNvPr id="0" name=""/>
        <dsp:cNvSpPr/>
      </dsp:nvSpPr>
      <dsp:spPr>
        <a:xfrm>
          <a:off x="0" y="36504"/>
          <a:ext cx="6263640" cy="110330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Early Theoretical Developments and Research in Cultural/Subcultural Theory</a:t>
          </a:r>
        </a:p>
      </dsp:txBody>
      <dsp:txXfrm>
        <a:off x="53859" y="90363"/>
        <a:ext cx="6155922" cy="995591"/>
      </dsp:txXfrm>
    </dsp:sp>
    <dsp:sp modelId="{8649C1BD-CE7C-4D2C-9AB8-EDFEA3901F3C}">
      <dsp:nvSpPr>
        <dsp:cNvPr id="0" name=""/>
        <dsp:cNvSpPr/>
      </dsp:nvSpPr>
      <dsp:spPr>
        <a:xfrm>
          <a:off x="0" y="1139814"/>
          <a:ext cx="6263640" cy="43283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8871" tIns="52070" rIns="291592" bIns="52070" numCol="1" spcCol="1270" anchor="t" anchorCtr="0">
          <a:noAutofit/>
        </a:bodyPr>
        <a:lstStyle/>
        <a:p>
          <a:pPr marL="285750" lvl="1" indent="-285750" algn="l" defTabSz="1422400">
            <a:lnSpc>
              <a:spcPct val="90000"/>
            </a:lnSpc>
            <a:spcBef>
              <a:spcPct val="0"/>
            </a:spcBef>
            <a:spcAft>
              <a:spcPct val="20000"/>
            </a:spcAft>
            <a:buChar char="•"/>
          </a:pPr>
          <a:r>
            <a:rPr lang="en-US" sz="3200" kern="1200"/>
            <a:t>Ferracuti and Wolfgang’s primary conclusion: violence is a culturally learned adaptation to deal with negative life circumstances.</a:t>
          </a:r>
        </a:p>
        <a:p>
          <a:pPr marL="571500" lvl="2" indent="-285750" algn="l" defTabSz="1422400">
            <a:lnSpc>
              <a:spcPct val="90000"/>
            </a:lnSpc>
            <a:spcBef>
              <a:spcPct val="0"/>
            </a:spcBef>
            <a:spcAft>
              <a:spcPct val="20000"/>
            </a:spcAft>
            <a:buChar char="•"/>
          </a:pPr>
          <a:r>
            <a:rPr lang="en-US" sz="3200" kern="1200"/>
            <a:t>No subculture can be totally different from or totally in conflict with the society </a:t>
          </a:r>
        </a:p>
        <a:p>
          <a:pPr marL="571500" lvl="2" indent="-285750" algn="l" defTabSz="1422400">
            <a:lnSpc>
              <a:spcPct val="90000"/>
            </a:lnSpc>
            <a:spcBef>
              <a:spcPct val="0"/>
            </a:spcBef>
            <a:spcAft>
              <a:spcPct val="20000"/>
            </a:spcAft>
            <a:buChar char="•"/>
          </a:pPr>
          <a:r>
            <a:rPr lang="en-US" sz="3200" kern="1200"/>
            <a:t>Cultural/subcultural theory.</a:t>
          </a:r>
        </a:p>
      </dsp:txBody>
      <dsp:txXfrm>
        <a:off x="0" y="1139814"/>
        <a:ext cx="6263640" cy="432836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DC98CE-3C6C-4778-BE5A-C751B61EC428}">
      <dsp:nvSpPr>
        <dsp:cNvPr id="0" name=""/>
        <dsp:cNvSpPr/>
      </dsp:nvSpPr>
      <dsp:spPr>
        <a:xfrm>
          <a:off x="0" y="0"/>
          <a:ext cx="3286125" cy="4351338"/>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6199" tIns="330200" rIns="256199" bIns="330200" numCol="1" spcCol="1270" anchor="t" anchorCtr="0">
          <a:noAutofit/>
        </a:bodyPr>
        <a:lstStyle/>
        <a:p>
          <a:pPr marL="0" lvl="0" indent="0" algn="l" defTabSz="933450">
            <a:lnSpc>
              <a:spcPct val="90000"/>
            </a:lnSpc>
            <a:spcBef>
              <a:spcPct val="0"/>
            </a:spcBef>
            <a:spcAft>
              <a:spcPct val="35000"/>
            </a:spcAft>
            <a:buNone/>
          </a:pPr>
          <a:r>
            <a:rPr lang="en-US" sz="2100" kern="1200"/>
            <a:t>Individuals will begin to commit crime such as </a:t>
          </a:r>
          <a:r>
            <a:rPr lang="en-US" sz="2100" u="sng" kern="1200"/>
            <a:t>Panhandling</a:t>
          </a:r>
          <a:r>
            <a:rPr lang="en-US" sz="2100" kern="1200"/>
            <a:t>, </a:t>
          </a:r>
          <a:r>
            <a:rPr lang="en-US" sz="2100" u="sng" kern="1200"/>
            <a:t>prostitution </a:t>
          </a:r>
          <a:r>
            <a:rPr lang="en-US" sz="2100" kern="1200"/>
            <a:t>and </a:t>
          </a:r>
          <a:r>
            <a:rPr lang="en-US" sz="2100" u="sng" kern="1200"/>
            <a:t>drug dealing</a:t>
          </a:r>
          <a:endParaRPr lang="en-US" sz="2100" kern="1200"/>
        </a:p>
      </dsp:txBody>
      <dsp:txXfrm>
        <a:off x="0" y="1653508"/>
        <a:ext cx="3286125" cy="2610802"/>
      </dsp:txXfrm>
    </dsp:sp>
    <dsp:sp modelId="{35F5E098-CC2A-447C-B224-083C3F7C3DCA}">
      <dsp:nvSpPr>
        <dsp:cNvPr id="0" name=""/>
        <dsp:cNvSpPr/>
      </dsp:nvSpPr>
      <dsp:spPr>
        <a:xfrm>
          <a:off x="990361" y="435133"/>
          <a:ext cx="1305401" cy="1305401"/>
        </a:xfrm>
        <a:prstGeom prst="ellips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01774" tIns="12700" rIns="101774" bIns="12700" numCol="1" spcCol="1270" anchor="ctr" anchorCtr="0">
          <a:noAutofit/>
        </a:bodyPr>
        <a:lstStyle/>
        <a:p>
          <a:pPr marL="0" lvl="0" indent="0" algn="ctr" defTabSz="2133600">
            <a:lnSpc>
              <a:spcPct val="90000"/>
            </a:lnSpc>
            <a:spcBef>
              <a:spcPct val="0"/>
            </a:spcBef>
            <a:spcAft>
              <a:spcPct val="35000"/>
            </a:spcAft>
            <a:buNone/>
          </a:pPr>
          <a:r>
            <a:rPr lang="en-US" sz="4800" kern="1200"/>
            <a:t>1</a:t>
          </a:r>
        </a:p>
      </dsp:txBody>
      <dsp:txXfrm>
        <a:off x="1181533" y="626305"/>
        <a:ext cx="923057" cy="923057"/>
      </dsp:txXfrm>
    </dsp:sp>
    <dsp:sp modelId="{A7925F4F-F779-49DF-BA8C-3F61991A0978}">
      <dsp:nvSpPr>
        <dsp:cNvPr id="0" name=""/>
        <dsp:cNvSpPr/>
      </dsp:nvSpPr>
      <dsp:spPr>
        <a:xfrm>
          <a:off x="0" y="4351266"/>
          <a:ext cx="3286125" cy="72"/>
        </a:xfrm>
        <a:prstGeom prst="rect">
          <a:avLst/>
        </a:prstGeom>
        <a:solidFill>
          <a:schemeClr val="accent2">
            <a:hueOff val="-291073"/>
            <a:satOff val="-16786"/>
            <a:lumOff val="1726"/>
            <a:alphaOff val="0"/>
          </a:schemeClr>
        </a:solidFill>
        <a:ln w="12700" cap="flat" cmpd="sng" algn="ctr">
          <a:solidFill>
            <a:schemeClr val="accent2">
              <a:hueOff val="-291073"/>
              <a:satOff val="-16786"/>
              <a:lumOff val="1726"/>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4A0B53DE-6367-4328-9C3C-F1768C790B0B}">
      <dsp:nvSpPr>
        <dsp:cNvPr id="0" name=""/>
        <dsp:cNvSpPr/>
      </dsp:nvSpPr>
      <dsp:spPr>
        <a:xfrm>
          <a:off x="3614737" y="0"/>
          <a:ext cx="3286125" cy="4351338"/>
        </a:xfrm>
        <a:prstGeom prst="rect">
          <a:avLst/>
        </a:prstGeom>
        <a:solidFill>
          <a:schemeClr val="accent2">
            <a:tint val="40000"/>
            <a:alpha val="90000"/>
            <a:hueOff val="-424613"/>
            <a:satOff val="-37673"/>
            <a:lumOff val="-385"/>
            <a:alphaOff val="0"/>
          </a:schemeClr>
        </a:solidFill>
        <a:ln w="12700" cap="flat" cmpd="sng" algn="ctr">
          <a:solidFill>
            <a:schemeClr val="accent2">
              <a:tint val="40000"/>
              <a:alpha val="90000"/>
              <a:hueOff val="-424613"/>
              <a:satOff val="-37673"/>
              <a:lumOff val="-38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6199" tIns="330200" rIns="256199" bIns="330200" numCol="1" spcCol="1270" anchor="t" anchorCtr="0">
          <a:noAutofit/>
        </a:bodyPr>
        <a:lstStyle/>
        <a:p>
          <a:pPr marL="0" lvl="0" indent="0" algn="l" defTabSz="933450">
            <a:lnSpc>
              <a:spcPct val="90000"/>
            </a:lnSpc>
            <a:spcBef>
              <a:spcPct val="0"/>
            </a:spcBef>
            <a:spcAft>
              <a:spcPct val="35000"/>
            </a:spcAft>
            <a:buNone/>
          </a:pPr>
          <a:r>
            <a:rPr lang="en-US" sz="2100" kern="1200"/>
            <a:t>These crime will become part of the </a:t>
          </a:r>
          <a:r>
            <a:rPr lang="en-US" sz="2100" u="sng" kern="1200"/>
            <a:t>regular activities </a:t>
          </a:r>
          <a:r>
            <a:rPr lang="en-US" sz="2100" kern="1200"/>
            <a:t>taking place in the </a:t>
          </a:r>
          <a:r>
            <a:rPr lang="en-US" sz="2100" u="sng" kern="1200"/>
            <a:t>abandoned building </a:t>
          </a:r>
          <a:r>
            <a:rPr lang="en-US" sz="2100" kern="1200"/>
            <a:t>and will then spread out into neighborhood</a:t>
          </a:r>
        </a:p>
      </dsp:txBody>
      <dsp:txXfrm>
        <a:off x="3614737" y="1653508"/>
        <a:ext cx="3286125" cy="2610802"/>
      </dsp:txXfrm>
    </dsp:sp>
    <dsp:sp modelId="{2AE99ADA-A5F8-49C7-910C-75AC868BEE26}">
      <dsp:nvSpPr>
        <dsp:cNvPr id="0" name=""/>
        <dsp:cNvSpPr/>
      </dsp:nvSpPr>
      <dsp:spPr>
        <a:xfrm>
          <a:off x="4605099" y="435133"/>
          <a:ext cx="1305401" cy="1305401"/>
        </a:xfrm>
        <a:prstGeom prst="ellipse">
          <a:avLst/>
        </a:prstGeom>
        <a:solidFill>
          <a:schemeClr val="accent2">
            <a:hueOff val="-582145"/>
            <a:satOff val="-33571"/>
            <a:lumOff val="3451"/>
            <a:alphaOff val="0"/>
          </a:schemeClr>
        </a:solidFill>
        <a:ln w="12700" cap="flat" cmpd="sng" algn="ctr">
          <a:solidFill>
            <a:schemeClr val="accent2">
              <a:hueOff val="-582145"/>
              <a:satOff val="-33571"/>
              <a:lumOff val="3451"/>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01774" tIns="12700" rIns="101774" bIns="12700" numCol="1" spcCol="1270" anchor="ctr" anchorCtr="0">
          <a:noAutofit/>
        </a:bodyPr>
        <a:lstStyle/>
        <a:p>
          <a:pPr marL="0" lvl="0" indent="0" algn="ctr" defTabSz="2133600">
            <a:lnSpc>
              <a:spcPct val="90000"/>
            </a:lnSpc>
            <a:spcBef>
              <a:spcPct val="0"/>
            </a:spcBef>
            <a:spcAft>
              <a:spcPct val="35000"/>
            </a:spcAft>
            <a:buNone/>
          </a:pPr>
          <a:r>
            <a:rPr lang="en-US" sz="4800" kern="1200"/>
            <a:t>2</a:t>
          </a:r>
        </a:p>
      </dsp:txBody>
      <dsp:txXfrm>
        <a:off x="4796271" y="626305"/>
        <a:ext cx="923057" cy="923057"/>
      </dsp:txXfrm>
    </dsp:sp>
    <dsp:sp modelId="{7F12C3B4-62F0-403F-99B3-4F93311D5CEF}">
      <dsp:nvSpPr>
        <dsp:cNvPr id="0" name=""/>
        <dsp:cNvSpPr/>
      </dsp:nvSpPr>
      <dsp:spPr>
        <a:xfrm>
          <a:off x="3614737" y="4351266"/>
          <a:ext cx="3286125" cy="72"/>
        </a:xfrm>
        <a:prstGeom prst="rect">
          <a:avLst/>
        </a:prstGeom>
        <a:solidFill>
          <a:schemeClr val="accent2">
            <a:hueOff val="-873218"/>
            <a:satOff val="-50357"/>
            <a:lumOff val="5177"/>
            <a:alphaOff val="0"/>
          </a:schemeClr>
        </a:solidFill>
        <a:ln w="12700" cap="flat" cmpd="sng" algn="ctr">
          <a:solidFill>
            <a:schemeClr val="accent2">
              <a:hueOff val="-873218"/>
              <a:satOff val="-50357"/>
              <a:lumOff val="5177"/>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7FACF48A-627E-4979-8E40-6D201E334381}">
      <dsp:nvSpPr>
        <dsp:cNvPr id="0" name=""/>
        <dsp:cNvSpPr/>
      </dsp:nvSpPr>
      <dsp:spPr>
        <a:xfrm>
          <a:off x="7229475" y="0"/>
          <a:ext cx="3286125" cy="4351338"/>
        </a:xfrm>
        <a:prstGeom prst="rect">
          <a:avLst/>
        </a:prstGeom>
        <a:solidFill>
          <a:schemeClr val="accent2">
            <a:tint val="40000"/>
            <a:alpha val="90000"/>
            <a:hueOff val="-849226"/>
            <a:satOff val="-75346"/>
            <a:lumOff val="-769"/>
            <a:alphaOff val="0"/>
          </a:schemeClr>
        </a:solidFill>
        <a:ln w="12700" cap="flat" cmpd="sng" algn="ctr">
          <a:solidFill>
            <a:schemeClr val="accent2">
              <a:tint val="40000"/>
              <a:alpha val="90000"/>
              <a:hueOff val="-849226"/>
              <a:satOff val="-75346"/>
              <a:lumOff val="-76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6199" tIns="330200" rIns="256199" bIns="330200" numCol="1" spcCol="1270" anchor="t" anchorCtr="0">
          <a:noAutofit/>
        </a:bodyPr>
        <a:lstStyle/>
        <a:p>
          <a:pPr marL="0" lvl="0" indent="0" algn="l" defTabSz="933450">
            <a:lnSpc>
              <a:spcPct val="90000"/>
            </a:lnSpc>
            <a:spcBef>
              <a:spcPct val="0"/>
            </a:spcBef>
            <a:spcAft>
              <a:spcPct val="35000"/>
            </a:spcAft>
            <a:buNone/>
          </a:pPr>
          <a:r>
            <a:rPr lang="en-US" sz="2100" kern="1200"/>
            <a:t>Create more problems for the whole neighborhood and the society, due to less involvement of community</a:t>
          </a:r>
        </a:p>
      </dsp:txBody>
      <dsp:txXfrm>
        <a:off x="7229475" y="1653508"/>
        <a:ext cx="3286125" cy="2610802"/>
      </dsp:txXfrm>
    </dsp:sp>
    <dsp:sp modelId="{A9D53663-3AC7-4DC9-A035-88F203CC9C53}">
      <dsp:nvSpPr>
        <dsp:cNvPr id="0" name=""/>
        <dsp:cNvSpPr/>
      </dsp:nvSpPr>
      <dsp:spPr>
        <a:xfrm>
          <a:off x="8219836" y="435133"/>
          <a:ext cx="1305401" cy="1305401"/>
        </a:xfrm>
        <a:prstGeom prst="ellipse">
          <a:avLst/>
        </a:prstGeom>
        <a:solidFill>
          <a:schemeClr val="accent2">
            <a:hueOff val="-1164290"/>
            <a:satOff val="-67142"/>
            <a:lumOff val="6902"/>
            <a:alphaOff val="0"/>
          </a:schemeClr>
        </a:solidFill>
        <a:ln w="12700" cap="flat" cmpd="sng" algn="ctr">
          <a:solidFill>
            <a:schemeClr val="accent2">
              <a:hueOff val="-1164290"/>
              <a:satOff val="-67142"/>
              <a:lumOff val="6902"/>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01774" tIns="12700" rIns="101774" bIns="12700" numCol="1" spcCol="1270" anchor="ctr" anchorCtr="0">
          <a:noAutofit/>
        </a:bodyPr>
        <a:lstStyle/>
        <a:p>
          <a:pPr marL="0" lvl="0" indent="0" algn="ctr" defTabSz="2133600">
            <a:lnSpc>
              <a:spcPct val="90000"/>
            </a:lnSpc>
            <a:spcBef>
              <a:spcPct val="0"/>
            </a:spcBef>
            <a:spcAft>
              <a:spcPct val="35000"/>
            </a:spcAft>
            <a:buNone/>
          </a:pPr>
          <a:r>
            <a:rPr lang="en-US" sz="4800" kern="1200"/>
            <a:t>3</a:t>
          </a:r>
        </a:p>
      </dsp:txBody>
      <dsp:txXfrm>
        <a:off x="8411008" y="626305"/>
        <a:ext cx="923057" cy="923057"/>
      </dsp:txXfrm>
    </dsp:sp>
    <dsp:sp modelId="{3B31CA33-FFBD-4447-922F-608F55210780}">
      <dsp:nvSpPr>
        <dsp:cNvPr id="0" name=""/>
        <dsp:cNvSpPr/>
      </dsp:nvSpPr>
      <dsp:spPr>
        <a:xfrm>
          <a:off x="7229475" y="4351266"/>
          <a:ext cx="3286125" cy="72"/>
        </a:xfrm>
        <a:prstGeom prst="rect">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176E67-5A89-49E1-B9F0-C232B51E14AC}">
      <dsp:nvSpPr>
        <dsp:cNvPr id="0" name=""/>
        <dsp:cNvSpPr/>
      </dsp:nvSpPr>
      <dsp:spPr>
        <a:xfrm>
          <a:off x="0" y="2626263"/>
          <a:ext cx="10515600" cy="172311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4696" tIns="234696" rIns="234696" bIns="234696" numCol="1" spcCol="1270" anchor="ctr" anchorCtr="0">
          <a:noAutofit/>
        </a:bodyPr>
        <a:lstStyle/>
        <a:p>
          <a:pPr marL="0" lvl="0" indent="0" algn="ctr" defTabSz="1466850">
            <a:lnSpc>
              <a:spcPct val="90000"/>
            </a:lnSpc>
            <a:spcBef>
              <a:spcPct val="0"/>
            </a:spcBef>
            <a:spcAft>
              <a:spcPct val="35000"/>
            </a:spcAft>
            <a:buNone/>
          </a:pPr>
          <a:r>
            <a:rPr lang="en-US" sz="3300" kern="1200"/>
            <a:t>Attack the initial factor of the Causal Chain</a:t>
          </a:r>
        </a:p>
      </dsp:txBody>
      <dsp:txXfrm>
        <a:off x="0" y="2626263"/>
        <a:ext cx="10515600" cy="930480"/>
      </dsp:txXfrm>
    </dsp:sp>
    <dsp:sp modelId="{E4E59FB3-A30A-4AAF-AB26-FE1CDBF57573}">
      <dsp:nvSpPr>
        <dsp:cNvPr id="0" name=""/>
        <dsp:cNvSpPr/>
      </dsp:nvSpPr>
      <dsp:spPr>
        <a:xfrm>
          <a:off x="0" y="3522281"/>
          <a:ext cx="2628899" cy="792631"/>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6464" tIns="27940" rIns="156464" bIns="27940" numCol="1" spcCol="1270" anchor="ctr" anchorCtr="0">
          <a:noAutofit/>
        </a:bodyPr>
        <a:lstStyle/>
        <a:p>
          <a:pPr marL="0" lvl="0" indent="0" algn="ctr" defTabSz="977900">
            <a:lnSpc>
              <a:spcPct val="90000"/>
            </a:lnSpc>
            <a:spcBef>
              <a:spcPct val="0"/>
            </a:spcBef>
            <a:spcAft>
              <a:spcPct val="35000"/>
            </a:spcAft>
            <a:buNone/>
          </a:pPr>
          <a:r>
            <a:rPr lang="en-US" sz="2200" kern="1200"/>
            <a:t>Disorder caused by disreputable people</a:t>
          </a:r>
        </a:p>
      </dsp:txBody>
      <dsp:txXfrm>
        <a:off x="0" y="3522281"/>
        <a:ext cx="2628899" cy="792631"/>
      </dsp:txXfrm>
    </dsp:sp>
    <dsp:sp modelId="{5FE7EF95-49AA-48CD-8DF6-5F2DBF84FD55}">
      <dsp:nvSpPr>
        <dsp:cNvPr id="0" name=""/>
        <dsp:cNvSpPr/>
      </dsp:nvSpPr>
      <dsp:spPr>
        <a:xfrm>
          <a:off x="2628900" y="3522281"/>
          <a:ext cx="2628899" cy="792631"/>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6464" tIns="27940" rIns="156464" bIns="27940" numCol="1" spcCol="1270" anchor="ctr" anchorCtr="0">
          <a:noAutofit/>
        </a:bodyPr>
        <a:lstStyle/>
        <a:p>
          <a:pPr marL="0" lvl="0" indent="0" algn="ctr" defTabSz="977900">
            <a:lnSpc>
              <a:spcPct val="90000"/>
            </a:lnSpc>
            <a:spcBef>
              <a:spcPct val="0"/>
            </a:spcBef>
            <a:spcAft>
              <a:spcPct val="35000"/>
            </a:spcAft>
            <a:buNone/>
          </a:pPr>
          <a:r>
            <a:rPr lang="en-US" sz="2200" kern="1200"/>
            <a:t>Breakdown in informal control</a:t>
          </a:r>
        </a:p>
      </dsp:txBody>
      <dsp:txXfrm>
        <a:off x="2628900" y="3522281"/>
        <a:ext cx="2628899" cy="792631"/>
      </dsp:txXfrm>
    </dsp:sp>
    <dsp:sp modelId="{279E315F-1B1E-4270-801F-22DEA654ABFD}">
      <dsp:nvSpPr>
        <dsp:cNvPr id="0" name=""/>
        <dsp:cNvSpPr/>
      </dsp:nvSpPr>
      <dsp:spPr>
        <a:xfrm>
          <a:off x="5257800" y="3522281"/>
          <a:ext cx="2628899" cy="792631"/>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6464" tIns="27940" rIns="156464" bIns="27940" numCol="1" spcCol="1270" anchor="ctr" anchorCtr="0">
          <a:noAutofit/>
        </a:bodyPr>
        <a:lstStyle/>
        <a:p>
          <a:pPr marL="0" lvl="0" indent="0" algn="ctr" defTabSz="977900">
            <a:lnSpc>
              <a:spcPct val="90000"/>
            </a:lnSpc>
            <a:spcBef>
              <a:spcPct val="0"/>
            </a:spcBef>
            <a:spcAft>
              <a:spcPct val="35000"/>
            </a:spcAft>
            <a:buNone/>
          </a:pPr>
          <a:r>
            <a:rPr lang="en-US" sz="2200" kern="1200"/>
            <a:t>Invitation of predatory criminal</a:t>
          </a:r>
        </a:p>
      </dsp:txBody>
      <dsp:txXfrm>
        <a:off x="5257800" y="3522281"/>
        <a:ext cx="2628899" cy="792631"/>
      </dsp:txXfrm>
    </dsp:sp>
    <dsp:sp modelId="{E6796EF7-44F7-4C79-8CC5-15C68070158C}">
      <dsp:nvSpPr>
        <dsp:cNvPr id="0" name=""/>
        <dsp:cNvSpPr/>
      </dsp:nvSpPr>
      <dsp:spPr>
        <a:xfrm>
          <a:off x="7886700" y="3522281"/>
          <a:ext cx="2628899" cy="792631"/>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6464" tIns="27940" rIns="156464" bIns="27940" numCol="1" spcCol="1270" anchor="ctr" anchorCtr="0">
          <a:noAutofit/>
        </a:bodyPr>
        <a:lstStyle/>
        <a:p>
          <a:pPr marL="0" lvl="0" indent="0" algn="ctr" defTabSz="977900">
            <a:lnSpc>
              <a:spcPct val="90000"/>
            </a:lnSpc>
            <a:spcBef>
              <a:spcPct val="0"/>
            </a:spcBef>
            <a:spcAft>
              <a:spcPct val="35000"/>
            </a:spcAft>
            <a:buNone/>
          </a:pPr>
          <a:r>
            <a:rPr lang="en-US" sz="2200" kern="1200"/>
            <a:t>High crime rate in the neighborhood</a:t>
          </a:r>
        </a:p>
      </dsp:txBody>
      <dsp:txXfrm>
        <a:off x="7886700" y="3522281"/>
        <a:ext cx="2628899" cy="792631"/>
      </dsp:txXfrm>
    </dsp:sp>
    <dsp:sp modelId="{A8020EDE-2753-4304-9324-703259CDE67B}">
      <dsp:nvSpPr>
        <dsp:cNvPr id="0" name=""/>
        <dsp:cNvSpPr/>
      </dsp:nvSpPr>
      <dsp:spPr>
        <a:xfrm rot="10800000">
          <a:off x="0" y="1962"/>
          <a:ext cx="10515600" cy="2650147"/>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4696" tIns="234696" rIns="234696" bIns="234696" numCol="1" spcCol="1270" anchor="ctr" anchorCtr="0">
          <a:noAutofit/>
        </a:bodyPr>
        <a:lstStyle/>
        <a:p>
          <a:pPr marL="0" lvl="0" indent="0" algn="ctr" defTabSz="1466850">
            <a:lnSpc>
              <a:spcPct val="90000"/>
            </a:lnSpc>
            <a:spcBef>
              <a:spcPct val="0"/>
            </a:spcBef>
            <a:spcAft>
              <a:spcPct val="35000"/>
            </a:spcAft>
            <a:buNone/>
          </a:pPr>
          <a:r>
            <a:rPr lang="en-US" sz="3300" kern="1200"/>
            <a:t>Fix the broken windows; </a:t>
          </a:r>
        </a:p>
      </dsp:txBody>
      <dsp:txXfrm rot="10800000">
        <a:off x="0" y="1962"/>
        <a:ext cx="10515600" cy="172198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06A2FC-41FC-4D5C-9A6E-0FB01889A5A4}" type="datetimeFigureOut">
              <a:rPr lang="en-US" smtClean="0"/>
              <a:t>10/10/2022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2F1AC2-3D09-414C-96FE-4F06892DC512}" type="slidenum">
              <a:rPr lang="en-US" smtClean="0"/>
              <a:t>‹#›</a:t>
            </a:fld>
            <a:endParaRPr lang="en-US"/>
          </a:p>
        </p:txBody>
      </p:sp>
    </p:spTree>
    <p:extLst>
      <p:ext uri="{BB962C8B-B14F-4D97-AF65-F5344CB8AC3E}">
        <p14:creationId xmlns:p14="http://schemas.microsoft.com/office/powerpoint/2010/main" val="25901248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Satisfies Learning Objective 9.3 </a:t>
            </a:r>
            <a:r>
              <a:rPr lang="en-US" sz="1200" kern="1200" dirty="0">
                <a:solidFill>
                  <a:schemeClr val="tx1"/>
                </a:solidFill>
                <a:latin typeface="+mn-lt"/>
                <a:ea typeface="+mn-ea"/>
                <a:cs typeface="+mn-cs"/>
              </a:rPr>
              <a:t>Identify some current, modern-day examples of specific cultures or subcultures in the United States and how they relate to crime</a:t>
            </a:r>
            <a:r>
              <a:rPr lang="en-US" sz="1200" kern="120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p:txBody>
      </p:sp>
      <p:sp>
        <p:nvSpPr>
          <p:cNvPr id="4" name="Slide Number Placeholder 3"/>
          <p:cNvSpPr>
            <a:spLocks noGrp="1"/>
          </p:cNvSpPr>
          <p:nvPr>
            <p:ph type="sldNum" sz="quarter" idx="10"/>
          </p:nvPr>
        </p:nvSpPr>
        <p:spPr/>
        <p:txBody>
          <a:bodyPr/>
          <a:lstStyle/>
          <a:p>
            <a:fld id="{39974C31-EB4A-4B21-8134-CB5741A1DC5F}" type="slidenum">
              <a:rPr lang="en-US" smtClean="0"/>
              <a:pPr/>
              <a:t>2</a:t>
            </a:fld>
            <a:endParaRPr lang="en-US" dirty="0"/>
          </a:p>
        </p:txBody>
      </p:sp>
    </p:spTree>
    <p:extLst>
      <p:ext uri="{BB962C8B-B14F-4D97-AF65-F5344CB8AC3E}">
        <p14:creationId xmlns:p14="http://schemas.microsoft.com/office/powerpoint/2010/main" val="30012447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Satisfies Learning Objective 9.3 </a:t>
            </a:r>
            <a:r>
              <a:rPr lang="en-US" sz="1200" kern="1200" dirty="0">
                <a:solidFill>
                  <a:schemeClr val="tx1"/>
                </a:solidFill>
                <a:latin typeface="+mn-lt"/>
                <a:ea typeface="+mn-ea"/>
                <a:cs typeface="+mn-cs"/>
              </a:rPr>
              <a:t>Identify some current, modern-day examples of specific cultures or subcultures in the United States and how they relate to crime</a:t>
            </a:r>
            <a:r>
              <a:rPr lang="en-US" sz="1200" kern="120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Ferracuti and Wolfgang’s primary conclusion: </a:t>
            </a:r>
            <a:r>
              <a:rPr lang="en-US" sz="1200" b="0" kern="1200" dirty="0">
                <a:solidFill>
                  <a:schemeClr val="tx1"/>
                </a:solidFill>
                <a:latin typeface="+mn-lt"/>
                <a:ea typeface="+mn-ea"/>
                <a:cs typeface="+mn-cs"/>
              </a:rPr>
              <a:t>V</a:t>
            </a:r>
            <a:r>
              <a:rPr lang="en-US" sz="1200" kern="1200" dirty="0">
                <a:solidFill>
                  <a:schemeClr val="tx1"/>
                </a:solidFill>
                <a:latin typeface="+mn-lt"/>
                <a:ea typeface="+mn-ea"/>
                <a:cs typeface="+mn-cs"/>
              </a:rPr>
              <a:t>iolence is a culturally learned adaptation to deal with negative life circumstances and that learning such norms occurs in an environment that emphasizes violence over other options.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Cultural/subcultural theory: A</a:t>
            </a:r>
            <a:r>
              <a:rPr lang="en-US" b="0" baseline="0" dirty="0"/>
              <a:t> </a:t>
            </a:r>
            <a:r>
              <a:rPr lang="en-US" sz="1200" kern="1200" dirty="0">
                <a:solidFill>
                  <a:schemeClr val="tx1"/>
                </a:solidFill>
                <a:latin typeface="+mn-lt"/>
                <a:ea typeface="+mn-ea"/>
                <a:cs typeface="+mn-cs"/>
              </a:rPr>
              <a:t>perspective on criminal offending that assumes that many offenders believe in a normative system distinctly different from and often at odds with the norms accepted by conventional society.</a:t>
            </a:r>
          </a:p>
        </p:txBody>
      </p:sp>
      <p:sp>
        <p:nvSpPr>
          <p:cNvPr id="4" name="Slide Number Placeholder 3"/>
          <p:cNvSpPr>
            <a:spLocks noGrp="1"/>
          </p:cNvSpPr>
          <p:nvPr>
            <p:ph type="sldNum" sz="quarter" idx="10"/>
          </p:nvPr>
        </p:nvSpPr>
        <p:spPr/>
        <p:txBody>
          <a:bodyPr/>
          <a:lstStyle/>
          <a:p>
            <a:fld id="{39974C31-EB4A-4B21-8134-CB5741A1DC5F}" type="slidenum">
              <a:rPr lang="en-US" smtClean="0"/>
              <a:pPr/>
              <a:t>3</a:t>
            </a:fld>
            <a:endParaRPr lang="en-US" dirty="0"/>
          </a:p>
        </p:txBody>
      </p:sp>
    </p:spTree>
    <p:extLst>
      <p:ext uri="{BB962C8B-B14F-4D97-AF65-F5344CB8AC3E}">
        <p14:creationId xmlns:p14="http://schemas.microsoft.com/office/powerpoint/2010/main" val="30012447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Satisfies Learning Objective 9.3 </a:t>
            </a:r>
            <a:r>
              <a:rPr lang="en-US" sz="1200" kern="1200" dirty="0">
                <a:solidFill>
                  <a:schemeClr val="tx1"/>
                </a:solidFill>
                <a:latin typeface="+mn-lt"/>
                <a:ea typeface="+mn-ea"/>
                <a:cs typeface="+mn-cs"/>
              </a:rPr>
              <a:t>Identify some current, modern-day examples of specific cultures or subcultures in the United States and how they relate to crime</a:t>
            </a:r>
            <a:r>
              <a:rPr lang="en-US" sz="1200" kern="120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Miller’s theoretical model: </a:t>
            </a:r>
            <a:r>
              <a:rPr lang="en-US" sz="1200" b="0" kern="1200" dirty="0">
                <a:solidFill>
                  <a:schemeClr val="tx1"/>
                </a:solidFill>
                <a:latin typeface="+mn-lt"/>
                <a:ea typeface="+mn-ea"/>
                <a:cs typeface="+mn-cs"/>
              </a:rPr>
              <a:t>Miller presented a theoretical model that proposed that the entire lower class had its own cultural value system.</a:t>
            </a:r>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Six focal concerns:</a:t>
            </a:r>
            <a:r>
              <a:rPr lang="en-US" sz="1200" b="0" kern="1200" dirty="0">
                <a:solidFill>
                  <a:schemeClr val="tx1"/>
                </a:solidFill>
                <a:latin typeface="+mn-lt"/>
                <a:ea typeface="+mn-ea"/>
                <a:cs typeface="+mn-cs"/>
              </a:rPr>
              <a:t> In this model, virtually everyone in the lower class believed in and socialized the values of six focal concerns:</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1200" b="0" kern="1200" dirty="0">
                <a:solidFill>
                  <a:schemeClr val="tx1"/>
                </a:solidFill>
                <a:latin typeface="+mn-lt"/>
                <a:ea typeface="+mn-ea"/>
                <a:cs typeface="+mn-cs"/>
              </a:rPr>
              <a:t>Fate: The concern of luck, or whatever life dealt you; it disregarded responsibility and accountability for one’s actions.</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1200" b="0" kern="1200" dirty="0">
                <a:solidFill>
                  <a:schemeClr val="tx1"/>
                </a:solidFill>
                <a:latin typeface="+mn-lt"/>
                <a:ea typeface="+mn-ea"/>
                <a:cs typeface="+mn-cs"/>
              </a:rPr>
              <a:t>Autonomy: The value of independence from authority.</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1200" b="0" kern="1200" dirty="0">
                <a:solidFill>
                  <a:schemeClr val="tx1"/>
                </a:solidFill>
                <a:latin typeface="+mn-lt"/>
                <a:ea typeface="+mn-ea"/>
                <a:cs typeface="+mn-cs"/>
              </a:rPr>
              <a:t>Trouble: The concern of staying out of legal problems, as well as getting into and out of personal difficulties.</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1200" b="0" kern="1200" dirty="0">
                <a:solidFill>
                  <a:schemeClr val="tx1"/>
                </a:solidFill>
                <a:latin typeface="+mn-lt"/>
                <a:ea typeface="+mn-ea"/>
                <a:cs typeface="+mn-cs"/>
              </a:rPr>
              <a:t>Toughness: Maintaining your reputation on the street in many ways.</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1200" b="0" kern="1200" dirty="0">
                <a:solidFill>
                  <a:schemeClr val="tx1"/>
                </a:solidFill>
                <a:latin typeface="+mn-lt"/>
                <a:ea typeface="+mn-ea"/>
                <a:cs typeface="+mn-cs"/>
              </a:rPr>
              <a:t>Excitement: The engagement in activities (some illegal) that helped liven up an otherwise mundane existence of being lower class.</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1200" b="0" kern="1200" dirty="0">
                <a:solidFill>
                  <a:schemeClr val="tx1"/>
                </a:solidFill>
                <a:latin typeface="+mn-lt"/>
                <a:ea typeface="+mn-ea"/>
                <a:cs typeface="+mn-cs"/>
              </a:rPr>
              <a:t>Smartness: The emphasis on “street smarts” or the ability to con others.</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lang="en-US" sz="1200" b="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0" dirty="0"/>
              <a:t>Model proposed by Elijah Anderson: </a:t>
            </a:r>
            <a:r>
              <a:rPr lang="en-US" sz="1200" b="0" kern="1200" dirty="0">
                <a:solidFill>
                  <a:schemeClr val="tx1"/>
                </a:solidFill>
                <a:latin typeface="+mn-lt"/>
                <a:ea typeface="+mn-ea"/>
                <a:cs typeface="+mn-cs"/>
              </a:rPr>
              <a:t>This theory focuses on African-Americans and claims that due to deprived conditions in the inner cities, black Americans feel a sense of hopelessness, isolation, and despair.</a:t>
            </a:r>
          </a:p>
          <a:p>
            <a:pPr marL="228600" marR="0" lvl="0" indent="-228600" algn="l" defTabSz="914400" rtl="0" eaLnBrk="1" fontAlgn="auto" latinLnBrk="0" hangingPunct="1">
              <a:lnSpc>
                <a:spcPct val="100000"/>
              </a:lnSpc>
              <a:spcBef>
                <a:spcPts val="0"/>
              </a:spcBef>
              <a:spcAft>
                <a:spcPts val="0"/>
              </a:spcAft>
              <a:buClrTx/>
              <a:buSzTx/>
              <a:buFontTx/>
              <a:buNone/>
              <a:tabLst/>
              <a:defRPr/>
            </a:pPr>
            <a:endParaRPr lang="en-US" sz="1200" b="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kern="1200" dirty="0">
                <a:solidFill>
                  <a:schemeClr val="tx1"/>
                </a:solidFill>
                <a:latin typeface="+mn-lt"/>
                <a:ea typeface="+mn-ea"/>
                <a:cs typeface="+mn-cs"/>
              </a:rPr>
              <a:t>Code of the street: </a:t>
            </a:r>
            <a:r>
              <a:rPr lang="en-US" sz="1200" kern="1200" dirty="0">
                <a:solidFill>
                  <a:schemeClr val="tx1"/>
                </a:solidFill>
                <a:effectLst/>
                <a:latin typeface="+mn-lt"/>
                <a:ea typeface="+mn-ea"/>
                <a:cs typeface="+mn-cs"/>
              </a:rPr>
              <a:t>According to Anderson, “the code of the streets”—also the title of his book—is to maintain one’s reputation and demand respect. For example, to be disrespected (“dissed”) is considered grounds for a physical attack.</a:t>
            </a:r>
          </a:p>
          <a:p>
            <a:pPr marL="228600" marR="0" lvl="0" indent="-228600" algn="l" defTabSz="914400" rtl="0" eaLnBrk="1" fontAlgn="auto" latinLnBrk="0" hangingPunct="1">
              <a:lnSpc>
                <a:spcPct val="100000"/>
              </a:lnSpc>
              <a:spcBef>
                <a:spcPts val="0"/>
              </a:spcBef>
              <a:spcAft>
                <a:spcPts val="0"/>
              </a:spcAft>
              <a:buClrTx/>
              <a:buSzTx/>
              <a:buFontTx/>
              <a:buNone/>
              <a:tabLst/>
              <a:defRPr/>
            </a:pPr>
            <a:endParaRPr lang="en-US" b="0" dirty="0"/>
          </a:p>
        </p:txBody>
      </p:sp>
      <p:sp>
        <p:nvSpPr>
          <p:cNvPr id="4" name="Slide Number Placeholder 3"/>
          <p:cNvSpPr>
            <a:spLocks noGrp="1"/>
          </p:cNvSpPr>
          <p:nvPr>
            <p:ph type="sldNum" sz="quarter" idx="10"/>
          </p:nvPr>
        </p:nvSpPr>
        <p:spPr/>
        <p:txBody>
          <a:bodyPr/>
          <a:lstStyle/>
          <a:p>
            <a:fld id="{39974C31-EB4A-4B21-8134-CB5741A1DC5F}" type="slidenum">
              <a:rPr lang="en-US" smtClean="0"/>
              <a:pPr/>
              <a:t>4</a:t>
            </a:fld>
            <a:endParaRPr lang="en-US" dirty="0"/>
          </a:p>
        </p:txBody>
      </p:sp>
    </p:spTree>
    <p:extLst>
      <p:ext uri="{BB962C8B-B14F-4D97-AF65-F5344CB8AC3E}">
        <p14:creationId xmlns:p14="http://schemas.microsoft.com/office/powerpoint/2010/main" val="30012447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B9F48-9743-550B-E7B9-CA7A518A73A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3644C85-F1E2-B22C-9EDA-3398B372EF9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4BCA79A-F862-5973-B0C9-090268CE85D5}"/>
              </a:ext>
            </a:extLst>
          </p:cNvPr>
          <p:cNvSpPr>
            <a:spLocks noGrp="1"/>
          </p:cNvSpPr>
          <p:nvPr>
            <p:ph type="dt" sz="half" idx="10"/>
          </p:nvPr>
        </p:nvSpPr>
        <p:spPr/>
        <p:txBody>
          <a:bodyPr/>
          <a:lstStyle/>
          <a:p>
            <a:fld id="{DA95A853-2F5B-4FD2-AF3A-2960187DB463}" type="datetimeFigureOut">
              <a:rPr lang="en-US" smtClean="0"/>
              <a:t>10/10/2022</a:t>
            </a:fld>
            <a:endParaRPr lang="en-US"/>
          </a:p>
        </p:txBody>
      </p:sp>
      <p:sp>
        <p:nvSpPr>
          <p:cNvPr id="5" name="Footer Placeholder 4">
            <a:extLst>
              <a:ext uri="{FF2B5EF4-FFF2-40B4-BE49-F238E27FC236}">
                <a16:creationId xmlns:a16="http://schemas.microsoft.com/office/drawing/2014/main" id="{00CF0135-FB7F-66CA-E387-C463843C8AD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C4DC6C-5699-64B6-39D3-2C72CFD9D7DB}"/>
              </a:ext>
            </a:extLst>
          </p:cNvPr>
          <p:cNvSpPr>
            <a:spLocks noGrp="1"/>
          </p:cNvSpPr>
          <p:nvPr>
            <p:ph type="sldNum" sz="quarter" idx="12"/>
          </p:nvPr>
        </p:nvSpPr>
        <p:spPr/>
        <p:txBody>
          <a:bodyPr/>
          <a:lstStyle/>
          <a:p>
            <a:fld id="{99B68CF3-DDA0-40E1-998E-82DA2543AB88}" type="slidenum">
              <a:rPr lang="en-US" smtClean="0"/>
              <a:t>‹#›</a:t>
            </a:fld>
            <a:endParaRPr lang="en-US"/>
          </a:p>
        </p:txBody>
      </p:sp>
    </p:spTree>
    <p:extLst>
      <p:ext uri="{BB962C8B-B14F-4D97-AF65-F5344CB8AC3E}">
        <p14:creationId xmlns:p14="http://schemas.microsoft.com/office/powerpoint/2010/main" val="11193530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153CC-502C-FC70-420E-703C684D768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29C5C92-5D05-7FE7-DA19-93B7FFC56F6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6A308A-A3AE-173E-77EE-CADAAE326D52}"/>
              </a:ext>
            </a:extLst>
          </p:cNvPr>
          <p:cNvSpPr>
            <a:spLocks noGrp="1"/>
          </p:cNvSpPr>
          <p:nvPr>
            <p:ph type="dt" sz="half" idx="10"/>
          </p:nvPr>
        </p:nvSpPr>
        <p:spPr/>
        <p:txBody>
          <a:bodyPr/>
          <a:lstStyle/>
          <a:p>
            <a:fld id="{DA95A853-2F5B-4FD2-AF3A-2960187DB463}" type="datetimeFigureOut">
              <a:rPr lang="en-US" smtClean="0"/>
              <a:t>10/10/2022</a:t>
            </a:fld>
            <a:endParaRPr lang="en-US"/>
          </a:p>
        </p:txBody>
      </p:sp>
      <p:sp>
        <p:nvSpPr>
          <p:cNvPr id="5" name="Footer Placeholder 4">
            <a:extLst>
              <a:ext uri="{FF2B5EF4-FFF2-40B4-BE49-F238E27FC236}">
                <a16:creationId xmlns:a16="http://schemas.microsoft.com/office/drawing/2014/main" id="{4471019D-F187-03EF-61A2-15F6B6E4AF2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793294-606D-8115-8330-62A0D86639A7}"/>
              </a:ext>
            </a:extLst>
          </p:cNvPr>
          <p:cNvSpPr>
            <a:spLocks noGrp="1"/>
          </p:cNvSpPr>
          <p:nvPr>
            <p:ph type="sldNum" sz="quarter" idx="12"/>
          </p:nvPr>
        </p:nvSpPr>
        <p:spPr/>
        <p:txBody>
          <a:bodyPr/>
          <a:lstStyle/>
          <a:p>
            <a:fld id="{99B68CF3-DDA0-40E1-998E-82DA2543AB88}" type="slidenum">
              <a:rPr lang="en-US" smtClean="0"/>
              <a:t>‹#›</a:t>
            </a:fld>
            <a:endParaRPr lang="en-US"/>
          </a:p>
        </p:txBody>
      </p:sp>
    </p:spTree>
    <p:extLst>
      <p:ext uri="{BB962C8B-B14F-4D97-AF65-F5344CB8AC3E}">
        <p14:creationId xmlns:p14="http://schemas.microsoft.com/office/powerpoint/2010/main" val="21445830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75912-B1CE-4A0E-328A-8271712A20F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F5C73B6-2E99-DBC8-FC4C-5C1CF9188D1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8E8AD98-D520-978C-E50C-B799714A4547}"/>
              </a:ext>
            </a:extLst>
          </p:cNvPr>
          <p:cNvSpPr>
            <a:spLocks noGrp="1"/>
          </p:cNvSpPr>
          <p:nvPr>
            <p:ph type="dt" sz="half" idx="10"/>
          </p:nvPr>
        </p:nvSpPr>
        <p:spPr/>
        <p:txBody>
          <a:bodyPr/>
          <a:lstStyle/>
          <a:p>
            <a:fld id="{DA95A853-2F5B-4FD2-AF3A-2960187DB463}" type="datetimeFigureOut">
              <a:rPr lang="en-US" smtClean="0"/>
              <a:t>10/10/2022</a:t>
            </a:fld>
            <a:endParaRPr lang="en-US"/>
          </a:p>
        </p:txBody>
      </p:sp>
      <p:sp>
        <p:nvSpPr>
          <p:cNvPr id="5" name="Footer Placeholder 4">
            <a:extLst>
              <a:ext uri="{FF2B5EF4-FFF2-40B4-BE49-F238E27FC236}">
                <a16:creationId xmlns:a16="http://schemas.microsoft.com/office/drawing/2014/main" id="{E9878F07-151A-1268-E398-E5A098CA77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61C140-EB51-BB01-2A7F-6FB830E99157}"/>
              </a:ext>
            </a:extLst>
          </p:cNvPr>
          <p:cNvSpPr>
            <a:spLocks noGrp="1"/>
          </p:cNvSpPr>
          <p:nvPr>
            <p:ph type="sldNum" sz="quarter" idx="12"/>
          </p:nvPr>
        </p:nvSpPr>
        <p:spPr/>
        <p:txBody>
          <a:bodyPr/>
          <a:lstStyle/>
          <a:p>
            <a:fld id="{99B68CF3-DDA0-40E1-998E-82DA2543AB88}" type="slidenum">
              <a:rPr lang="en-US" smtClean="0"/>
              <a:t>‹#›</a:t>
            </a:fld>
            <a:endParaRPr lang="en-US"/>
          </a:p>
        </p:txBody>
      </p:sp>
    </p:spTree>
    <p:extLst>
      <p:ext uri="{BB962C8B-B14F-4D97-AF65-F5344CB8AC3E}">
        <p14:creationId xmlns:p14="http://schemas.microsoft.com/office/powerpoint/2010/main" val="12590266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4DD56-1512-F39F-8257-B4612544604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F8E718-8F3B-A3E4-2A49-7AA784520B0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03675B9-428C-04C8-A772-B9883032648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2F0187-267A-8BF4-E5F3-BC4712A8FFE8}"/>
              </a:ext>
            </a:extLst>
          </p:cNvPr>
          <p:cNvSpPr>
            <a:spLocks noGrp="1"/>
          </p:cNvSpPr>
          <p:nvPr>
            <p:ph type="dt" sz="half" idx="10"/>
          </p:nvPr>
        </p:nvSpPr>
        <p:spPr/>
        <p:txBody>
          <a:bodyPr/>
          <a:lstStyle/>
          <a:p>
            <a:fld id="{DA95A853-2F5B-4FD2-AF3A-2960187DB463}" type="datetimeFigureOut">
              <a:rPr lang="en-US" smtClean="0"/>
              <a:t>10/10/2022</a:t>
            </a:fld>
            <a:endParaRPr lang="en-US"/>
          </a:p>
        </p:txBody>
      </p:sp>
      <p:sp>
        <p:nvSpPr>
          <p:cNvPr id="6" name="Footer Placeholder 5">
            <a:extLst>
              <a:ext uri="{FF2B5EF4-FFF2-40B4-BE49-F238E27FC236}">
                <a16:creationId xmlns:a16="http://schemas.microsoft.com/office/drawing/2014/main" id="{0F26969D-17DF-8DBA-BDD9-CE00EFD9311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6DCD653-4A0C-DE81-BD9D-7B9E9C56F46B}"/>
              </a:ext>
            </a:extLst>
          </p:cNvPr>
          <p:cNvSpPr>
            <a:spLocks noGrp="1"/>
          </p:cNvSpPr>
          <p:nvPr>
            <p:ph type="sldNum" sz="quarter" idx="12"/>
          </p:nvPr>
        </p:nvSpPr>
        <p:spPr/>
        <p:txBody>
          <a:bodyPr/>
          <a:lstStyle/>
          <a:p>
            <a:fld id="{99B68CF3-DDA0-40E1-998E-82DA2543AB88}" type="slidenum">
              <a:rPr lang="en-US" smtClean="0"/>
              <a:t>‹#›</a:t>
            </a:fld>
            <a:endParaRPr lang="en-US"/>
          </a:p>
        </p:txBody>
      </p:sp>
    </p:spTree>
    <p:extLst>
      <p:ext uri="{BB962C8B-B14F-4D97-AF65-F5344CB8AC3E}">
        <p14:creationId xmlns:p14="http://schemas.microsoft.com/office/powerpoint/2010/main" val="18925969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129A3-BD90-4C16-9A51-EC2833FCC5A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C670E55-8873-B5CC-EBC9-298446892F0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7254F50-3E37-F270-23AA-D78D332DABC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AD0EA2C-7951-1A67-1F62-EE0E7C10BCD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358B64C-C26B-F073-9E4E-BEC43A8A0FB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1DA2FAC-A5B6-8574-5E17-C85114ACC853}"/>
              </a:ext>
            </a:extLst>
          </p:cNvPr>
          <p:cNvSpPr>
            <a:spLocks noGrp="1"/>
          </p:cNvSpPr>
          <p:nvPr>
            <p:ph type="dt" sz="half" idx="10"/>
          </p:nvPr>
        </p:nvSpPr>
        <p:spPr/>
        <p:txBody>
          <a:bodyPr/>
          <a:lstStyle/>
          <a:p>
            <a:fld id="{DA95A853-2F5B-4FD2-AF3A-2960187DB463}" type="datetimeFigureOut">
              <a:rPr lang="en-US" smtClean="0"/>
              <a:t>10/10/2022</a:t>
            </a:fld>
            <a:endParaRPr lang="en-US"/>
          </a:p>
        </p:txBody>
      </p:sp>
      <p:sp>
        <p:nvSpPr>
          <p:cNvPr id="8" name="Footer Placeholder 7">
            <a:extLst>
              <a:ext uri="{FF2B5EF4-FFF2-40B4-BE49-F238E27FC236}">
                <a16:creationId xmlns:a16="http://schemas.microsoft.com/office/drawing/2014/main" id="{42E84A5F-C6DC-B2A2-656B-6868F307EEE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4BE4025-C2E2-B9CD-9129-F2D1A379AA51}"/>
              </a:ext>
            </a:extLst>
          </p:cNvPr>
          <p:cNvSpPr>
            <a:spLocks noGrp="1"/>
          </p:cNvSpPr>
          <p:nvPr>
            <p:ph type="sldNum" sz="quarter" idx="12"/>
          </p:nvPr>
        </p:nvSpPr>
        <p:spPr/>
        <p:txBody>
          <a:bodyPr/>
          <a:lstStyle/>
          <a:p>
            <a:fld id="{99B68CF3-DDA0-40E1-998E-82DA2543AB88}" type="slidenum">
              <a:rPr lang="en-US" smtClean="0"/>
              <a:t>‹#›</a:t>
            </a:fld>
            <a:endParaRPr lang="en-US"/>
          </a:p>
        </p:txBody>
      </p:sp>
    </p:spTree>
    <p:extLst>
      <p:ext uri="{BB962C8B-B14F-4D97-AF65-F5344CB8AC3E}">
        <p14:creationId xmlns:p14="http://schemas.microsoft.com/office/powerpoint/2010/main" val="5390579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03EF0-7567-7146-9733-66EA7E2A7D6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86922AE-BBCF-9961-59D1-B969A9399AA5}"/>
              </a:ext>
            </a:extLst>
          </p:cNvPr>
          <p:cNvSpPr>
            <a:spLocks noGrp="1"/>
          </p:cNvSpPr>
          <p:nvPr>
            <p:ph type="dt" sz="half" idx="10"/>
          </p:nvPr>
        </p:nvSpPr>
        <p:spPr/>
        <p:txBody>
          <a:bodyPr/>
          <a:lstStyle/>
          <a:p>
            <a:fld id="{DA95A853-2F5B-4FD2-AF3A-2960187DB463}" type="datetimeFigureOut">
              <a:rPr lang="en-US" smtClean="0"/>
              <a:t>10/10/2022</a:t>
            </a:fld>
            <a:endParaRPr lang="en-US"/>
          </a:p>
        </p:txBody>
      </p:sp>
      <p:sp>
        <p:nvSpPr>
          <p:cNvPr id="4" name="Footer Placeholder 3">
            <a:extLst>
              <a:ext uri="{FF2B5EF4-FFF2-40B4-BE49-F238E27FC236}">
                <a16:creationId xmlns:a16="http://schemas.microsoft.com/office/drawing/2014/main" id="{9FE79541-3317-6E88-EA34-FF7E2356B96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9E15EA-BE3F-CC19-4D27-E598391A3516}"/>
              </a:ext>
            </a:extLst>
          </p:cNvPr>
          <p:cNvSpPr>
            <a:spLocks noGrp="1"/>
          </p:cNvSpPr>
          <p:nvPr>
            <p:ph type="sldNum" sz="quarter" idx="12"/>
          </p:nvPr>
        </p:nvSpPr>
        <p:spPr/>
        <p:txBody>
          <a:bodyPr/>
          <a:lstStyle/>
          <a:p>
            <a:fld id="{99B68CF3-DDA0-40E1-998E-82DA2543AB88}" type="slidenum">
              <a:rPr lang="en-US" smtClean="0"/>
              <a:t>‹#›</a:t>
            </a:fld>
            <a:endParaRPr lang="en-US"/>
          </a:p>
        </p:txBody>
      </p:sp>
    </p:spTree>
    <p:extLst>
      <p:ext uri="{BB962C8B-B14F-4D97-AF65-F5344CB8AC3E}">
        <p14:creationId xmlns:p14="http://schemas.microsoft.com/office/powerpoint/2010/main" val="6612100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BD2C759-BC6B-52CC-D4B3-44651CB83CDA}"/>
              </a:ext>
            </a:extLst>
          </p:cNvPr>
          <p:cNvSpPr>
            <a:spLocks noGrp="1"/>
          </p:cNvSpPr>
          <p:nvPr>
            <p:ph type="dt" sz="half" idx="10"/>
          </p:nvPr>
        </p:nvSpPr>
        <p:spPr/>
        <p:txBody>
          <a:bodyPr/>
          <a:lstStyle/>
          <a:p>
            <a:fld id="{DA95A853-2F5B-4FD2-AF3A-2960187DB463}" type="datetimeFigureOut">
              <a:rPr lang="en-US" smtClean="0"/>
              <a:t>10/10/2022</a:t>
            </a:fld>
            <a:endParaRPr lang="en-US"/>
          </a:p>
        </p:txBody>
      </p:sp>
      <p:sp>
        <p:nvSpPr>
          <p:cNvPr id="3" name="Footer Placeholder 2">
            <a:extLst>
              <a:ext uri="{FF2B5EF4-FFF2-40B4-BE49-F238E27FC236}">
                <a16:creationId xmlns:a16="http://schemas.microsoft.com/office/drawing/2014/main" id="{DD06C1C3-A4B6-13B1-D6D8-CD9AECD7E6D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AC791A9-A9FF-24BF-AAD2-F344CE33EC3D}"/>
              </a:ext>
            </a:extLst>
          </p:cNvPr>
          <p:cNvSpPr>
            <a:spLocks noGrp="1"/>
          </p:cNvSpPr>
          <p:nvPr>
            <p:ph type="sldNum" sz="quarter" idx="12"/>
          </p:nvPr>
        </p:nvSpPr>
        <p:spPr/>
        <p:txBody>
          <a:bodyPr/>
          <a:lstStyle/>
          <a:p>
            <a:fld id="{99B68CF3-DDA0-40E1-998E-82DA2543AB88}" type="slidenum">
              <a:rPr lang="en-US" smtClean="0"/>
              <a:t>‹#›</a:t>
            </a:fld>
            <a:endParaRPr lang="en-US"/>
          </a:p>
        </p:txBody>
      </p:sp>
    </p:spTree>
    <p:extLst>
      <p:ext uri="{BB962C8B-B14F-4D97-AF65-F5344CB8AC3E}">
        <p14:creationId xmlns:p14="http://schemas.microsoft.com/office/powerpoint/2010/main" val="18270426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D7A3A-8A3A-AC72-F589-56000A85DC2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3DA01A1-EAFC-51A3-3025-B67CC9B3356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C7BB87E-FEE4-F9FA-3477-EB53C5AB9A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D16420D-832E-433E-98A6-1FC7857B7D5D}"/>
              </a:ext>
            </a:extLst>
          </p:cNvPr>
          <p:cNvSpPr>
            <a:spLocks noGrp="1"/>
          </p:cNvSpPr>
          <p:nvPr>
            <p:ph type="dt" sz="half" idx="10"/>
          </p:nvPr>
        </p:nvSpPr>
        <p:spPr/>
        <p:txBody>
          <a:bodyPr/>
          <a:lstStyle/>
          <a:p>
            <a:fld id="{DA95A853-2F5B-4FD2-AF3A-2960187DB463}" type="datetimeFigureOut">
              <a:rPr lang="en-US" smtClean="0"/>
              <a:t>10/10/2022</a:t>
            </a:fld>
            <a:endParaRPr lang="en-US"/>
          </a:p>
        </p:txBody>
      </p:sp>
      <p:sp>
        <p:nvSpPr>
          <p:cNvPr id="6" name="Footer Placeholder 5">
            <a:extLst>
              <a:ext uri="{FF2B5EF4-FFF2-40B4-BE49-F238E27FC236}">
                <a16:creationId xmlns:a16="http://schemas.microsoft.com/office/drawing/2014/main" id="{5DFE024B-C980-C0E3-DAEE-AA41A845FE1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B9F8AA0-07C9-4028-5661-6B5CD6EAB1B7}"/>
              </a:ext>
            </a:extLst>
          </p:cNvPr>
          <p:cNvSpPr>
            <a:spLocks noGrp="1"/>
          </p:cNvSpPr>
          <p:nvPr>
            <p:ph type="sldNum" sz="quarter" idx="12"/>
          </p:nvPr>
        </p:nvSpPr>
        <p:spPr/>
        <p:txBody>
          <a:bodyPr/>
          <a:lstStyle/>
          <a:p>
            <a:fld id="{99B68CF3-DDA0-40E1-998E-82DA2543AB88}" type="slidenum">
              <a:rPr lang="en-US" smtClean="0"/>
              <a:t>‹#›</a:t>
            </a:fld>
            <a:endParaRPr lang="en-US"/>
          </a:p>
        </p:txBody>
      </p:sp>
    </p:spTree>
    <p:extLst>
      <p:ext uri="{BB962C8B-B14F-4D97-AF65-F5344CB8AC3E}">
        <p14:creationId xmlns:p14="http://schemas.microsoft.com/office/powerpoint/2010/main" val="21549024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80621-376D-7E42-DCF4-95FFC0C4101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96FAD87-9ED5-506B-B0E8-1D06B84E410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E3AA2F6-D35D-F750-9095-80AE8CB6154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9E1E6F2-AFEF-898A-2241-A114F0804BD0}"/>
              </a:ext>
            </a:extLst>
          </p:cNvPr>
          <p:cNvSpPr>
            <a:spLocks noGrp="1"/>
          </p:cNvSpPr>
          <p:nvPr>
            <p:ph type="dt" sz="half" idx="10"/>
          </p:nvPr>
        </p:nvSpPr>
        <p:spPr/>
        <p:txBody>
          <a:bodyPr/>
          <a:lstStyle/>
          <a:p>
            <a:fld id="{DA95A853-2F5B-4FD2-AF3A-2960187DB463}" type="datetimeFigureOut">
              <a:rPr lang="en-US" smtClean="0"/>
              <a:t>10/10/2022</a:t>
            </a:fld>
            <a:endParaRPr lang="en-US"/>
          </a:p>
        </p:txBody>
      </p:sp>
      <p:sp>
        <p:nvSpPr>
          <p:cNvPr id="6" name="Footer Placeholder 5">
            <a:extLst>
              <a:ext uri="{FF2B5EF4-FFF2-40B4-BE49-F238E27FC236}">
                <a16:creationId xmlns:a16="http://schemas.microsoft.com/office/drawing/2014/main" id="{893F5328-42A7-1B85-4133-20EC3CDB8FA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1F99DDE-BCDE-7424-58CE-E8D1143E9B76}"/>
              </a:ext>
            </a:extLst>
          </p:cNvPr>
          <p:cNvSpPr>
            <a:spLocks noGrp="1"/>
          </p:cNvSpPr>
          <p:nvPr>
            <p:ph type="sldNum" sz="quarter" idx="12"/>
          </p:nvPr>
        </p:nvSpPr>
        <p:spPr/>
        <p:txBody>
          <a:bodyPr/>
          <a:lstStyle/>
          <a:p>
            <a:fld id="{99B68CF3-DDA0-40E1-998E-82DA2543AB88}" type="slidenum">
              <a:rPr lang="en-US" smtClean="0"/>
              <a:t>‹#›</a:t>
            </a:fld>
            <a:endParaRPr lang="en-US"/>
          </a:p>
        </p:txBody>
      </p:sp>
    </p:spTree>
    <p:extLst>
      <p:ext uri="{BB962C8B-B14F-4D97-AF65-F5344CB8AC3E}">
        <p14:creationId xmlns:p14="http://schemas.microsoft.com/office/powerpoint/2010/main" val="20672027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05A95-905B-4C8B-A230-DBB8489432E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4C1BADE-9414-F307-E067-DD3E2A44E86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D82F3C-7CDA-23B1-1132-E55C77B14525}"/>
              </a:ext>
            </a:extLst>
          </p:cNvPr>
          <p:cNvSpPr>
            <a:spLocks noGrp="1"/>
          </p:cNvSpPr>
          <p:nvPr>
            <p:ph type="dt" sz="half" idx="10"/>
          </p:nvPr>
        </p:nvSpPr>
        <p:spPr/>
        <p:txBody>
          <a:bodyPr/>
          <a:lstStyle/>
          <a:p>
            <a:fld id="{DA95A853-2F5B-4FD2-AF3A-2960187DB463}" type="datetimeFigureOut">
              <a:rPr lang="en-US" smtClean="0"/>
              <a:t>10/10/2022</a:t>
            </a:fld>
            <a:endParaRPr lang="en-US"/>
          </a:p>
        </p:txBody>
      </p:sp>
      <p:sp>
        <p:nvSpPr>
          <p:cNvPr id="5" name="Footer Placeholder 4">
            <a:extLst>
              <a:ext uri="{FF2B5EF4-FFF2-40B4-BE49-F238E27FC236}">
                <a16:creationId xmlns:a16="http://schemas.microsoft.com/office/drawing/2014/main" id="{AB915125-37BF-BA10-4338-C07F1193F58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F73506-FC15-030C-CE1E-0CE7F2852A33}"/>
              </a:ext>
            </a:extLst>
          </p:cNvPr>
          <p:cNvSpPr>
            <a:spLocks noGrp="1"/>
          </p:cNvSpPr>
          <p:nvPr>
            <p:ph type="sldNum" sz="quarter" idx="12"/>
          </p:nvPr>
        </p:nvSpPr>
        <p:spPr/>
        <p:txBody>
          <a:bodyPr/>
          <a:lstStyle/>
          <a:p>
            <a:fld id="{99B68CF3-DDA0-40E1-998E-82DA2543AB88}" type="slidenum">
              <a:rPr lang="en-US" smtClean="0"/>
              <a:t>‹#›</a:t>
            </a:fld>
            <a:endParaRPr lang="en-US"/>
          </a:p>
        </p:txBody>
      </p:sp>
    </p:spTree>
    <p:extLst>
      <p:ext uri="{BB962C8B-B14F-4D97-AF65-F5344CB8AC3E}">
        <p14:creationId xmlns:p14="http://schemas.microsoft.com/office/powerpoint/2010/main" val="35057345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47AA0AA-ED86-CD4C-1CD5-89142060E25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31D02DF-2256-FADB-CFE8-C5BB285FDCC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57C20A-BC53-8046-C036-50CB805A9EA8}"/>
              </a:ext>
            </a:extLst>
          </p:cNvPr>
          <p:cNvSpPr>
            <a:spLocks noGrp="1"/>
          </p:cNvSpPr>
          <p:nvPr>
            <p:ph type="dt" sz="half" idx="10"/>
          </p:nvPr>
        </p:nvSpPr>
        <p:spPr/>
        <p:txBody>
          <a:bodyPr/>
          <a:lstStyle/>
          <a:p>
            <a:fld id="{DA95A853-2F5B-4FD2-AF3A-2960187DB463}" type="datetimeFigureOut">
              <a:rPr lang="en-US" smtClean="0"/>
              <a:t>10/10/2022</a:t>
            </a:fld>
            <a:endParaRPr lang="en-US"/>
          </a:p>
        </p:txBody>
      </p:sp>
      <p:sp>
        <p:nvSpPr>
          <p:cNvPr id="5" name="Footer Placeholder 4">
            <a:extLst>
              <a:ext uri="{FF2B5EF4-FFF2-40B4-BE49-F238E27FC236}">
                <a16:creationId xmlns:a16="http://schemas.microsoft.com/office/drawing/2014/main" id="{5DCF04B6-CC23-9CF2-DB60-E35E29EE6C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699B387-E677-3F49-AAFA-46B0297EF79D}"/>
              </a:ext>
            </a:extLst>
          </p:cNvPr>
          <p:cNvSpPr>
            <a:spLocks noGrp="1"/>
          </p:cNvSpPr>
          <p:nvPr>
            <p:ph type="sldNum" sz="quarter" idx="12"/>
          </p:nvPr>
        </p:nvSpPr>
        <p:spPr/>
        <p:txBody>
          <a:bodyPr/>
          <a:lstStyle/>
          <a:p>
            <a:fld id="{99B68CF3-DDA0-40E1-998E-82DA2543AB88}" type="slidenum">
              <a:rPr lang="en-US" smtClean="0"/>
              <a:t>‹#›</a:t>
            </a:fld>
            <a:endParaRPr lang="en-US"/>
          </a:p>
        </p:txBody>
      </p:sp>
    </p:spTree>
    <p:extLst>
      <p:ext uri="{BB962C8B-B14F-4D97-AF65-F5344CB8AC3E}">
        <p14:creationId xmlns:p14="http://schemas.microsoft.com/office/powerpoint/2010/main" val="27024499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0964900-BC7E-0294-DC47-E031134D035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FE9049D-F2BC-7BF6-180B-FEE1CAEAAA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FE9FB2-F3EA-E86F-9F2E-FDA0115FA3E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95A853-2F5B-4FD2-AF3A-2960187DB463}" type="datetimeFigureOut">
              <a:rPr lang="en-US" smtClean="0"/>
              <a:t>10/10/2022</a:t>
            </a:fld>
            <a:endParaRPr lang="en-US"/>
          </a:p>
        </p:txBody>
      </p:sp>
      <p:sp>
        <p:nvSpPr>
          <p:cNvPr id="5" name="Footer Placeholder 4">
            <a:extLst>
              <a:ext uri="{FF2B5EF4-FFF2-40B4-BE49-F238E27FC236}">
                <a16:creationId xmlns:a16="http://schemas.microsoft.com/office/drawing/2014/main" id="{97A9157D-9CCA-5CE6-1918-EEE3869B8DC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A73232E-8B82-C4C6-9036-F9BBFD1D3EA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9B68CF3-DDA0-40E1-998E-82DA2543AB88}" type="slidenum">
              <a:rPr lang="en-US" smtClean="0"/>
              <a:t>‹#›</a:t>
            </a:fld>
            <a:endParaRPr lang="en-US"/>
          </a:p>
        </p:txBody>
      </p:sp>
    </p:spTree>
    <p:extLst>
      <p:ext uri="{BB962C8B-B14F-4D97-AF65-F5344CB8AC3E}">
        <p14:creationId xmlns:p14="http://schemas.microsoft.com/office/powerpoint/2010/main" val="3310054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video" Target="https://www.youtube.com/embed/BZHnZdx25BQ?feature=oembed"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www.theatlantic.com/magazine/archive/1982/03/broken-windows/304465/?utm_source=copy-link&amp;utm_medium=social&amp;utm_campaign=share" TargetMode="Externa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en.wikipedia.org/wiki/Palo_Alto,_California" TargetMode="External"/><Relationship Id="rId2" Type="http://schemas.openxmlformats.org/officeDocument/2006/relationships/hyperlink" Target="https://en.wikipedia.org/wiki/Bronx"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87F4F1C-8D3D-4EC1-B72D-A0470A5A0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D1E3DD61-64DB-46AD-B249-E273CD86B05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296011"/>
            <a:ext cx="12192000" cy="3561989"/>
            <a:chOff x="0" y="3296011"/>
            <a:chExt cx="12192000" cy="3561989"/>
          </a:xfrm>
          <a:effectLst>
            <a:outerShdw blurRad="254000" dist="152400" dir="16200000" rotWithShape="0">
              <a:prstClr val="black">
                <a:alpha val="10000"/>
              </a:prstClr>
            </a:outerShdw>
          </a:effectLst>
        </p:grpSpPr>
        <p:grpSp>
          <p:nvGrpSpPr>
            <p:cNvPr id="11" name="Group 10">
              <a:extLst>
                <a:ext uri="{FF2B5EF4-FFF2-40B4-BE49-F238E27FC236}">
                  <a16:creationId xmlns:a16="http://schemas.microsoft.com/office/drawing/2014/main" id="{0D7053D3-590A-4E94-B092-C96EAF744C33}"/>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0" y="3681702"/>
              <a:ext cx="12192000" cy="3176298"/>
              <a:chOff x="0" y="3681702"/>
              <a:chExt cx="12192000" cy="3176298"/>
            </a:xfrm>
          </p:grpSpPr>
          <p:sp>
            <p:nvSpPr>
              <p:cNvPr id="15" name="Freeform: Shape 14">
                <a:extLst>
                  <a:ext uri="{FF2B5EF4-FFF2-40B4-BE49-F238E27FC236}">
                    <a16:creationId xmlns:a16="http://schemas.microsoft.com/office/drawing/2014/main" id="{2EB67199-6FF0-4DED-89D1-BAEA95F9F5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681702"/>
                <a:ext cx="12192000" cy="3176298"/>
              </a:xfrm>
              <a:custGeom>
                <a:avLst/>
                <a:gdLst>
                  <a:gd name="connsiteX0" fmla="*/ 12192000 w 12192000"/>
                  <a:gd name="connsiteY0" fmla="*/ 0 h 3176298"/>
                  <a:gd name="connsiteX1" fmla="*/ 12192000 w 12192000"/>
                  <a:gd name="connsiteY1" fmla="*/ 3176298 h 3176298"/>
                  <a:gd name="connsiteX2" fmla="*/ 0 w 12192000"/>
                  <a:gd name="connsiteY2" fmla="*/ 3176298 h 3176298"/>
                  <a:gd name="connsiteX3" fmla="*/ 0 w 12192000"/>
                  <a:gd name="connsiteY3" fmla="*/ 2264980 h 3176298"/>
                  <a:gd name="connsiteX4" fmla="*/ 544 w 12192000"/>
                  <a:gd name="connsiteY4" fmla="*/ 2264980 h 3176298"/>
                  <a:gd name="connsiteX5" fmla="*/ 544 w 12192000"/>
                  <a:gd name="connsiteY5" fmla="*/ 2392219 h 3176298"/>
                  <a:gd name="connsiteX6" fmla="*/ 61197 w 12192000"/>
                  <a:gd name="connsiteY6" fmla="*/ 2387448 h 3176298"/>
                  <a:gd name="connsiteX7" fmla="*/ 119613 w 12192000"/>
                  <a:gd name="connsiteY7" fmla="*/ 2369945 h 3176298"/>
                  <a:gd name="connsiteX8" fmla="*/ 172384 w 12192000"/>
                  <a:gd name="connsiteY8" fmla="*/ 2347084 h 3176298"/>
                  <a:gd name="connsiteX9" fmla="*/ 274873 w 12192000"/>
                  <a:gd name="connsiteY9" fmla="*/ 2336988 h 3176298"/>
                  <a:gd name="connsiteX10" fmla="*/ 307259 w 12192000"/>
                  <a:gd name="connsiteY10" fmla="*/ 2331461 h 3176298"/>
                  <a:gd name="connsiteX11" fmla="*/ 394511 w 12192000"/>
                  <a:gd name="connsiteY11" fmla="*/ 2308601 h 3176298"/>
                  <a:gd name="connsiteX12" fmla="*/ 494337 w 12192000"/>
                  <a:gd name="connsiteY12" fmla="*/ 2268213 h 3176298"/>
                  <a:gd name="connsiteX13" fmla="*/ 546917 w 12192000"/>
                  <a:gd name="connsiteY13" fmla="*/ 2283264 h 3176298"/>
                  <a:gd name="connsiteX14" fmla="*/ 730754 w 12192000"/>
                  <a:gd name="connsiteY14" fmla="*/ 2240780 h 3176298"/>
                  <a:gd name="connsiteX15" fmla="*/ 785432 w 12192000"/>
                  <a:gd name="connsiteY15" fmla="*/ 2218682 h 3176298"/>
                  <a:gd name="connsiteX16" fmla="*/ 801053 w 12192000"/>
                  <a:gd name="connsiteY16" fmla="*/ 2204013 h 3176298"/>
                  <a:gd name="connsiteX17" fmla="*/ 858205 w 12192000"/>
                  <a:gd name="connsiteY17" fmla="*/ 2169532 h 3176298"/>
                  <a:gd name="connsiteX18" fmla="*/ 949646 w 12192000"/>
                  <a:gd name="connsiteY18" fmla="*/ 2157340 h 3176298"/>
                  <a:gd name="connsiteX19" fmla="*/ 960887 w 12192000"/>
                  <a:gd name="connsiteY19" fmla="*/ 2150099 h 3176298"/>
                  <a:gd name="connsiteX20" fmla="*/ 977653 w 12192000"/>
                  <a:gd name="connsiteY20" fmla="*/ 2138480 h 3176298"/>
                  <a:gd name="connsiteX21" fmla="*/ 1071762 w 12192000"/>
                  <a:gd name="connsiteY21" fmla="*/ 2117905 h 3176298"/>
                  <a:gd name="connsiteX22" fmla="*/ 1092527 w 12192000"/>
                  <a:gd name="connsiteY22" fmla="*/ 2111428 h 3176298"/>
                  <a:gd name="connsiteX23" fmla="*/ 1109865 w 12192000"/>
                  <a:gd name="connsiteY23" fmla="*/ 2100568 h 3176298"/>
                  <a:gd name="connsiteX24" fmla="*/ 1162823 w 12192000"/>
                  <a:gd name="connsiteY24" fmla="*/ 2075613 h 3176298"/>
                  <a:gd name="connsiteX25" fmla="*/ 1206641 w 12192000"/>
                  <a:gd name="connsiteY25" fmla="*/ 2074851 h 3176298"/>
                  <a:gd name="connsiteX26" fmla="*/ 1267411 w 12192000"/>
                  <a:gd name="connsiteY26" fmla="*/ 2060753 h 3176298"/>
                  <a:gd name="connsiteX27" fmla="*/ 1380762 w 12192000"/>
                  <a:gd name="connsiteY27" fmla="*/ 2046847 h 3176298"/>
                  <a:gd name="connsiteX28" fmla="*/ 1404006 w 12192000"/>
                  <a:gd name="connsiteY28" fmla="*/ 2038844 h 3176298"/>
                  <a:gd name="connsiteX29" fmla="*/ 1544598 w 12192000"/>
                  <a:gd name="connsiteY29" fmla="*/ 2000932 h 3176298"/>
                  <a:gd name="connsiteX30" fmla="*/ 1657188 w 12192000"/>
                  <a:gd name="connsiteY30" fmla="*/ 2001697 h 3176298"/>
                  <a:gd name="connsiteX31" fmla="*/ 1665950 w 12192000"/>
                  <a:gd name="connsiteY31" fmla="*/ 2003411 h 3176298"/>
                  <a:gd name="connsiteX32" fmla="*/ 1709006 w 12192000"/>
                  <a:gd name="connsiteY32" fmla="*/ 2015983 h 3176298"/>
                  <a:gd name="connsiteX33" fmla="*/ 1775684 w 12192000"/>
                  <a:gd name="connsiteY33" fmla="*/ 2012555 h 3176298"/>
                  <a:gd name="connsiteX34" fmla="*/ 1821596 w 12192000"/>
                  <a:gd name="connsiteY34" fmla="*/ 1995218 h 3176298"/>
                  <a:gd name="connsiteX35" fmla="*/ 1878748 w 12192000"/>
                  <a:gd name="connsiteY35" fmla="*/ 1994457 h 3176298"/>
                  <a:gd name="connsiteX36" fmla="*/ 1944092 w 12192000"/>
                  <a:gd name="connsiteY36" fmla="*/ 2005315 h 3176298"/>
                  <a:gd name="connsiteX37" fmla="*/ 1973429 w 12192000"/>
                  <a:gd name="connsiteY37" fmla="*/ 2007601 h 3176298"/>
                  <a:gd name="connsiteX38" fmla="*/ 2054013 w 12192000"/>
                  <a:gd name="connsiteY38" fmla="*/ 2030082 h 3176298"/>
                  <a:gd name="connsiteX39" fmla="*/ 2102021 w 12192000"/>
                  <a:gd name="connsiteY39" fmla="*/ 2024557 h 3176298"/>
                  <a:gd name="connsiteX40" fmla="*/ 2149267 w 12192000"/>
                  <a:gd name="connsiteY40" fmla="*/ 2009697 h 3176298"/>
                  <a:gd name="connsiteX41" fmla="*/ 2179556 w 12192000"/>
                  <a:gd name="connsiteY41" fmla="*/ 1995409 h 3176298"/>
                  <a:gd name="connsiteX42" fmla="*/ 2240710 w 12192000"/>
                  <a:gd name="connsiteY42" fmla="*/ 1985312 h 3176298"/>
                  <a:gd name="connsiteX43" fmla="*/ 2251948 w 12192000"/>
                  <a:gd name="connsiteY43" fmla="*/ 1986836 h 3176298"/>
                  <a:gd name="connsiteX44" fmla="*/ 2434456 w 12192000"/>
                  <a:gd name="connsiteY44" fmla="*/ 1999410 h 3176298"/>
                  <a:gd name="connsiteX45" fmla="*/ 2506847 w 12192000"/>
                  <a:gd name="connsiteY45" fmla="*/ 2019603 h 3176298"/>
                  <a:gd name="connsiteX46" fmla="*/ 2522279 w 12192000"/>
                  <a:gd name="connsiteY46" fmla="*/ 2022080 h 3176298"/>
                  <a:gd name="connsiteX47" fmla="*/ 2676398 w 12192000"/>
                  <a:gd name="connsiteY47" fmla="*/ 2044751 h 3176298"/>
                  <a:gd name="connsiteX48" fmla="*/ 2693543 w 12192000"/>
                  <a:gd name="connsiteY48" fmla="*/ 2045703 h 3176298"/>
                  <a:gd name="connsiteX49" fmla="*/ 2741360 w 12192000"/>
                  <a:gd name="connsiteY49" fmla="*/ 2041701 h 3176298"/>
                  <a:gd name="connsiteX50" fmla="*/ 2854140 w 12192000"/>
                  <a:gd name="connsiteY50" fmla="*/ 2082851 h 3176298"/>
                  <a:gd name="connsiteX51" fmla="*/ 2967110 w 12192000"/>
                  <a:gd name="connsiteY51" fmla="*/ 2096949 h 3176298"/>
                  <a:gd name="connsiteX52" fmla="*/ 3029216 w 12192000"/>
                  <a:gd name="connsiteY52" fmla="*/ 2096757 h 3176298"/>
                  <a:gd name="connsiteX53" fmla="*/ 3073604 w 12192000"/>
                  <a:gd name="connsiteY53" fmla="*/ 2106856 h 3176298"/>
                  <a:gd name="connsiteX54" fmla="*/ 3182763 w 12192000"/>
                  <a:gd name="connsiteY54" fmla="*/ 2137527 h 3176298"/>
                  <a:gd name="connsiteX55" fmla="*/ 3234202 w 12192000"/>
                  <a:gd name="connsiteY55" fmla="*/ 2142289 h 3176298"/>
                  <a:gd name="connsiteX56" fmla="*/ 3288877 w 12192000"/>
                  <a:gd name="connsiteY56" fmla="*/ 2152578 h 3176298"/>
                  <a:gd name="connsiteX57" fmla="*/ 3424135 w 12192000"/>
                  <a:gd name="connsiteY57" fmla="*/ 2198680 h 3176298"/>
                  <a:gd name="connsiteX58" fmla="*/ 3534629 w 12192000"/>
                  <a:gd name="connsiteY58" fmla="*/ 2196013 h 3176298"/>
                  <a:gd name="connsiteX59" fmla="*/ 3605116 w 12192000"/>
                  <a:gd name="connsiteY59" fmla="*/ 2196583 h 3176298"/>
                  <a:gd name="connsiteX60" fmla="*/ 3689131 w 12192000"/>
                  <a:gd name="connsiteY60" fmla="*/ 2211824 h 3176298"/>
                  <a:gd name="connsiteX61" fmla="*/ 3757902 w 12192000"/>
                  <a:gd name="connsiteY61" fmla="*/ 2234114 h 3176298"/>
                  <a:gd name="connsiteX62" fmla="*/ 3852966 w 12192000"/>
                  <a:gd name="connsiteY62" fmla="*/ 2251831 h 3176298"/>
                  <a:gd name="connsiteX63" fmla="*/ 3947648 w 12192000"/>
                  <a:gd name="connsiteY63" fmla="*/ 2285932 h 3176298"/>
                  <a:gd name="connsiteX64" fmla="*/ 4013753 w 12192000"/>
                  <a:gd name="connsiteY64" fmla="*/ 2312031 h 3176298"/>
                  <a:gd name="connsiteX65" fmla="*/ 4105766 w 12192000"/>
                  <a:gd name="connsiteY65" fmla="*/ 2335082 h 3176298"/>
                  <a:gd name="connsiteX66" fmla="*/ 4246551 w 12192000"/>
                  <a:gd name="connsiteY66" fmla="*/ 2351274 h 3176298"/>
                  <a:gd name="connsiteX67" fmla="*/ 4311323 w 12192000"/>
                  <a:gd name="connsiteY67" fmla="*/ 2352991 h 3176298"/>
                  <a:gd name="connsiteX68" fmla="*/ 4413817 w 12192000"/>
                  <a:gd name="connsiteY68" fmla="*/ 2390899 h 3176298"/>
                  <a:gd name="connsiteX69" fmla="*/ 4457632 w 12192000"/>
                  <a:gd name="connsiteY69" fmla="*/ 2409188 h 3176298"/>
                  <a:gd name="connsiteX70" fmla="*/ 4497068 w 12192000"/>
                  <a:gd name="connsiteY70" fmla="*/ 2393947 h 3176298"/>
                  <a:gd name="connsiteX71" fmla="*/ 4522596 w 12192000"/>
                  <a:gd name="connsiteY71" fmla="*/ 2376421 h 3176298"/>
                  <a:gd name="connsiteX72" fmla="*/ 4603368 w 12192000"/>
                  <a:gd name="connsiteY72" fmla="*/ 2391282 h 3176298"/>
                  <a:gd name="connsiteX73" fmla="*/ 4689098 w 12192000"/>
                  <a:gd name="connsiteY73" fmla="*/ 2406903 h 3176298"/>
                  <a:gd name="connsiteX74" fmla="*/ 4719697 w 12192000"/>
                  <a:gd name="connsiteY74" fmla="*/ 2413428 h 3176298"/>
                  <a:gd name="connsiteX75" fmla="*/ 4726469 w 12192000"/>
                  <a:gd name="connsiteY75" fmla="*/ 2414298 h 3176298"/>
                  <a:gd name="connsiteX76" fmla="*/ 4785776 w 12192000"/>
                  <a:gd name="connsiteY76" fmla="*/ 2414298 h 3176298"/>
                  <a:gd name="connsiteX77" fmla="*/ 4788661 w 12192000"/>
                  <a:gd name="connsiteY77" fmla="*/ 2414047 h 3176298"/>
                  <a:gd name="connsiteX78" fmla="*/ 4827024 w 12192000"/>
                  <a:gd name="connsiteY78" fmla="*/ 2408999 h 3176298"/>
                  <a:gd name="connsiteX79" fmla="*/ 4887415 w 12192000"/>
                  <a:gd name="connsiteY79" fmla="*/ 2405570 h 3176298"/>
                  <a:gd name="connsiteX80" fmla="*/ 4936184 w 12192000"/>
                  <a:gd name="connsiteY80" fmla="*/ 2395853 h 3176298"/>
                  <a:gd name="connsiteX81" fmla="*/ 4953328 w 12192000"/>
                  <a:gd name="connsiteY81" fmla="*/ 2390138 h 3176298"/>
                  <a:gd name="connsiteX82" fmla="*/ 5089162 w 12192000"/>
                  <a:gd name="connsiteY82" fmla="*/ 2345560 h 3176298"/>
                  <a:gd name="connsiteX83" fmla="*/ 5234326 w 12192000"/>
                  <a:gd name="connsiteY83" fmla="*/ 2309935 h 3176298"/>
                  <a:gd name="connsiteX84" fmla="*/ 5328438 w 12192000"/>
                  <a:gd name="connsiteY84" fmla="*/ 2332416 h 3176298"/>
                  <a:gd name="connsiteX85" fmla="*/ 5363491 w 12192000"/>
                  <a:gd name="connsiteY85" fmla="*/ 2332034 h 3176298"/>
                  <a:gd name="connsiteX86" fmla="*/ 5524660 w 12192000"/>
                  <a:gd name="connsiteY86" fmla="*/ 2337178 h 3176298"/>
                  <a:gd name="connsiteX87" fmla="*/ 5553045 w 12192000"/>
                  <a:gd name="connsiteY87" fmla="*/ 2342701 h 3176298"/>
                  <a:gd name="connsiteX88" fmla="*/ 5706401 w 12192000"/>
                  <a:gd name="connsiteY88" fmla="*/ 2320032 h 3176298"/>
                  <a:gd name="connsiteX89" fmla="*/ 5762029 w 12192000"/>
                  <a:gd name="connsiteY89" fmla="*/ 2316221 h 3176298"/>
                  <a:gd name="connsiteX90" fmla="*/ 5813276 w 12192000"/>
                  <a:gd name="connsiteY90" fmla="*/ 2309935 h 3176298"/>
                  <a:gd name="connsiteX91" fmla="*/ 5884906 w 12192000"/>
                  <a:gd name="connsiteY91" fmla="*/ 2308411 h 3176298"/>
                  <a:gd name="connsiteX92" fmla="*/ 5959204 w 12192000"/>
                  <a:gd name="connsiteY92" fmla="*/ 2311269 h 3176298"/>
                  <a:gd name="connsiteX93" fmla="*/ 6042072 w 12192000"/>
                  <a:gd name="connsiteY93" fmla="*/ 2310697 h 3176298"/>
                  <a:gd name="connsiteX94" fmla="*/ 6074842 w 12192000"/>
                  <a:gd name="connsiteY94" fmla="*/ 2305745 h 3176298"/>
                  <a:gd name="connsiteX95" fmla="*/ 6163425 w 12192000"/>
                  <a:gd name="connsiteY95" fmla="*/ 2309172 h 3176298"/>
                  <a:gd name="connsiteX96" fmla="*/ 6209909 w 12192000"/>
                  <a:gd name="connsiteY96" fmla="*/ 2303459 h 3176298"/>
                  <a:gd name="connsiteX97" fmla="*/ 6286493 w 12192000"/>
                  <a:gd name="connsiteY97" fmla="*/ 2302315 h 3176298"/>
                  <a:gd name="connsiteX98" fmla="*/ 6311449 w 12192000"/>
                  <a:gd name="connsiteY98" fmla="*/ 2300980 h 3176298"/>
                  <a:gd name="connsiteX99" fmla="*/ 6333739 w 12192000"/>
                  <a:gd name="connsiteY99" fmla="*/ 2300218 h 3176298"/>
                  <a:gd name="connsiteX100" fmla="*/ 6410131 w 12192000"/>
                  <a:gd name="connsiteY100" fmla="*/ 2315841 h 3176298"/>
                  <a:gd name="connsiteX101" fmla="*/ 6477951 w 12192000"/>
                  <a:gd name="connsiteY101" fmla="*/ 2316793 h 3176298"/>
                  <a:gd name="connsiteX102" fmla="*/ 6596828 w 12192000"/>
                  <a:gd name="connsiteY102" fmla="*/ 2329368 h 3176298"/>
                  <a:gd name="connsiteX103" fmla="*/ 6623118 w 12192000"/>
                  <a:gd name="connsiteY103" fmla="*/ 2324985 h 3176298"/>
                  <a:gd name="connsiteX104" fmla="*/ 6705417 w 12192000"/>
                  <a:gd name="connsiteY104" fmla="*/ 2323272 h 3176298"/>
                  <a:gd name="connsiteX105" fmla="*/ 6752283 w 12192000"/>
                  <a:gd name="connsiteY105" fmla="*/ 2321937 h 3176298"/>
                  <a:gd name="connsiteX106" fmla="*/ 6810195 w 12192000"/>
                  <a:gd name="connsiteY106" fmla="*/ 2331082 h 3176298"/>
                  <a:gd name="connsiteX107" fmla="*/ 6910782 w 12192000"/>
                  <a:gd name="connsiteY107" fmla="*/ 2350512 h 3176298"/>
                  <a:gd name="connsiteX108" fmla="*/ 6937263 w 12192000"/>
                  <a:gd name="connsiteY108" fmla="*/ 2353561 h 3176298"/>
                  <a:gd name="connsiteX109" fmla="*/ 6985653 w 12192000"/>
                  <a:gd name="connsiteY109" fmla="*/ 2362897 h 3176298"/>
                  <a:gd name="connsiteX110" fmla="*/ 6994415 w 12192000"/>
                  <a:gd name="connsiteY110" fmla="*/ 2364611 h 3176298"/>
                  <a:gd name="connsiteX111" fmla="*/ 7068141 w 12192000"/>
                  <a:gd name="connsiteY111" fmla="*/ 2388234 h 3176298"/>
                  <a:gd name="connsiteX112" fmla="*/ 7106432 w 12192000"/>
                  <a:gd name="connsiteY112" fmla="*/ 2390138 h 3176298"/>
                  <a:gd name="connsiteX113" fmla="*/ 7216547 w 12192000"/>
                  <a:gd name="connsiteY113" fmla="*/ 2390330 h 3176298"/>
                  <a:gd name="connsiteX114" fmla="*/ 7263220 w 12192000"/>
                  <a:gd name="connsiteY114" fmla="*/ 2386709 h 3176298"/>
                  <a:gd name="connsiteX115" fmla="*/ 7375428 w 12192000"/>
                  <a:gd name="connsiteY115" fmla="*/ 2372803 h 3176298"/>
                  <a:gd name="connsiteX116" fmla="*/ 7445916 w 12192000"/>
                  <a:gd name="connsiteY116" fmla="*/ 2365945 h 3176298"/>
                  <a:gd name="connsiteX117" fmla="*/ 7526880 w 12192000"/>
                  <a:gd name="connsiteY117" fmla="*/ 2355084 h 3176298"/>
                  <a:gd name="connsiteX118" fmla="*/ 7619655 w 12192000"/>
                  <a:gd name="connsiteY118" fmla="*/ 2348226 h 3176298"/>
                  <a:gd name="connsiteX119" fmla="*/ 7788636 w 12192000"/>
                  <a:gd name="connsiteY119" fmla="*/ 2327461 h 3176298"/>
                  <a:gd name="connsiteX120" fmla="*/ 7952280 w 12192000"/>
                  <a:gd name="connsiteY120" fmla="*/ 2305935 h 3176298"/>
                  <a:gd name="connsiteX121" fmla="*/ 8019339 w 12192000"/>
                  <a:gd name="connsiteY121" fmla="*/ 2286884 h 3176298"/>
                  <a:gd name="connsiteX122" fmla="*/ 8137835 w 12192000"/>
                  <a:gd name="connsiteY122" fmla="*/ 2259832 h 3176298"/>
                  <a:gd name="connsiteX123" fmla="*/ 8189651 w 12192000"/>
                  <a:gd name="connsiteY123" fmla="*/ 2243639 h 3176298"/>
                  <a:gd name="connsiteX124" fmla="*/ 8313671 w 12192000"/>
                  <a:gd name="connsiteY124" fmla="*/ 2209920 h 3176298"/>
                  <a:gd name="connsiteX125" fmla="*/ 8459979 w 12192000"/>
                  <a:gd name="connsiteY125" fmla="*/ 2158864 h 3176298"/>
                  <a:gd name="connsiteX126" fmla="*/ 8516369 w 12192000"/>
                  <a:gd name="connsiteY126" fmla="*/ 2144003 h 3176298"/>
                  <a:gd name="connsiteX127" fmla="*/ 8657726 w 12192000"/>
                  <a:gd name="connsiteY127" fmla="*/ 2106284 h 3176298"/>
                  <a:gd name="connsiteX128" fmla="*/ 8711448 w 12192000"/>
                  <a:gd name="connsiteY128" fmla="*/ 2098664 h 3176298"/>
                  <a:gd name="connsiteX129" fmla="*/ 8772219 w 12192000"/>
                  <a:gd name="connsiteY129" fmla="*/ 2082280 h 3176298"/>
                  <a:gd name="connsiteX130" fmla="*/ 8845565 w 12192000"/>
                  <a:gd name="connsiteY130" fmla="*/ 2053705 h 3176298"/>
                  <a:gd name="connsiteX131" fmla="*/ 8967871 w 12192000"/>
                  <a:gd name="connsiteY131" fmla="*/ 2011221 h 3176298"/>
                  <a:gd name="connsiteX132" fmla="*/ 9015878 w 12192000"/>
                  <a:gd name="connsiteY132" fmla="*/ 2001124 h 3176298"/>
                  <a:gd name="connsiteX133" fmla="*/ 9234579 w 12192000"/>
                  <a:gd name="connsiteY133" fmla="*/ 1935209 h 3176298"/>
                  <a:gd name="connsiteX134" fmla="*/ 9346597 w 12192000"/>
                  <a:gd name="connsiteY134" fmla="*/ 1896917 h 3176298"/>
                  <a:gd name="connsiteX135" fmla="*/ 9416321 w 12192000"/>
                  <a:gd name="connsiteY135" fmla="*/ 1880724 h 3176298"/>
                  <a:gd name="connsiteX136" fmla="*/ 9477283 w 12192000"/>
                  <a:gd name="connsiteY136" fmla="*/ 1856149 h 3176298"/>
                  <a:gd name="connsiteX137" fmla="*/ 9666265 w 12192000"/>
                  <a:gd name="connsiteY137" fmla="*/ 1787186 h 3176298"/>
                  <a:gd name="connsiteX138" fmla="*/ 9754088 w 12192000"/>
                  <a:gd name="connsiteY138" fmla="*/ 1741464 h 3176298"/>
                  <a:gd name="connsiteX139" fmla="*/ 9899446 w 12192000"/>
                  <a:gd name="connsiteY139" fmla="*/ 1656880 h 3176298"/>
                  <a:gd name="connsiteX140" fmla="*/ 9993175 w 12192000"/>
                  <a:gd name="connsiteY140" fmla="*/ 1576487 h 3176298"/>
                  <a:gd name="connsiteX141" fmla="*/ 10044230 w 12192000"/>
                  <a:gd name="connsiteY141" fmla="*/ 1540480 h 3176298"/>
                  <a:gd name="connsiteX142" fmla="*/ 10131863 w 12192000"/>
                  <a:gd name="connsiteY142" fmla="*/ 1485613 h 3176298"/>
                  <a:gd name="connsiteX143" fmla="*/ 10242357 w 12192000"/>
                  <a:gd name="connsiteY143" fmla="*/ 1410555 h 3176298"/>
                  <a:gd name="connsiteX144" fmla="*/ 10363709 w 12192000"/>
                  <a:gd name="connsiteY144" fmla="*/ 1359499 h 3176298"/>
                  <a:gd name="connsiteX145" fmla="*/ 10428291 w 12192000"/>
                  <a:gd name="connsiteY145" fmla="*/ 1314920 h 3176298"/>
                  <a:gd name="connsiteX146" fmla="*/ 10490969 w 12192000"/>
                  <a:gd name="connsiteY146" fmla="*/ 1267104 h 3176298"/>
                  <a:gd name="connsiteX147" fmla="*/ 10523354 w 12192000"/>
                  <a:gd name="connsiteY147" fmla="*/ 1238337 h 3176298"/>
                  <a:gd name="connsiteX148" fmla="*/ 10590031 w 12192000"/>
                  <a:gd name="connsiteY148" fmla="*/ 1191664 h 3176298"/>
                  <a:gd name="connsiteX149" fmla="*/ 10656519 w 12192000"/>
                  <a:gd name="connsiteY149" fmla="*/ 1156038 h 3176298"/>
                  <a:gd name="connsiteX150" fmla="*/ 10703573 w 12192000"/>
                  <a:gd name="connsiteY150" fmla="*/ 1120603 h 3176298"/>
                  <a:gd name="connsiteX151" fmla="*/ 10764534 w 12192000"/>
                  <a:gd name="connsiteY151" fmla="*/ 1067643 h 3176298"/>
                  <a:gd name="connsiteX152" fmla="*/ 10850453 w 12192000"/>
                  <a:gd name="connsiteY152" fmla="*/ 1014301 h 3176298"/>
                  <a:gd name="connsiteX153" fmla="*/ 10929704 w 12192000"/>
                  <a:gd name="connsiteY153" fmla="*/ 980201 h 3176298"/>
                  <a:gd name="connsiteX154" fmla="*/ 10967423 w 12192000"/>
                  <a:gd name="connsiteY154" fmla="*/ 930289 h 3176298"/>
                  <a:gd name="connsiteX155" fmla="*/ 11058869 w 12192000"/>
                  <a:gd name="connsiteY155" fmla="*/ 838084 h 3176298"/>
                  <a:gd name="connsiteX156" fmla="*/ 11172600 w 12192000"/>
                  <a:gd name="connsiteY156" fmla="*/ 762834 h 3176298"/>
                  <a:gd name="connsiteX157" fmla="*/ 11275283 w 12192000"/>
                  <a:gd name="connsiteY157" fmla="*/ 673676 h 3176298"/>
                  <a:gd name="connsiteX158" fmla="*/ 11320623 w 12192000"/>
                  <a:gd name="connsiteY158" fmla="*/ 639195 h 3176298"/>
                  <a:gd name="connsiteX159" fmla="*/ 11374346 w 12192000"/>
                  <a:gd name="connsiteY159" fmla="*/ 601664 h 3176298"/>
                  <a:gd name="connsiteX160" fmla="*/ 11448453 w 12192000"/>
                  <a:gd name="connsiteY160" fmla="*/ 567755 h 3176298"/>
                  <a:gd name="connsiteX161" fmla="*/ 11532275 w 12192000"/>
                  <a:gd name="connsiteY161" fmla="*/ 522605 h 3176298"/>
                  <a:gd name="connsiteX162" fmla="*/ 11562947 w 12192000"/>
                  <a:gd name="connsiteY162" fmla="*/ 486598 h 3176298"/>
                  <a:gd name="connsiteX163" fmla="*/ 11672489 w 12192000"/>
                  <a:gd name="connsiteY163" fmla="*/ 335337 h 3176298"/>
                  <a:gd name="connsiteX164" fmla="*/ 11821656 w 12192000"/>
                  <a:gd name="connsiteY164" fmla="*/ 207889 h 3176298"/>
                  <a:gd name="connsiteX165" fmla="*/ 11986443 w 12192000"/>
                  <a:gd name="connsiteY165" fmla="*/ 104824 h 3176298"/>
                  <a:gd name="connsiteX166" fmla="*/ 12026448 w 12192000"/>
                  <a:gd name="connsiteY166" fmla="*/ 88821 h 3176298"/>
                  <a:gd name="connsiteX167" fmla="*/ 12160947 w 12192000"/>
                  <a:gd name="connsiteY167" fmla="*/ 28621 h 3176298"/>
                  <a:gd name="connsiteX168" fmla="*/ 12192000 w 12192000"/>
                  <a:gd name="connsiteY168" fmla="*/ 0 h 3176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12192000" h="3176298">
                    <a:moveTo>
                      <a:pt x="12192000" y="0"/>
                    </a:moveTo>
                    <a:lnTo>
                      <a:pt x="12192000" y="3176298"/>
                    </a:lnTo>
                    <a:lnTo>
                      <a:pt x="0" y="3176298"/>
                    </a:lnTo>
                    <a:lnTo>
                      <a:pt x="0" y="2264980"/>
                    </a:lnTo>
                    <a:lnTo>
                      <a:pt x="544" y="2264980"/>
                    </a:lnTo>
                    <a:lnTo>
                      <a:pt x="544" y="2392219"/>
                    </a:lnTo>
                    <a:lnTo>
                      <a:pt x="61197" y="2387448"/>
                    </a:lnTo>
                    <a:cubicBezTo>
                      <a:pt x="80794" y="2382137"/>
                      <a:pt x="99990" y="2374707"/>
                      <a:pt x="119613" y="2369945"/>
                    </a:cubicBezTo>
                    <a:cubicBezTo>
                      <a:pt x="137898" y="2365563"/>
                      <a:pt x="155046" y="2355466"/>
                      <a:pt x="172384" y="2347084"/>
                    </a:cubicBezTo>
                    <a:cubicBezTo>
                      <a:pt x="205529" y="2331082"/>
                      <a:pt x="240965" y="2341178"/>
                      <a:pt x="274873" y="2336988"/>
                    </a:cubicBezTo>
                    <a:cubicBezTo>
                      <a:pt x="285732" y="2335653"/>
                      <a:pt x="296590" y="2334130"/>
                      <a:pt x="307259" y="2331461"/>
                    </a:cubicBezTo>
                    <a:cubicBezTo>
                      <a:pt x="336408" y="2324413"/>
                      <a:pt x="366127" y="2318317"/>
                      <a:pt x="394511" y="2308601"/>
                    </a:cubicBezTo>
                    <a:cubicBezTo>
                      <a:pt x="426709" y="2297743"/>
                      <a:pt x="457572" y="2283264"/>
                      <a:pt x="494337" y="2268213"/>
                    </a:cubicBezTo>
                    <a:cubicBezTo>
                      <a:pt x="507102" y="2272024"/>
                      <a:pt x="526724" y="2282312"/>
                      <a:pt x="546917" y="2283264"/>
                    </a:cubicBezTo>
                    <a:cubicBezTo>
                      <a:pt x="611880" y="2286503"/>
                      <a:pt x="672650" y="2268786"/>
                      <a:pt x="730754" y="2240780"/>
                    </a:cubicBezTo>
                    <a:cubicBezTo>
                      <a:pt x="748471" y="2232399"/>
                      <a:pt x="767524" y="2226874"/>
                      <a:pt x="785432" y="2218682"/>
                    </a:cubicBezTo>
                    <a:cubicBezTo>
                      <a:pt x="791717" y="2215826"/>
                      <a:pt x="799909" y="2209730"/>
                      <a:pt x="801053" y="2204013"/>
                    </a:cubicBezTo>
                    <a:cubicBezTo>
                      <a:pt x="807719" y="2170866"/>
                      <a:pt x="832486" y="2171436"/>
                      <a:pt x="858205" y="2169532"/>
                    </a:cubicBezTo>
                    <a:cubicBezTo>
                      <a:pt x="888877" y="2167247"/>
                      <a:pt x="919165" y="2161912"/>
                      <a:pt x="949646" y="2157340"/>
                    </a:cubicBezTo>
                    <a:cubicBezTo>
                      <a:pt x="953648" y="2156768"/>
                      <a:pt x="957266" y="2152768"/>
                      <a:pt x="960887" y="2150099"/>
                    </a:cubicBezTo>
                    <a:cubicBezTo>
                      <a:pt x="966411" y="2146099"/>
                      <a:pt x="971554" y="2140003"/>
                      <a:pt x="977653" y="2138480"/>
                    </a:cubicBezTo>
                    <a:cubicBezTo>
                      <a:pt x="1008894" y="2131049"/>
                      <a:pt x="1040327" y="2124763"/>
                      <a:pt x="1071762" y="2117905"/>
                    </a:cubicBezTo>
                    <a:cubicBezTo>
                      <a:pt x="1078810" y="2116380"/>
                      <a:pt x="1086048" y="2114476"/>
                      <a:pt x="1092527" y="2111428"/>
                    </a:cubicBezTo>
                    <a:cubicBezTo>
                      <a:pt x="1098623" y="2108570"/>
                      <a:pt x="1103767" y="2103616"/>
                      <a:pt x="1109865" y="2100568"/>
                    </a:cubicBezTo>
                    <a:cubicBezTo>
                      <a:pt x="1126437" y="2092378"/>
                      <a:pt x="1143394" y="2084757"/>
                      <a:pt x="1162823" y="2075613"/>
                    </a:cubicBezTo>
                    <a:cubicBezTo>
                      <a:pt x="1173681" y="2092757"/>
                      <a:pt x="1188354" y="2083041"/>
                      <a:pt x="1206641" y="2074851"/>
                    </a:cubicBezTo>
                    <a:cubicBezTo>
                      <a:pt x="1225310" y="2066468"/>
                      <a:pt x="1246837" y="2063801"/>
                      <a:pt x="1267411" y="2060753"/>
                    </a:cubicBezTo>
                    <a:cubicBezTo>
                      <a:pt x="1305132" y="2055228"/>
                      <a:pt x="1343044" y="2051799"/>
                      <a:pt x="1380762" y="2046847"/>
                    </a:cubicBezTo>
                    <a:cubicBezTo>
                      <a:pt x="1388765" y="2045703"/>
                      <a:pt x="1397909" y="2043608"/>
                      <a:pt x="1404006" y="2038844"/>
                    </a:cubicBezTo>
                    <a:cubicBezTo>
                      <a:pt x="1445725" y="2006839"/>
                      <a:pt x="1496403" y="1997887"/>
                      <a:pt x="1544598" y="2000932"/>
                    </a:cubicBezTo>
                    <a:cubicBezTo>
                      <a:pt x="1582510" y="2003220"/>
                      <a:pt x="1619658" y="2004935"/>
                      <a:pt x="1657188" y="2001697"/>
                    </a:cubicBezTo>
                    <a:cubicBezTo>
                      <a:pt x="1660046" y="2001505"/>
                      <a:pt x="1663856" y="2001887"/>
                      <a:pt x="1665950" y="2003411"/>
                    </a:cubicBezTo>
                    <a:cubicBezTo>
                      <a:pt x="1678904" y="2013507"/>
                      <a:pt x="1692431" y="2014269"/>
                      <a:pt x="1709006" y="2015983"/>
                    </a:cubicBezTo>
                    <a:cubicBezTo>
                      <a:pt x="1732439" y="2018461"/>
                      <a:pt x="1753965" y="2016745"/>
                      <a:pt x="1775684" y="2012555"/>
                    </a:cubicBezTo>
                    <a:cubicBezTo>
                      <a:pt x="1791496" y="2009507"/>
                      <a:pt x="1807497" y="2003220"/>
                      <a:pt x="1821596" y="1995218"/>
                    </a:cubicBezTo>
                    <a:cubicBezTo>
                      <a:pt x="1841216" y="1983978"/>
                      <a:pt x="1860079" y="1979597"/>
                      <a:pt x="1878748" y="1994457"/>
                    </a:cubicBezTo>
                    <a:cubicBezTo>
                      <a:pt x="1898940" y="2010269"/>
                      <a:pt x="1921800" y="2004745"/>
                      <a:pt x="1944092" y="2005315"/>
                    </a:cubicBezTo>
                    <a:cubicBezTo>
                      <a:pt x="1953806" y="2005507"/>
                      <a:pt x="1964094" y="2005124"/>
                      <a:pt x="1973429" y="2007601"/>
                    </a:cubicBezTo>
                    <a:cubicBezTo>
                      <a:pt x="2000479" y="2014651"/>
                      <a:pt x="2026581" y="2025320"/>
                      <a:pt x="2054013" y="2030082"/>
                    </a:cubicBezTo>
                    <a:cubicBezTo>
                      <a:pt x="2069254" y="2032747"/>
                      <a:pt x="2086208" y="2027986"/>
                      <a:pt x="2102021" y="2024557"/>
                    </a:cubicBezTo>
                    <a:cubicBezTo>
                      <a:pt x="2118023" y="2020937"/>
                      <a:pt x="2133834" y="2015413"/>
                      <a:pt x="2149267" y="2009697"/>
                    </a:cubicBezTo>
                    <a:cubicBezTo>
                      <a:pt x="2159743" y="2005887"/>
                      <a:pt x="2171173" y="2002267"/>
                      <a:pt x="2179556" y="1995409"/>
                    </a:cubicBezTo>
                    <a:cubicBezTo>
                      <a:pt x="2198608" y="1979788"/>
                      <a:pt x="2218229" y="1977120"/>
                      <a:pt x="2240710" y="1985312"/>
                    </a:cubicBezTo>
                    <a:cubicBezTo>
                      <a:pt x="2244137" y="1986647"/>
                      <a:pt x="2248138" y="1986647"/>
                      <a:pt x="2251948" y="1986836"/>
                    </a:cubicBezTo>
                    <a:cubicBezTo>
                      <a:pt x="2312915" y="1990836"/>
                      <a:pt x="2373874" y="1993314"/>
                      <a:pt x="2434456" y="1999410"/>
                    </a:cubicBezTo>
                    <a:cubicBezTo>
                      <a:pt x="2459029" y="2001887"/>
                      <a:pt x="2482652" y="2012745"/>
                      <a:pt x="2506847" y="2019603"/>
                    </a:cubicBezTo>
                    <a:cubicBezTo>
                      <a:pt x="2511800" y="2020937"/>
                      <a:pt x="2517327" y="2023033"/>
                      <a:pt x="2522279" y="2022080"/>
                    </a:cubicBezTo>
                    <a:cubicBezTo>
                      <a:pt x="2576191" y="2012555"/>
                      <a:pt x="2626677" y="2026461"/>
                      <a:pt x="2676398" y="2044751"/>
                    </a:cubicBezTo>
                    <a:cubicBezTo>
                      <a:pt x="2681540" y="2046656"/>
                      <a:pt x="2687827" y="2046084"/>
                      <a:pt x="2693543" y="2045703"/>
                    </a:cubicBezTo>
                    <a:cubicBezTo>
                      <a:pt x="2709548" y="2044370"/>
                      <a:pt x="2726882" y="2037701"/>
                      <a:pt x="2741360" y="2041701"/>
                    </a:cubicBezTo>
                    <a:cubicBezTo>
                      <a:pt x="2779842" y="2052753"/>
                      <a:pt x="2817943" y="2066087"/>
                      <a:pt x="2854140" y="2082851"/>
                    </a:cubicBezTo>
                    <a:cubicBezTo>
                      <a:pt x="2890910" y="2099805"/>
                      <a:pt x="2925008" y="2114095"/>
                      <a:pt x="2967110" y="2096949"/>
                    </a:cubicBezTo>
                    <a:cubicBezTo>
                      <a:pt x="2985016" y="2089709"/>
                      <a:pt x="3008639" y="2094853"/>
                      <a:pt x="3029216" y="2096757"/>
                    </a:cubicBezTo>
                    <a:cubicBezTo>
                      <a:pt x="3044264" y="2098282"/>
                      <a:pt x="3058743" y="2106856"/>
                      <a:pt x="3073604" y="2106856"/>
                    </a:cubicBezTo>
                    <a:cubicBezTo>
                      <a:pt x="3113231" y="2106856"/>
                      <a:pt x="3148472" y="2116953"/>
                      <a:pt x="3182763" y="2137527"/>
                    </a:cubicBezTo>
                    <a:cubicBezTo>
                      <a:pt x="3196102" y="2145528"/>
                      <a:pt x="3216867" y="2140193"/>
                      <a:pt x="3234202" y="2142289"/>
                    </a:cubicBezTo>
                    <a:cubicBezTo>
                      <a:pt x="3252492" y="2144765"/>
                      <a:pt x="3271348" y="2147051"/>
                      <a:pt x="3288877" y="2152578"/>
                    </a:cubicBezTo>
                    <a:cubicBezTo>
                      <a:pt x="3334216" y="2167056"/>
                      <a:pt x="3378986" y="2183439"/>
                      <a:pt x="3424135" y="2198680"/>
                    </a:cubicBezTo>
                    <a:cubicBezTo>
                      <a:pt x="3461282" y="2211253"/>
                      <a:pt x="3497862" y="2201347"/>
                      <a:pt x="3534629" y="2196013"/>
                    </a:cubicBezTo>
                    <a:cubicBezTo>
                      <a:pt x="3557682" y="2192583"/>
                      <a:pt x="3579206" y="2184391"/>
                      <a:pt x="3605116" y="2196583"/>
                    </a:cubicBezTo>
                    <a:cubicBezTo>
                      <a:pt x="3629882" y="2208205"/>
                      <a:pt x="3661315" y="2205537"/>
                      <a:pt x="3689131" y="2211824"/>
                    </a:cubicBezTo>
                    <a:cubicBezTo>
                      <a:pt x="3712565" y="2217157"/>
                      <a:pt x="3735231" y="2225732"/>
                      <a:pt x="3757902" y="2234114"/>
                    </a:cubicBezTo>
                    <a:cubicBezTo>
                      <a:pt x="3788766" y="2245545"/>
                      <a:pt x="3819245" y="2257545"/>
                      <a:pt x="3852966" y="2251831"/>
                    </a:cubicBezTo>
                    <a:cubicBezTo>
                      <a:pt x="3891259" y="2245353"/>
                      <a:pt x="3917546" y="2269738"/>
                      <a:pt x="3947648" y="2285932"/>
                    </a:cubicBezTo>
                    <a:cubicBezTo>
                      <a:pt x="3968414" y="2296980"/>
                      <a:pt x="3991083" y="2305172"/>
                      <a:pt x="4013753" y="2312031"/>
                    </a:cubicBezTo>
                    <a:cubicBezTo>
                      <a:pt x="4044043" y="2320985"/>
                      <a:pt x="4075285" y="2326320"/>
                      <a:pt x="4105766" y="2335082"/>
                    </a:cubicBezTo>
                    <a:cubicBezTo>
                      <a:pt x="4151870" y="2348226"/>
                      <a:pt x="4198546" y="2358514"/>
                      <a:pt x="4246551" y="2351274"/>
                    </a:cubicBezTo>
                    <a:cubicBezTo>
                      <a:pt x="4268649" y="2348036"/>
                      <a:pt x="4289227" y="2348226"/>
                      <a:pt x="4311323" y="2352991"/>
                    </a:cubicBezTo>
                    <a:cubicBezTo>
                      <a:pt x="4347518" y="2360801"/>
                      <a:pt x="4384668" y="2361753"/>
                      <a:pt x="4413817" y="2390899"/>
                    </a:cubicBezTo>
                    <a:cubicBezTo>
                      <a:pt x="4424104" y="2401188"/>
                      <a:pt x="4442581" y="2403853"/>
                      <a:pt x="4457632" y="2409188"/>
                    </a:cubicBezTo>
                    <a:cubicBezTo>
                      <a:pt x="4474969" y="2415476"/>
                      <a:pt x="4487731" y="2412236"/>
                      <a:pt x="4497068" y="2393947"/>
                    </a:cubicBezTo>
                    <a:cubicBezTo>
                      <a:pt x="4501257" y="2385757"/>
                      <a:pt x="4513260" y="2377755"/>
                      <a:pt x="4522596" y="2376421"/>
                    </a:cubicBezTo>
                    <a:cubicBezTo>
                      <a:pt x="4550599" y="2372421"/>
                      <a:pt x="4576318" y="2378327"/>
                      <a:pt x="4603368" y="2391282"/>
                    </a:cubicBezTo>
                    <a:cubicBezTo>
                      <a:pt x="4628705" y="2403474"/>
                      <a:pt x="4660331" y="2402140"/>
                      <a:pt x="4689098" y="2406903"/>
                    </a:cubicBezTo>
                    <a:cubicBezTo>
                      <a:pt x="4699289" y="2408618"/>
                      <a:pt x="4709482" y="2411237"/>
                      <a:pt x="4719697" y="2413428"/>
                    </a:cubicBezTo>
                    <a:lnTo>
                      <a:pt x="4726469" y="2414298"/>
                    </a:lnTo>
                    <a:lnTo>
                      <a:pt x="4785776" y="2414298"/>
                    </a:lnTo>
                    <a:lnTo>
                      <a:pt x="4788661" y="2414047"/>
                    </a:lnTo>
                    <a:cubicBezTo>
                      <a:pt x="4801401" y="2412237"/>
                      <a:pt x="4814166" y="2410142"/>
                      <a:pt x="4827024" y="2408999"/>
                    </a:cubicBezTo>
                    <a:cubicBezTo>
                      <a:pt x="4847027" y="2407095"/>
                      <a:pt x="4867412" y="2407856"/>
                      <a:pt x="4887415" y="2405570"/>
                    </a:cubicBezTo>
                    <a:cubicBezTo>
                      <a:pt x="4903799" y="2403853"/>
                      <a:pt x="4919991" y="2399474"/>
                      <a:pt x="4936184" y="2395853"/>
                    </a:cubicBezTo>
                    <a:cubicBezTo>
                      <a:pt x="4942089" y="2394520"/>
                      <a:pt x="4947996" y="2389376"/>
                      <a:pt x="4953328" y="2390138"/>
                    </a:cubicBezTo>
                    <a:cubicBezTo>
                      <a:pt x="5006292" y="2398330"/>
                      <a:pt x="5044391" y="2361753"/>
                      <a:pt x="5089162" y="2345560"/>
                    </a:cubicBezTo>
                    <a:cubicBezTo>
                      <a:pt x="5136216" y="2328413"/>
                      <a:pt x="5181748" y="2302124"/>
                      <a:pt x="5234326" y="2309935"/>
                    </a:cubicBezTo>
                    <a:cubicBezTo>
                      <a:pt x="5266141" y="2314697"/>
                      <a:pt x="5296812" y="2325747"/>
                      <a:pt x="5328438" y="2332416"/>
                    </a:cubicBezTo>
                    <a:cubicBezTo>
                      <a:pt x="5339677" y="2334701"/>
                      <a:pt x="5352250" y="2334320"/>
                      <a:pt x="5363491" y="2332034"/>
                    </a:cubicBezTo>
                    <a:cubicBezTo>
                      <a:pt x="5417784" y="2321555"/>
                      <a:pt x="5471316" y="2320032"/>
                      <a:pt x="5524660" y="2337178"/>
                    </a:cubicBezTo>
                    <a:cubicBezTo>
                      <a:pt x="5533802" y="2340036"/>
                      <a:pt x="5543518" y="2342701"/>
                      <a:pt x="5553045" y="2342701"/>
                    </a:cubicBezTo>
                    <a:cubicBezTo>
                      <a:pt x="5605244" y="2342701"/>
                      <a:pt x="5656488" y="2338701"/>
                      <a:pt x="5706401" y="2320032"/>
                    </a:cubicBezTo>
                    <a:cubicBezTo>
                      <a:pt x="5723166" y="2313745"/>
                      <a:pt x="5743551" y="2317745"/>
                      <a:pt x="5762029" y="2316221"/>
                    </a:cubicBezTo>
                    <a:cubicBezTo>
                      <a:pt x="5779174" y="2314889"/>
                      <a:pt x="5796702" y="2314317"/>
                      <a:pt x="5813276" y="2309935"/>
                    </a:cubicBezTo>
                    <a:cubicBezTo>
                      <a:pt x="5837472" y="2303459"/>
                      <a:pt x="5859949" y="2302697"/>
                      <a:pt x="5884906" y="2308411"/>
                    </a:cubicBezTo>
                    <a:cubicBezTo>
                      <a:pt x="5908719" y="2313745"/>
                      <a:pt x="5934438" y="2311079"/>
                      <a:pt x="5959204" y="2311269"/>
                    </a:cubicBezTo>
                    <a:cubicBezTo>
                      <a:pt x="5986828" y="2311459"/>
                      <a:pt x="6014449" y="2311649"/>
                      <a:pt x="6042072" y="2310697"/>
                    </a:cubicBezTo>
                    <a:cubicBezTo>
                      <a:pt x="6053124" y="2310317"/>
                      <a:pt x="6065695" y="2302697"/>
                      <a:pt x="6074842" y="2305745"/>
                    </a:cubicBezTo>
                    <a:cubicBezTo>
                      <a:pt x="6104368" y="2316031"/>
                      <a:pt x="6133897" y="2303649"/>
                      <a:pt x="6163425" y="2309172"/>
                    </a:cubicBezTo>
                    <a:cubicBezTo>
                      <a:pt x="6177905" y="2312031"/>
                      <a:pt x="6194288" y="2304220"/>
                      <a:pt x="6209909" y="2303459"/>
                    </a:cubicBezTo>
                    <a:cubicBezTo>
                      <a:pt x="6235437" y="2302124"/>
                      <a:pt x="6260964" y="2302697"/>
                      <a:pt x="6286493" y="2302315"/>
                    </a:cubicBezTo>
                    <a:cubicBezTo>
                      <a:pt x="6294876" y="2302124"/>
                      <a:pt x="6303068" y="2301362"/>
                      <a:pt x="6311449" y="2300980"/>
                    </a:cubicBezTo>
                    <a:cubicBezTo>
                      <a:pt x="6318880" y="2300601"/>
                      <a:pt x="6326691" y="2298887"/>
                      <a:pt x="6333739" y="2300218"/>
                    </a:cubicBezTo>
                    <a:cubicBezTo>
                      <a:pt x="6359268" y="2304983"/>
                      <a:pt x="6384414" y="2312793"/>
                      <a:pt x="6410131" y="2315841"/>
                    </a:cubicBezTo>
                    <a:cubicBezTo>
                      <a:pt x="6432420" y="2318507"/>
                      <a:pt x="6455472" y="2314889"/>
                      <a:pt x="6477951" y="2316793"/>
                    </a:cubicBezTo>
                    <a:cubicBezTo>
                      <a:pt x="6517576" y="2320032"/>
                      <a:pt x="6557201" y="2325747"/>
                      <a:pt x="6596828" y="2329368"/>
                    </a:cubicBezTo>
                    <a:cubicBezTo>
                      <a:pt x="6605401" y="2330130"/>
                      <a:pt x="6614353" y="2325365"/>
                      <a:pt x="6623118" y="2324985"/>
                    </a:cubicBezTo>
                    <a:cubicBezTo>
                      <a:pt x="6650551" y="2324033"/>
                      <a:pt x="6677984" y="2323841"/>
                      <a:pt x="6705417" y="2323272"/>
                    </a:cubicBezTo>
                    <a:cubicBezTo>
                      <a:pt x="6721038" y="2323080"/>
                      <a:pt x="6736851" y="2323651"/>
                      <a:pt x="6752283" y="2321937"/>
                    </a:cubicBezTo>
                    <a:cubicBezTo>
                      <a:pt x="6772665" y="2319651"/>
                      <a:pt x="6791144" y="2316221"/>
                      <a:pt x="6810195" y="2331082"/>
                    </a:cubicBezTo>
                    <a:cubicBezTo>
                      <a:pt x="6839534" y="2354132"/>
                      <a:pt x="6876872" y="2345178"/>
                      <a:pt x="6910782" y="2350512"/>
                    </a:cubicBezTo>
                    <a:cubicBezTo>
                      <a:pt x="6919547" y="2351847"/>
                      <a:pt x="6928501" y="2352036"/>
                      <a:pt x="6937263" y="2353561"/>
                    </a:cubicBezTo>
                    <a:cubicBezTo>
                      <a:pt x="6953457" y="2356418"/>
                      <a:pt x="6969457" y="2359657"/>
                      <a:pt x="6985653" y="2362897"/>
                    </a:cubicBezTo>
                    <a:cubicBezTo>
                      <a:pt x="6988509" y="2363467"/>
                      <a:pt x="6991747" y="2363659"/>
                      <a:pt x="6994415" y="2364611"/>
                    </a:cubicBezTo>
                    <a:cubicBezTo>
                      <a:pt x="7018991" y="2372611"/>
                      <a:pt x="7043184" y="2381755"/>
                      <a:pt x="7068141" y="2388234"/>
                    </a:cubicBezTo>
                    <a:cubicBezTo>
                      <a:pt x="7080334" y="2391472"/>
                      <a:pt x="7093860" y="2391853"/>
                      <a:pt x="7106432" y="2390138"/>
                    </a:cubicBezTo>
                    <a:cubicBezTo>
                      <a:pt x="7143199" y="2385185"/>
                      <a:pt x="7179587" y="2383089"/>
                      <a:pt x="7216547" y="2390330"/>
                    </a:cubicBezTo>
                    <a:cubicBezTo>
                      <a:pt x="7231214" y="2393186"/>
                      <a:pt x="7247599" y="2388424"/>
                      <a:pt x="7263220" y="2386709"/>
                    </a:cubicBezTo>
                    <a:cubicBezTo>
                      <a:pt x="7300559" y="2382137"/>
                      <a:pt x="7337899" y="2377183"/>
                      <a:pt x="7375428" y="2372803"/>
                    </a:cubicBezTo>
                    <a:cubicBezTo>
                      <a:pt x="7398860" y="2370135"/>
                      <a:pt x="7422483" y="2368611"/>
                      <a:pt x="7445916" y="2365945"/>
                    </a:cubicBezTo>
                    <a:cubicBezTo>
                      <a:pt x="7472967" y="2362705"/>
                      <a:pt x="7499828" y="2357753"/>
                      <a:pt x="7526880" y="2355084"/>
                    </a:cubicBezTo>
                    <a:cubicBezTo>
                      <a:pt x="7557742" y="2352036"/>
                      <a:pt x="7588795" y="2351466"/>
                      <a:pt x="7619655" y="2348226"/>
                    </a:cubicBezTo>
                    <a:cubicBezTo>
                      <a:pt x="7676047" y="2341940"/>
                      <a:pt x="7732247" y="2334509"/>
                      <a:pt x="7788636" y="2327461"/>
                    </a:cubicBezTo>
                    <a:cubicBezTo>
                      <a:pt x="7843311" y="2320603"/>
                      <a:pt x="7897987" y="2314507"/>
                      <a:pt x="7952280" y="2305935"/>
                    </a:cubicBezTo>
                    <a:cubicBezTo>
                      <a:pt x="7975142" y="2302315"/>
                      <a:pt x="7996859" y="2292408"/>
                      <a:pt x="8019339" y="2286884"/>
                    </a:cubicBezTo>
                    <a:cubicBezTo>
                      <a:pt x="8058774" y="2277357"/>
                      <a:pt x="8098590" y="2269357"/>
                      <a:pt x="8137835" y="2259832"/>
                    </a:cubicBezTo>
                    <a:cubicBezTo>
                      <a:pt x="8155359" y="2255641"/>
                      <a:pt x="8172124" y="2248593"/>
                      <a:pt x="8189651" y="2243639"/>
                    </a:cubicBezTo>
                    <a:cubicBezTo>
                      <a:pt x="8230992" y="2232208"/>
                      <a:pt x="8272903" y="2222874"/>
                      <a:pt x="8313671" y="2209920"/>
                    </a:cubicBezTo>
                    <a:cubicBezTo>
                      <a:pt x="8362822" y="2194297"/>
                      <a:pt x="8411019" y="2175439"/>
                      <a:pt x="8459979" y="2158864"/>
                    </a:cubicBezTo>
                    <a:cubicBezTo>
                      <a:pt x="8478269" y="2152578"/>
                      <a:pt x="8497511" y="2148957"/>
                      <a:pt x="8516369" y="2144003"/>
                    </a:cubicBezTo>
                    <a:cubicBezTo>
                      <a:pt x="8563425" y="2131431"/>
                      <a:pt x="8610288" y="2118095"/>
                      <a:pt x="8657726" y="2106284"/>
                    </a:cubicBezTo>
                    <a:cubicBezTo>
                      <a:pt x="8675253" y="2101901"/>
                      <a:pt x="8693731" y="2102284"/>
                      <a:pt x="8711448" y="2098664"/>
                    </a:cubicBezTo>
                    <a:cubicBezTo>
                      <a:pt x="8732023" y="2094472"/>
                      <a:pt x="8752407" y="2089138"/>
                      <a:pt x="8772219" y="2082280"/>
                    </a:cubicBezTo>
                    <a:cubicBezTo>
                      <a:pt x="8796985" y="2073707"/>
                      <a:pt x="8820990" y="2062659"/>
                      <a:pt x="8845565" y="2053705"/>
                    </a:cubicBezTo>
                    <a:cubicBezTo>
                      <a:pt x="8886142" y="2039034"/>
                      <a:pt x="8926911" y="2024557"/>
                      <a:pt x="8967871" y="2011221"/>
                    </a:cubicBezTo>
                    <a:cubicBezTo>
                      <a:pt x="8983301" y="2006268"/>
                      <a:pt x="9000257" y="2005697"/>
                      <a:pt x="9015878" y="2001124"/>
                    </a:cubicBezTo>
                    <a:cubicBezTo>
                      <a:pt x="9088840" y="1979597"/>
                      <a:pt x="9161805" y="1957880"/>
                      <a:pt x="9234579" y="1935209"/>
                    </a:cubicBezTo>
                    <a:cubicBezTo>
                      <a:pt x="9272298" y="1923399"/>
                      <a:pt x="9308875" y="1908538"/>
                      <a:pt x="9346597" y="1896917"/>
                    </a:cubicBezTo>
                    <a:cubicBezTo>
                      <a:pt x="9369267" y="1889869"/>
                      <a:pt x="9393650" y="1887773"/>
                      <a:pt x="9416321" y="1880724"/>
                    </a:cubicBezTo>
                    <a:cubicBezTo>
                      <a:pt x="9437278" y="1874247"/>
                      <a:pt x="9456709" y="1863578"/>
                      <a:pt x="9477283" y="1856149"/>
                    </a:cubicBezTo>
                    <a:cubicBezTo>
                      <a:pt x="9540152" y="1833097"/>
                      <a:pt x="9603971" y="1811953"/>
                      <a:pt x="9666265" y="1787186"/>
                    </a:cubicBezTo>
                    <a:cubicBezTo>
                      <a:pt x="9696749" y="1775183"/>
                      <a:pt x="9725323" y="1757849"/>
                      <a:pt x="9754088" y="1741464"/>
                    </a:cubicBezTo>
                    <a:cubicBezTo>
                      <a:pt x="9802858" y="1713841"/>
                      <a:pt x="9850865" y="1685074"/>
                      <a:pt x="9899446" y="1656880"/>
                    </a:cubicBezTo>
                    <a:cubicBezTo>
                      <a:pt x="9935832" y="1635924"/>
                      <a:pt x="9968027" y="1611347"/>
                      <a:pt x="9993175" y="1576487"/>
                    </a:cubicBezTo>
                    <a:cubicBezTo>
                      <a:pt x="10004797" y="1560484"/>
                      <a:pt x="10024990" y="1546768"/>
                      <a:pt x="10044230" y="1540480"/>
                    </a:cubicBezTo>
                    <a:cubicBezTo>
                      <a:pt x="10078713" y="1529241"/>
                      <a:pt x="10104430" y="1507522"/>
                      <a:pt x="10131863" y="1485613"/>
                    </a:cubicBezTo>
                    <a:cubicBezTo>
                      <a:pt x="10166536" y="1457801"/>
                      <a:pt x="10203304" y="1431509"/>
                      <a:pt x="10242357" y="1410555"/>
                    </a:cubicBezTo>
                    <a:cubicBezTo>
                      <a:pt x="10280840" y="1389980"/>
                      <a:pt x="10324086" y="1378549"/>
                      <a:pt x="10363709" y="1359499"/>
                    </a:cubicBezTo>
                    <a:cubicBezTo>
                      <a:pt x="10386952" y="1348259"/>
                      <a:pt x="10407146" y="1330353"/>
                      <a:pt x="10428291" y="1314920"/>
                    </a:cubicBezTo>
                    <a:cubicBezTo>
                      <a:pt x="10449438" y="1299489"/>
                      <a:pt x="10470394" y="1283486"/>
                      <a:pt x="10490969" y="1267104"/>
                    </a:cubicBezTo>
                    <a:cubicBezTo>
                      <a:pt x="10502208" y="1258149"/>
                      <a:pt x="10511734" y="1246909"/>
                      <a:pt x="10523354" y="1238337"/>
                    </a:cubicBezTo>
                    <a:cubicBezTo>
                      <a:pt x="10545263" y="1222334"/>
                      <a:pt x="10569075" y="1208808"/>
                      <a:pt x="10590031" y="1191664"/>
                    </a:cubicBezTo>
                    <a:cubicBezTo>
                      <a:pt x="10610225" y="1175089"/>
                      <a:pt x="10633467" y="1166707"/>
                      <a:pt x="10656519" y="1156038"/>
                    </a:cubicBezTo>
                    <a:cubicBezTo>
                      <a:pt x="10674046" y="1148036"/>
                      <a:pt x="10686617" y="1130320"/>
                      <a:pt x="10703573" y="1120603"/>
                    </a:cubicBezTo>
                    <a:cubicBezTo>
                      <a:pt x="10727767" y="1106697"/>
                      <a:pt x="10746246" y="1089553"/>
                      <a:pt x="10764534" y="1067643"/>
                    </a:cubicBezTo>
                    <a:cubicBezTo>
                      <a:pt x="10785111" y="1043068"/>
                      <a:pt x="10820162" y="1029732"/>
                      <a:pt x="10850453" y="1014301"/>
                    </a:cubicBezTo>
                    <a:cubicBezTo>
                      <a:pt x="10876171" y="1001157"/>
                      <a:pt x="10906081" y="995632"/>
                      <a:pt x="10929704" y="980201"/>
                    </a:cubicBezTo>
                    <a:cubicBezTo>
                      <a:pt x="10946279" y="969342"/>
                      <a:pt x="10958661" y="948957"/>
                      <a:pt x="10967423" y="930289"/>
                    </a:cubicBezTo>
                    <a:cubicBezTo>
                      <a:pt x="10987046" y="887995"/>
                      <a:pt x="11021146" y="861897"/>
                      <a:pt x="11058869" y="838084"/>
                    </a:cubicBezTo>
                    <a:cubicBezTo>
                      <a:pt x="11097350" y="813699"/>
                      <a:pt x="11133927" y="786836"/>
                      <a:pt x="11172600" y="762834"/>
                    </a:cubicBezTo>
                    <a:cubicBezTo>
                      <a:pt x="11211843" y="738638"/>
                      <a:pt x="11243658" y="706443"/>
                      <a:pt x="11275283" y="673676"/>
                    </a:cubicBezTo>
                    <a:cubicBezTo>
                      <a:pt x="11288238" y="660150"/>
                      <a:pt x="11305192" y="650434"/>
                      <a:pt x="11320623" y="639195"/>
                    </a:cubicBezTo>
                    <a:cubicBezTo>
                      <a:pt x="11338339" y="626241"/>
                      <a:pt x="11355296" y="611953"/>
                      <a:pt x="11374346" y="601664"/>
                    </a:cubicBezTo>
                    <a:cubicBezTo>
                      <a:pt x="11398160" y="588709"/>
                      <a:pt x="11424069" y="579757"/>
                      <a:pt x="11448453" y="567755"/>
                    </a:cubicBezTo>
                    <a:cubicBezTo>
                      <a:pt x="11476838" y="553657"/>
                      <a:pt x="11505795" y="539750"/>
                      <a:pt x="11532275" y="522605"/>
                    </a:cubicBezTo>
                    <a:cubicBezTo>
                      <a:pt x="11545039" y="514413"/>
                      <a:pt x="11553613" y="499363"/>
                      <a:pt x="11562947" y="486598"/>
                    </a:cubicBezTo>
                    <a:cubicBezTo>
                      <a:pt x="11599714" y="436305"/>
                      <a:pt x="11635529" y="385441"/>
                      <a:pt x="11672489" y="335337"/>
                    </a:cubicBezTo>
                    <a:cubicBezTo>
                      <a:pt x="11712304" y="281424"/>
                      <a:pt x="11763931" y="241608"/>
                      <a:pt x="11821656" y="207889"/>
                    </a:cubicBezTo>
                    <a:cubicBezTo>
                      <a:pt x="11877664" y="175312"/>
                      <a:pt x="11931195" y="138734"/>
                      <a:pt x="11986443" y="104824"/>
                    </a:cubicBezTo>
                    <a:cubicBezTo>
                      <a:pt x="11998443" y="97395"/>
                      <a:pt x="12013114" y="94347"/>
                      <a:pt x="12026448" y="88821"/>
                    </a:cubicBezTo>
                    <a:cubicBezTo>
                      <a:pt x="12072360" y="69580"/>
                      <a:pt x="12118083" y="50147"/>
                      <a:pt x="12160947" y="28621"/>
                    </a:cubicBezTo>
                    <a:lnTo>
                      <a:pt x="12192000" y="0"/>
                    </a:lnTo>
                    <a:close/>
                  </a:path>
                </a:pathLst>
              </a:cu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D1A0BEEB-C008-4150-A935-C6AAF537DA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681702"/>
                <a:ext cx="12192000" cy="3176298"/>
              </a:xfrm>
              <a:custGeom>
                <a:avLst/>
                <a:gdLst>
                  <a:gd name="connsiteX0" fmla="*/ 12192000 w 12192000"/>
                  <a:gd name="connsiteY0" fmla="*/ 0 h 3176298"/>
                  <a:gd name="connsiteX1" fmla="*/ 12192000 w 12192000"/>
                  <a:gd name="connsiteY1" fmla="*/ 3176298 h 3176298"/>
                  <a:gd name="connsiteX2" fmla="*/ 0 w 12192000"/>
                  <a:gd name="connsiteY2" fmla="*/ 3176298 h 3176298"/>
                  <a:gd name="connsiteX3" fmla="*/ 0 w 12192000"/>
                  <a:gd name="connsiteY3" fmla="*/ 2264980 h 3176298"/>
                  <a:gd name="connsiteX4" fmla="*/ 544 w 12192000"/>
                  <a:gd name="connsiteY4" fmla="*/ 2264980 h 3176298"/>
                  <a:gd name="connsiteX5" fmla="*/ 544 w 12192000"/>
                  <a:gd name="connsiteY5" fmla="*/ 2392219 h 3176298"/>
                  <a:gd name="connsiteX6" fmla="*/ 61197 w 12192000"/>
                  <a:gd name="connsiteY6" fmla="*/ 2387448 h 3176298"/>
                  <a:gd name="connsiteX7" fmla="*/ 119613 w 12192000"/>
                  <a:gd name="connsiteY7" fmla="*/ 2369945 h 3176298"/>
                  <a:gd name="connsiteX8" fmla="*/ 172384 w 12192000"/>
                  <a:gd name="connsiteY8" fmla="*/ 2347084 h 3176298"/>
                  <a:gd name="connsiteX9" fmla="*/ 274873 w 12192000"/>
                  <a:gd name="connsiteY9" fmla="*/ 2336988 h 3176298"/>
                  <a:gd name="connsiteX10" fmla="*/ 307259 w 12192000"/>
                  <a:gd name="connsiteY10" fmla="*/ 2331461 h 3176298"/>
                  <a:gd name="connsiteX11" fmla="*/ 394511 w 12192000"/>
                  <a:gd name="connsiteY11" fmla="*/ 2308601 h 3176298"/>
                  <a:gd name="connsiteX12" fmla="*/ 494337 w 12192000"/>
                  <a:gd name="connsiteY12" fmla="*/ 2268213 h 3176298"/>
                  <a:gd name="connsiteX13" fmla="*/ 546917 w 12192000"/>
                  <a:gd name="connsiteY13" fmla="*/ 2283264 h 3176298"/>
                  <a:gd name="connsiteX14" fmla="*/ 730754 w 12192000"/>
                  <a:gd name="connsiteY14" fmla="*/ 2240780 h 3176298"/>
                  <a:gd name="connsiteX15" fmla="*/ 785432 w 12192000"/>
                  <a:gd name="connsiteY15" fmla="*/ 2218682 h 3176298"/>
                  <a:gd name="connsiteX16" fmla="*/ 801053 w 12192000"/>
                  <a:gd name="connsiteY16" fmla="*/ 2204013 h 3176298"/>
                  <a:gd name="connsiteX17" fmla="*/ 858205 w 12192000"/>
                  <a:gd name="connsiteY17" fmla="*/ 2169532 h 3176298"/>
                  <a:gd name="connsiteX18" fmla="*/ 949646 w 12192000"/>
                  <a:gd name="connsiteY18" fmla="*/ 2157340 h 3176298"/>
                  <a:gd name="connsiteX19" fmla="*/ 960887 w 12192000"/>
                  <a:gd name="connsiteY19" fmla="*/ 2150099 h 3176298"/>
                  <a:gd name="connsiteX20" fmla="*/ 977653 w 12192000"/>
                  <a:gd name="connsiteY20" fmla="*/ 2138480 h 3176298"/>
                  <a:gd name="connsiteX21" fmla="*/ 1071762 w 12192000"/>
                  <a:gd name="connsiteY21" fmla="*/ 2117905 h 3176298"/>
                  <a:gd name="connsiteX22" fmla="*/ 1092527 w 12192000"/>
                  <a:gd name="connsiteY22" fmla="*/ 2111428 h 3176298"/>
                  <a:gd name="connsiteX23" fmla="*/ 1109865 w 12192000"/>
                  <a:gd name="connsiteY23" fmla="*/ 2100568 h 3176298"/>
                  <a:gd name="connsiteX24" fmla="*/ 1162823 w 12192000"/>
                  <a:gd name="connsiteY24" fmla="*/ 2075613 h 3176298"/>
                  <a:gd name="connsiteX25" fmla="*/ 1206641 w 12192000"/>
                  <a:gd name="connsiteY25" fmla="*/ 2074851 h 3176298"/>
                  <a:gd name="connsiteX26" fmla="*/ 1267411 w 12192000"/>
                  <a:gd name="connsiteY26" fmla="*/ 2060753 h 3176298"/>
                  <a:gd name="connsiteX27" fmla="*/ 1380762 w 12192000"/>
                  <a:gd name="connsiteY27" fmla="*/ 2046847 h 3176298"/>
                  <a:gd name="connsiteX28" fmla="*/ 1404006 w 12192000"/>
                  <a:gd name="connsiteY28" fmla="*/ 2038844 h 3176298"/>
                  <a:gd name="connsiteX29" fmla="*/ 1544598 w 12192000"/>
                  <a:gd name="connsiteY29" fmla="*/ 2000932 h 3176298"/>
                  <a:gd name="connsiteX30" fmla="*/ 1657188 w 12192000"/>
                  <a:gd name="connsiteY30" fmla="*/ 2001697 h 3176298"/>
                  <a:gd name="connsiteX31" fmla="*/ 1665950 w 12192000"/>
                  <a:gd name="connsiteY31" fmla="*/ 2003411 h 3176298"/>
                  <a:gd name="connsiteX32" fmla="*/ 1709006 w 12192000"/>
                  <a:gd name="connsiteY32" fmla="*/ 2015983 h 3176298"/>
                  <a:gd name="connsiteX33" fmla="*/ 1775684 w 12192000"/>
                  <a:gd name="connsiteY33" fmla="*/ 2012555 h 3176298"/>
                  <a:gd name="connsiteX34" fmla="*/ 1821596 w 12192000"/>
                  <a:gd name="connsiteY34" fmla="*/ 1995218 h 3176298"/>
                  <a:gd name="connsiteX35" fmla="*/ 1878748 w 12192000"/>
                  <a:gd name="connsiteY35" fmla="*/ 1994457 h 3176298"/>
                  <a:gd name="connsiteX36" fmla="*/ 1944092 w 12192000"/>
                  <a:gd name="connsiteY36" fmla="*/ 2005315 h 3176298"/>
                  <a:gd name="connsiteX37" fmla="*/ 1973429 w 12192000"/>
                  <a:gd name="connsiteY37" fmla="*/ 2007601 h 3176298"/>
                  <a:gd name="connsiteX38" fmla="*/ 2054013 w 12192000"/>
                  <a:gd name="connsiteY38" fmla="*/ 2030082 h 3176298"/>
                  <a:gd name="connsiteX39" fmla="*/ 2102021 w 12192000"/>
                  <a:gd name="connsiteY39" fmla="*/ 2024557 h 3176298"/>
                  <a:gd name="connsiteX40" fmla="*/ 2149267 w 12192000"/>
                  <a:gd name="connsiteY40" fmla="*/ 2009697 h 3176298"/>
                  <a:gd name="connsiteX41" fmla="*/ 2179556 w 12192000"/>
                  <a:gd name="connsiteY41" fmla="*/ 1995409 h 3176298"/>
                  <a:gd name="connsiteX42" fmla="*/ 2240710 w 12192000"/>
                  <a:gd name="connsiteY42" fmla="*/ 1985312 h 3176298"/>
                  <a:gd name="connsiteX43" fmla="*/ 2251948 w 12192000"/>
                  <a:gd name="connsiteY43" fmla="*/ 1986836 h 3176298"/>
                  <a:gd name="connsiteX44" fmla="*/ 2434456 w 12192000"/>
                  <a:gd name="connsiteY44" fmla="*/ 1999410 h 3176298"/>
                  <a:gd name="connsiteX45" fmla="*/ 2506847 w 12192000"/>
                  <a:gd name="connsiteY45" fmla="*/ 2019603 h 3176298"/>
                  <a:gd name="connsiteX46" fmla="*/ 2522279 w 12192000"/>
                  <a:gd name="connsiteY46" fmla="*/ 2022080 h 3176298"/>
                  <a:gd name="connsiteX47" fmla="*/ 2676398 w 12192000"/>
                  <a:gd name="connsiteY47" fmla="*/ 2044751 h 3176298"/>
                  <a:gd name="connsiteX48" fmla="*/ 2693543 w 12192000"/>
                  <a:gd name="connsiteY48" fmla="*/ 2045703 h 3176298"/>
                  <a:gd name="connsiteX49" fmla="*/ 2741360 w 12192000"/>
                  <a:gd name="connsiteY49" fmla="*/ 2041701 h 3176298"/>
                  <a:gd name="connsiteX50" fmla="*/ 2854140 w 12192000"/>
                  <a:gd name="connsiteY50" fmla="*/ 2082851 h 3176298"/>
                  <a:gd name="connsiteX51" fmla="*/ 2967110 w 12192000"/>
                  <a:gd name="connsiteY51" fmla="*/ 2096949 h 3176298"/>
                  <a:gd name="connsiteX52" fmla="*/ 3029216 w 12192000"/>
                  <a:gd name="connsiteY52" fmla="*/ 2096757 h 3176298"/>
                  <a:gd name="connsiteX53" fmla="*/ 3073604 w 12192000"/>
                  <a:gd name="connsiteY53" fmla="*/ 2106856 h 3176298"/>
                  <a:gd name="connsiteX54" fmla="*/ 3182763 w 12192000"/>
                  <a:gd name="connsiteY54" fmla="*/ 2137527 h 3176298"/>
                  <a:gd name="connsiteX55" fmla="*/ 3234202 w 12192000"/>
                  <a:gd name="connsiteY55" fmla="*/ 2142289 h 3176298"/>
                  <a:gd name="connsiteX56" fmla="*/ 3288877 w 12192000"/>
                  <a:gd name="connsiteY56" fmla="*/ 2152578 h 3176298"/>
                  <a:gd name="connsiteX57" fmla="*/ 3424135 w 12192000"/>
                  <a:gd name="connsiteY57" fmla="*/ 2198680 h 3176298"/>
                  <a:gd name="connsiteX58" fmla="*/ 3534629 w 12192000"/>
                  <a:gd name="connsiteY58" fmla="*/ 2196013 h 3176298"/>
                  <a:gd name="connsiteX59" fmla="*/ 3605116 w 12192000"/>
                  <a:gd name="connsiteY59" fmla="*/ 2196583 h 3176298"/>
                  <a:gd name="connsiteX60" fmla="*/ 3689131 w 12192000"/>
                  <a:gd name="connsiteY60" fmla="*/ 2211824 h 3176298"/>
                  <a:gd name="connsiteX61" fmla="*/ 3757902 w 12192000"/>
                  <a:gd name="connsiteY61" fmla="*/ 2234114 h 3176298"/>
                  <a:gd name="connsiteX62" fmla="*/ 3852966 w 12192000"/>
                  <a:gd name="connsiteY62" fmla="*/ 2251831 h 3176298"/>
                  <a:gd name="connsiteX63" fmla="*/ 3947648 w 12192000"/>
                  <a:gd name="connsiteY63" fmla="*/ 2285932 h 3176298"/>
                  <a:gd name="connsiteX64" fmla="*/ 4013753 w 12192000"/>
                  <a:gd name="connsiteY64" fmla="*/ 2312031 h 3176298"/>
                  <a:gd name="connsiteX65" fmla="*/ 4105766 w 12192000"/>
                  <a:gd name="connsiteY65" fmla="*/ 2335082 h 3176298"/>
                  <a:gd name="connsiteX66" fmla="*/ 4246551 w 12192000"/>
                  <a:gd name="connsiteY66" fmla="*/ 2351274 h 3176298"/>
                  <a:gd name="connsiteX67" fmla="*/ 4311323 w 12192000"/>
                  <a:gd name="connsiteY67" fmla="*/ 2352991 h 3176298"/>
                  <a:gd name="connsiteX68" fmla="*/ 4413817 w 12192000"/>
                  <a:gd name="connsiteY68" fmla="*/ 2390899 h 3176298"/>
                  <a:gd name="connsiteX69" fmla="*/ 4457632 w 12192000"/>
                  <a:gd name="connsiteY69" fmla="*/ 2409188 h 3176298"/>
                  <a:gd name="connsiteX70" fmla="*/ 4497068 w 12192000"/>
                  <a:gd name="connsiteY70" fmla="*/ 2393947 h 3176298"/>
                  <a:gd name="connsiteX71" fmla="*/ 4522596 w 12192000"/>
                  <a:gd name="connsiteY71" fmla="*/ 2376421 h 3176298"/>
                  <a:gd name="connsiteX72" fmla="*/ 4603368 w 12192000"/>
                  <a:gd name="connsiteY72" fmla="*/ 2391282 h 3176298"/>
                  <a:gd name="connsiteX73" fmla="*/ 4689098 w 12192000"/>
                  <a:gd name="connsiteY73" fmla="*/ 2406903 h 3176298"/>
                  <a:gd name="connsiteX74" fmla="*/ 4719697 w 12192000"/>
                  <a:gd name="connsiteY74" fmla="*/ 2413428 h 3176298"/>
                  <a:gd name="connsiteX75" fmla="*/ 4726469 w 12192000"/>
                  <a:gd name="connsiteY75" fmla="*/ 2414298 h 3176298"/>
                  <a:gd name="connsiteX76" fmla="*/ 4785776 w 12192000"/>
                  <a:gd name="connsiteY76" fmla="*/ 2414298 h 3176298"/>
                  <a:gd name="connsiteX77" fmla="*/ 4788661 w 12192000"/>
                  <a:gd name="connsiteY77" fmla="*/ 2414047 h 3176298"/>
                  <a:gd name="connsiteX78" fmla="*/ 4827024 w 12192000"/>
                  <a:gd name="connsiteY78" fmla="*/ 2408999 h 3176298"/>
                  <a:gd name="connsiteX79" fmla="*/ 4887415 w 12192000"/>
                  <a:gd name="connsiteY79" fmla="*/ 2405570 h 3176298"/>
                  <a:gd name="connsiteX80" fmla="*/ 4936184 w 12192000"/>
                  <a:gd name="connsiteY80" fmla="*/ 2395853 h 3176298"/>
                  <a:gd name="connsiteX81" fmla="*/ 4953328 w 12192000"/>
                  <a:gd name="connsiteY81" fmla="*/ 2390138 h 3176298"/>
                  <a:gd name="connsiteX82" fmla="*/ 5089162 w 12192000"/>
                  <a:gd name="connsiteY82" fmla="*/ 2345560 h 3176298"/>
                  <a:gd name="connsiteX83" fmla="*/ 5234326 w 12192000"/>
                  <a:gd name="connsiteY83" fmla="*/ 2309935 h 3176298"/>
                  <a:gd name="connsiteX84" fmla="*/ 5328438 w 12192000"/>
                  <a:gd name="connsiteY84" fmla="*/ 2332416 h 3176298"/>
                  <a:gd name="connsiteX85" fmla="*/ 5363491 w 12192000"/>
                  <a:gd name="connsiteY85" fmla="*/ 2332034 h 3176298"/>
                  <a:gd name="connsiteX86" fmla="*/ 5524660 w 12192000"/>
                  <a:gd name="connsiteY86" fmla="*/ 2337178 h 3176298"/>
                  <a:gd name="connsiteX87" fmla="*/ 5553045 w 12192000"/>
                  <a:gd name="connsiteY87" fmla="*/ 2342701 h 3176298"/>
                  <a:gd name="connsiteX88" fmla="*/ 5706401 w 12192000"/>
                  <a:gd name="connsiteY88" fmla="*/ 2320032 h 3176298"/>
                  <a:gd name="connsiteX89" fmla="*/ 5762029 w 12192000"/>
                  <a:gd name="connsiteY89" fmla="*/ 2316221 h 3176298"/>
                  <a:gd name="connsiteX90" fmla="*/ 5813276 w 12192000"/>
                  <a:gd name="connsiteY90" fmla="*/ 2309935 h 3176298"/>
                  <a:gd name="connsiteX91" fmla="*/ 5884906 w 12192000"/>
                  <a:gd name="connsiteY91" fmla="*/ 2308411 h 3176298"/>
                  <a:gd name="connsiteX92" fmla="*/ 5959204 w 12192000"/>
                  <a:gd name="connsiteY92" fmla="*/ 2311269 h 3176298"/>
                  <a:gd name="connsiteX93" fmla="*/ 6042072 w 12192000"/>
                  <a:gd name="connsiteY93" fmla="*/ 2310697 h 3176298"/>
                  <a:gd name="connsiteX94" fmla="*/ 6074842 w 12192000"/>
                  <a:gd name="connsiteY94" fmla="*/ 2305745 h 3176298"/>
                  <a:gd name="connsiteX95" fmla="*/ 6163425 w 12192000"/>
                  <a:gd name="connsiteY95" fmla="*/ 2309172 h 3176298"/>
                  <a:gd name="connsiteX96" fmla="*/ 6209909 w 12192000"/>
                  <a:gd name="connsiteY96" fmla="*/ 2303459 h 3176298"/>
                  <a:gd name="connsiteX97" fmla="*/ 6286493 w 12192000"/>
                  <a:gd name="connsiteY97" fmla="*/ 2302315 h 3176298"/>
                  <a:gd name="connsiteX98" fmla="*/ 6311449 w 12192000"/>
                  <a:gd name="connsiteY98" fmla="*/ 2300980 h 3176298"/>
                  <a:gd name="connsiteX99" fmla="*/ 6333739 w 12192000"/>
                  <a:gd name="connsiteY99" fmla="*/ 2300218 h 3176298"/>
                  <a:gd name="connsiteX100" fmla="*/ 6410131 w 12192000"/>
                  <a:gd name="connsiteY100" fmla="*/ 2315841 h 3176298"/>
                  <a:gd name="connsiteX101" fmla="*/ 6477951 w 12192000"/>
                  <a:gd name="connsiteY101" fmla="*/ 2316793 h 3176298"/>
                  <a:gd name="connsiteX102" fmla="*/ 6596828 w 12192000"/>
                  <a:gd name="connsiteY102" fmla="*/ 2329368 h 3176298"/>
                  <a:gd name="connsiteX103" fmla="*/ 6623118 w 12192000"/>
                  <a:gd name="connsiteY103" fmla="*/ 2324985 h 3176298"/>
                  <a:gd name="connsiteX104" fmla="*/ 6705417 w 12192000"/>
                  <a:gd name="connsiteY104" fmla="*/ 2323272 h 3176298"/>
                  <a:gd name="connsiteX105" fmla="*/ 6752283 w 12192000"/>
                  <a:gd name="connsiteY105" fmla="*/ 2321937 h 3176298"/>
                  <a:gd name="connsiteX106" fmla="*/ 6810195 w 12192000"/>
                  <a:gd name="connsiteY106" fmla="*/ 2331082 h 3176298"/>
                  <a:gd name="connsiteX107" fmla="*/ 6910782 w 12192000"/>
                  <a:gd name="connsiteY107" fmla="*/ 2350512 h 3176298"/>
                  <a:gd name="connsiteX108" fmla="*/ 6937263 w 12192000"/>
                  <a:gd name="connsiteY108" fmla="*/ 2353561 h 3176298"/>
                  <a:gd name="connsiteX109" fmla="*/ 6985653 w 12192000"/>
                  <a:gd name="connsiteY109" fmla="*/ 2362897 h 3176298"/>
                  <a:gd name="connsiteX110" fmla="*/ 6994415 w 12192000"/>
                  <a:gd name="connsiteY110" fmla="*/ 2364611 h 3176298"/>
                  <a:gd name="connsiteX111" fmla="*/ 7068141 w 12192000"/>
                  <a:gd name="connsiteY111" fmla="*/ 2388234 h 3176298"/>
                  <a:gd name="connsiteX112" fmla="*/ 7106432 w 12192000"/>
                  <a:gd name="connsiteY112" fmla="*/ 2390138 h 3176298"/>
                  <a:gd name="connsiteX113" fmla="*/ 7216547 w 12192000"/>
                  <a:gd name="connsiteY113" fmla="*/ 2390330 h 3176298"/>
                  <a:gd name="connsiteX114" fmla="*/ 7263220 w 12192000"/>
                  <a:gd name="connsiteY114" fmla="*/ 2386709 h 3176298"/>
                  <a:gd name="connsiteX115" fmla="*/ 7375428 w 12192000"/>
                  <a:gd name="connsiteY115" fmla="*/ 2372803 h 3176298"/>
                  <a:gd name="connsiteX116" fmla="*/ 7445916 w 12192000"/>
                  <a:gd name="connsiteY116" fmla="*/ 2365945 h 3176298"/>
                  <a:gd name="connsiteX117" fmla="*/ 7526880 w 12192000"/>
                  <a:gd name="connsiteY117" fmla="*/ 2355084 h 3176298"/>
                  <a:gd name="connsiteX118" fmla="*/ 7619655 w 12192000"/>
                  <a:gd name="connsiteY118" fmla="*/ 2348226 h 3176298"/>
                  <a:gd name="connsiteX119" fmla="*/ 7788636 w 12192000"/>
                  <a:gd name="connsiteY119" fmla="*/ 2327461 h 3176298"/>
                  <a:gd name="connsiteX120" fmla="*/ 7952280 w 12192000"/>
                  <a:gd name="connsiteY120" fmla="*/ 2305935 h 3176298"/>
                  <a:gd name="connsiteX121" fmla="*/ 8019339 w 12192000"/>
                  <a:gd name="connsiteY121" fmla="*/ 2286884 h 3176298"/>
                  <a:gd name="connsiteX122" fmla="*/ 8137835 w 12192000"/>
                  <a:gd name="connsiteY122" fmla="*/ 2259832 h 3176298"/>
                  <a:gd name="connsiteX123" fmla="*/ 8189651 w 12192000"/>
                  <a:gd name="connsiteY123" fmla="*/ 2243639 h 3176298"/>
                  <a:gd name="connsiteX124" fmla="*/ 8313671 w 12192000"/>
                  <a:gd name="connsiteY124" fmla="*/ 2209920 h 3176298"/>
                  <a:gd name="connsiteX125" fmla="*/ 8459979 w 12192000"/>
                  <a:gd name="connsiteY125" fmla="*/ 2158864 h 3176298"/>
                  <a:gd name="connsiteX126" fmla="*/ 8516369 w 12192000"/>
                  <a:gd name="connsiteY126" fmla="*/ 2144003 h 3176298"/>
                  <a:gd name="connsiteX127" fmla="*/ 8657726 w 12192000"/>
                  <a:gd name="connsiteY127" fmla="*/ 2106284 h 3176298"/>
                  <a:gd name="connsiteX128" fmla="*/ 8711448 w 12192000"/>
                  <a:gd name="connsiteY128" fmla="*/ 2098664 h 3176298"/>
                  <a:gd name="connsiteX129" fmla="*/ 8772219 w 12192000"/>
                  <a:gd name="connsiteY129" fmla="*/ 2082280 h 3176298"/>
                  <a:gd name="connsiteX130" fmla="*/ 8845565 w 12192000"/>
                  <a:gd name="connsiteY130" fmla="*/ 2053705 h 3176298"/>
                  <a:gd name="connsiteX131" fmla="*/ 8967871 w 12192000"/>
                  <a:gd name="connsiteY131" fmla="*/ 2011221 h 3176298"/>
                  <a:gd name="connsiteX132" fmla="*/ 9015878 w 12192000"/>
                  <a:gd name="connsiteY132" fmla="*/ 2001124 h 3176298"/>
                  <a:gd name="connsiteX133" fmla="*/ 9234579 w 12192000"/>
                  <a:gd name="connsiteY133" fmla="*/ 1935209 h 3176298"/>
                  <a:gd name="connsiteX134" fmla="*/ 9346597 w 12192000"/>
                  <a:gd name="connsiteY134" fmla="*/ 1896917 h 3176298"/>
                  <a:gd name="connsiteX135" fmla="*/ 9416321 w 12192000"/>
                  <a:gd name="connsiteY135" fmla="*/ 1880724 h 3176298"/>
                  <a:gd name="connsiteX136" fmla="*/ 9477283 w 12192000"/>
                  <a:gd name="connsiteY136" fmla="*/ 1856149 h 3176298"/>
                  <a:gd name="connsiteX137" fmla="*/ 9666265 w 12192000"/>
                  <a:gd name="connsiteY137" fmla="*/ 1787186 h 3176298"/>
                  <a:gd name="connsiteX138" fmla="*/ 9754088 w 12192000"/>
                  <a:gd name="connsiteY138" fmla="*/ 1741464 h 3176298"/>
                  <a:gd name="connsiteX139" fmla="*/ 9899446 w 12192000"/>
                  <a:gd name="connsiteY139" fmla="*/ 1656880 h 3176298"/>
                  <a:gd name="connsiteX140" fmla="*/ 9993175 w 12192000"/>
                  <a:gd name="connsiteY140" fmla="*/ 1576487 h 3176298"/>
                  <a:gd name="connsiteX141" fmla="*/ 10044230 w 12192000"/>
                  <a:gd name="connsiteY141" fmla="*/ 1540480 h 3176298"/>
                  <a:gd name="connsiteX142" fmla="*/ 10131863 w 12192000"/>
                  <a:gd name="connsiteY142" fmla="*/ 1485613 h 3176298"/>
                  <a:gd name="connsiteX143" fmla="*/ 10242357 w 12192000"/>
                  <a:gd name="connsiteY143" fmla="*/ 1410555 h 3176298"/>
                  <a:gd name="connsiteX144" fmla="*/ 10363709 w 12192000"/>
                  <a:gd name="connsiteY144" fmla="*/ 1359499 h 3176298"/>
                  <a:gd name="connsiteX145" fmla="*/ 10428291 w 12192000"/>
                  <a:gd name="connsiteY145" fmla="*/ 1314920 h 3176298"/>
                  <a:gd name="connsiteX146" fmla="*/ 10490969 w 12192000"/>
                  <a:gd name="connsiteY146" fmla="*/ 1267104 h 3176298"/>
                  <a:gd name="connsiteX147" fmla="*/ 10523354 w 12192000"/>
                  <a:gd name="connsiteY147" fmla="*/ 1238337 h 3176298"/>
                  <a:gd name="connsiteX148" fmla="*/ 10590031 w 12192000"/>
                  <a:gd name="connsiteY148" fmla="*/ 1191664 h 3176298"/>
                  <a:gd name="connsiteX149" fmla="*/ 10656519 w 12192000"/>
                  <a:gd name="connsiteY149" fmla="*/ 1156038 h 3176298"/>
                  <a:gd name="connsiteX150" fmla="*/ 10703573 w 12192000"/>
                  <a:gd name="connsiteY150" fmla="*/ 1120603 h 3176298"/>
                  <a:gd name="connsiteX151" fmla="*/ 10764534 w 12192000"/>
                  <a:gd name="connsiteY151" fmla="*/ 1067643 h 3176298"/>
                  <a:gd name="connsiteX152" fmla="*/ 10850453 w 12192000"/>
                  <a:gd name="connsiteY152" fmla="*/ 1014301 h 3176298"/>
                  <a:gd name="connsiteX153" fmla="*/ 10929704 w 12192000"/>
                  <a:gd name="connsiteY153" fmla="*/ 980201 h 3176298"/>
                  <a:gd name="connsiteX154" fmla="*/ 10967423 w 12192000"/>
                  <a:gd name="connsiteY154" fmla="*/ 930289 h 3176298"/>
                  <a:gd name="connsiteX155" fmla="*/ 11058869 w 12192000"/>
                  <a:gd name="connsiteY155" fmla="*/ 838084 h 3176298"/>
                  <a:gd name="connsiteX156" fmla="*/ 11172600 w 12192000"/>
                  <a:gd name="connsiteY156" fmla="*/ 762834 h 3176298"/>
                  <a:gd name="connsiteX157" fmla="*/ 11275283 w 12192000"/>
                  <a:gd name="connsiteY157" fmla="*/ 673676 h 3176298"/>
                  <a:gd name="connsiteX158" fmla="*/ 11320623 w 12192000"/>
                  <a:gd name="connsiteY158" fmla="*/ 639195 h 3176298"/>
                  <a:gd name="connsiteX159" fmla="*/ 11374346 w 12192000"/>
                  <a:gd name="connsiteY159" fmla="*/ 601664 h 3176298"/>
                  <a:gd name="connsiteX160" fmla="*/ 11448453 w 12192000"/>
                  <a:gd name="connsiteY160" fmla="*/ 567755 h 3176298"/>
                  <a:gd name="connsiteX161" fmla="*/ 11532275 w 12192000"/>
                  <a:gd name="connsiteY161" fmla="*/ 522605 h 3176298"/>
                  <a:gd name="connsiteX162" fmla="*/ 11562947 w 12192000"/>
                  <a:gd name="connsiteY162" fmla="*/ 486598 h 3176298"/>
                  <a:gd name="connsiteX163" fmla="*/ 11672489 w 12192000"/>
                  <a:gd name="connsiteY163" fmla="*/ 335337 h 3176298"/>
                  <a:gd name="connsiteX164" fmla="*/ 11821656 w 12192000"/>
                  <a:gd name="connsiteY164" fmla="*/ 207889 h 3176298"/>
                  <a:gd name="connsiteX165" fmla="*/ 11986443 w 12192000"/>
                  <a:gd name="connsiteY165" fmla="*/ 104824 h 3176298"/>
                  <a:gd name="connsiteX166" fmla="*/ 12026448 w 12192000"/>
                  <a:gd name="connsiteY166" fmla="*/ 88821 h 3176298"/>
                  <a:gd name="connsiteX167" fmla="*/ 12160947 w 12192000"/>
                  <a:gd name="connsiteY167" fmla="*/ 28621 h 3176298"/>
                  <a:gd name="connsiteX168" fmla="*/ 12192000 w 12192000"/>
                  <a:gd name="connsiteY168" fmla="*/ 0 h 3176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12192000" h="3176298">
                    <a:moveTo>
                      <a:pt x="12192000" y="0"/>
                    </a:moveTo>
                    <a:lnTo>
                      <a:pt x="12192000" y="3176298"/>
                    </a:lnTo>
                    <a:lnTo>
                      <a:pt x="0" y="3176298"/>
                    </a:lnTo>
                    <a:lnTo>
                      <a:pt x="0" y="2264980"/>
                    </a:lnTo>
                    <a:lnTo>
                      <a:pt x="544" y="2264980"/>
                    </a:lnTo>
                    <a:lnTo>
                      <a:pt x="544" y="2392219"/>
                    </a:lnTo>
                    <a:lnTo>
                      <a:pt x="61197" y="2387448"/>
                    </a:lnTo>
                    <a:cubicBezTo>
                      <a:pt x="80794" y="2382137"/>
                      <a:pt x="99990" y="2374707"/>
                      <a:pt x="119613" y="2369945"/>
                    </a:cubicBezTo>
                    <a:cubicBezTo>
                      <a:pt x="137898" y="2365563"/>
                      <a:pt x="155046" y="2355466"/>
                      <a:pt x="172384" y="2347084"/>
                    </a:cubicBezTo>
                    <a:cubicBezTo>
                      <a:pt x="205529" y="2331082"/>
                      <a:pt x="240965" y="2341178"/>
                      <a:pt x="274873" y="2336988"/>
                    </a:cubicBezTo>
                    <a:cubicBezTo>
                      <a:pt x="285732" y="2335653"/>
                      <a:pt x="296590" y="2334130"/>
                      <a:pt x="307259" y="2331461"/>
                    </a:cubicBezTo>
                    <a:cubicBezTo>
                      <a:pt x="336408" y="2324413"/>
                      <a:pt x="366127" y="2318317"/>
                      <a:pt x="394511" y="2308601"/>
                    </a:cubicBezTo>
                    <a:cubicBezTo>
                      <a:pt x="426709" y="2297743"/>
                      <a:pt x="457572" y="2283264"/>
                      <a:pt x="494337" y="2268213"/>
                    </a:cubicBezTo>
                    <a:cubicBezTo>
                      <a:pt x="507102" y="2272024"/>
                      <a:pt x="526724" y="2282312"/>
                      <a:pt x="546917" y="2283264"/>
                    </a:cubicBezTo>
                    <a:cubicBezTo>
                      <a:pt x="611880" y="2286503"/>
                      <a:pt x="672650" y="2268786"/>
                      <a:pt x="730754" y="2240780"/>
                    </a:cubicBezTo>
                    <a:cubicBezTo>
                      <a:pt x="748471" y="2232399"/>
                      <a:pt x="767524" y="2226874"/>
                      <a:pt x="785432" y="2218682"/>
                    </a:cubicBezTo>
                    <a:cubicBezTo>
                      <a:pt x="791717" y="2215826"/>
                      <a:pt x="799909" y="2209730"/>
                      <a:pt x="801053" y="2204013"/>
                    </a:cubicBezTo>
                    <a:cubicBezTo>
                      <a:pt x="807719" y="2170866"/>
                      <a:pt x="832486" y="2171436"/>
                      <a:pt x="858205" y="2169532"/>
                    </a:cubicBezTo>
                    <a:cubicBezTo>
                      <a:pt x="888877" y="2167247"/>
                      <a:pt x="919165" y="2161912"/>
                      <a:pt x="949646" y="2157340"/>
                    </a:cubicBezTo>
                    <a:cubicBezTo>
                      <a:pt x="953648" y="2156768"/>
                      <a:pt x="957266" y="2152768"/>
                      <a:pt x="960887" y="2150099"/>
                    </a:cubicBezTo>
                    <a:cubicBezTo>
                      <a:pt x="966411" y="2146099"/>
                      <a:pt x="971554" y="2140003"/>
                      <a:pt x="977653" y="2138480"/>
                    </a:cubicBezTo>
                    <a:cubicBezTo>
                      <a:pt x="1008894" y="2131049"/>
                      <a:pt x="1040327" y="2124763"/>
                      <a:pt x="1071762" y="2117905"/>
                    </a:cubicBezTo>
                    <a:cubicBezTo>
                      <a:pt x="1078810" y="2116380"/>
                      <a:pt x="1086048" y="2114476"/>
                      <a:pt x="1092527" y="2111428"/>
                    </a:cubicBezTo>
                    <a:cubicBezTo>
                      <a:pt x="1098623" y="2108570"/>
                      <a:pt x="1103767" y="2103616"/>
                      <a:pt x="1109865" y="2100568"/>
                    </a:cubicBezTo>
                    <a:cubicBezTo>
                      <a:pt x="1126437" y="2092378"/>
                      <a:pt x="1143394" y="2084757"/>
                      <a:pt x="1162823" y="2075613"/>
                    </a:cubicBezTo>
                    <a:cubicBezTo>
                      <a:pt x="1173681" y="2092757"/>
                      <a:pt x="1188354" y="2083041"/>
                      <a:pt x="1206641" y="2074851"/>
                    </a:cubicBezTo>
                    <a:cubicBezTo>
                      <a:pt x="1225310" y="2066468"/>
                      <a:pt x="1246837" y="2063801"/>
                      <a:pt x="1267411" y="2060753"/>
                    </a:cubicBezTo>
                    <a:cubicBezTo>
                      <a:pt x="1305132" y="2055228"/>
                      <a:pt x="1343044" y="2051799"/>
                      <a:pt x="1380762" y="2046847"/>
                    </a:cubicBezTo>
                    <a:cubicBezTo>
                      <a:pt x="1388765" y="2045703"/>
                      <a:pt x="1397909" y="2043608"/>
                      <a:pt x="1404006" y="2038844"/>
                    </a:cubicBezTo>
                    <a:cubicBezTo>
                      <a:pt x="1445725" y="2006839"/>
                      <a:pt x="1496403" y="1997887"/>
                      <a:pt x="1544598" y="2000932"/>
                    </a:cubicBezTo>
                    <a:cubicBezTo>
                      <a:pt x="1582510" y="2003220"/>
                      <a:pt x="1619658" y="2004935"/>
                      <a:pt x="1657188" y="2001697"/>
                    </a:cubicBezTo>
                    <a:cubicBezTo>
                      <a:pt x="1660046" y="2001505"/>
                      <a:pt x="1663856" y="2001887"/>
                      <a:pt x="1665950" y="2003411"/>
                    </a:cubicBezTo>
                    <a:cubicBezTo>
                      <a:pt x="1678904" y="2013507"/>
                      <a:pt x="1692431" y="2014269"/>
                      <a:pt x="1709006" y="2015983"/>
                    </a:cubicBezTo>
                    <a:cubicBezTo>
                      <a:pt x="1732439" y="2018461"/>
                      <a:pt x="1753965" y="2016745"/>
                      <a:pt x="1775684" y="2012555"/>
                    </a:cubicBezTo>
                    <a:cubicBezTo>
                      <a:pt x="1791496" y="2009507"/>
                      <a:pt x="1807497" y="2003220"/>
                      <a:pt x="1821596" y="1995218"/>
                    </a:cubicBezTo>
                    <a:cubicBezTo>
                      <a:pt x="1841216" y="1983978"/>
                      <a:pt x="1860079" y="1979597"/>
                      <a:pt x="1878748" y="1994457"/>
                    </a:cubicBezTo>
                    <a:cubicBezTo>
                      <a:pt x="1898940" y="2010269"/>
                      <a:pt x="1921800" y="2004745"/>
                      <a:pt x="1944092" y="2005315"/>
                    </a:cubicBezTo>
                    <a:cubicBezTo>
                      <a:pt x="1953806" y="2005507"/>
                      <a:pt x="1964094" y="2005124"/>
                      <a:pt x="1973429" y="2007601"/>
                    </a:cubicBezTo>
                    <a:cubicBezTo>
                      <a:pt x="2000479" y="2014651"/>
                      <a:pt x="2026581" y="2025320"/>
                      <a:pt x="2054013" y="2030082"/>
                    </a:cubicBezTo>
                    <a:cubicBezTo>
                      <a:pt x="2069254" y="2032747"/>
                      <a:pt x="2086208" y="2027986"/>
                      <a:pt x="2102021" y="2024557"/>
                    </a:cubicBezTo>
                    <a:cubicBezTo>
                      <a:pt x="2118023" y="2020937"/>
                      <a:pt x="2133834" y="2015413"/>
                      <a:pt x="2149267" y="2009697"/>
                    </a:cubicBezTo>
                    <a:cubicBezTo>
                      <a:pt x="2159743" y="2005887"/>
                      <a:pt x="2171173" y="2002267"/>
                      <a:pt x="2179556" y="1995409"/>
                    </a:cubicBezTo>
                    <a:cubicBezTo>
                      <a:pt x="2198608" y="1979788"/>
                      <a:pt x="2218229" y="1977120"/>
                      <a:pt x="2240710" y="1985312"/>
                    </a:cubicBezTo>
                    <a:cubicBezTo>
                      <a:pt x="2244137" y="1986647"/>
                      <a:pt x="2248138" y="1986647"/>
                      <a:pt x="2251948" y="1986836"/>
                    </a:cubicBezTo>
                    <a:cubicBezTo>
                      <a:pt x="2312915" y="1990836"/>
                      <a:pt x="2373874" y="1993314"/>
                      <a:pt x="2434456" y="1999410"/>
                    </a:cubicBezTo>
                    <a:cubicBezTo>
                      <a:pt x="2459029" y="2001887"/>
                      <a:pt x="2482652" y="2012745"/>
                      <a:pt x="2506847" y="2019603"/>
                    </a:cubicBezTo>
                    <a:cubicBezTo>
                      <a:pt x="2511800" y="2020937"/>
                      <a:pt x="2517327" y="2023033"/>
                      <a:pt x="2522279" y="2022080"/>
                    </a:cubicBezTo>
                    <a:cubicBezTo>
                      <a:pt x="2576191" y="2012555"/>
                      <a:pt x="2626677" y="2026461"/>
                      <a:pt x="2676398" y="2044751"/>
                    </a:cubicBezTo>
                    <a:cubicBezTo>
                      <a:pt x="2681540" y="2046656"/>
                      <a:pt x="2687827" y="2046084"/>
                      <a:pt x="2693543" y="2045703"/>
                    </a:cubicBezTo>
                    <a:cubicBezTo>
                      <a:pt x="2709548" y="2044370"/>
                      <a:pt x="2726882" y="2037701"/>
                      <a:pt x="2741360" y="2041701"/>
                    </a:cubicBezTo>
                    <a:cubicBezTo>
                      <a:pt x="2779842" y="2052753"/>
                      <a:pt x="2817943" y="2066087"/>
                      <a:pt x="2854140" y="2082851"/>
                    </a:cubicBezTo>
                    <a:cubicBezTo>
                      <a:pt x="2890910" y="2099805"/>
                      <a:pt x="2925008" y="2114095"/>
                      <a:pt x="2967110" y="2096949"/>
                    </a:cubicBezTo>
                    <a:cubicBezTo>
                      <a:pt x="2985016" y="2089709"/>
                      <a:pt x="3008639" y="2094853"/>
                      <a:pt x="3029216" y="2096757"/>
                    </a:cubicBezTo>
                    <a:cubicBezTo>
                      <a:pt x="3044264" y="2098282"/>
                      <a:pt x="3058743" y="2106856"/>
                      <a:pt x="3073604" y="2106856"/>
                    </a:cubicBezTo>
                    <a:cubicBezTo>
                      <a:pt x="3113231" y="2106856"/>
                      <a:pt x="3148472" y="2116953"/>
                      <a:pt x="3182763" y="2137527"/>
                    </a:cubicBezTo>
                    <a:cubicBezTo>
                      <a:pt x="3196102" y="2145528"/>
                      <a:pt x="3216867" y="2140193"/>
                      <a:pt x="3234202" y="2142289"/>
                    </a:cubicBezTo>
                    <a:cubicBezTo>
                      <a:pt x="3252492" y="2144765"/>
                      <a:pt x="3271348" y="2147051"/>
                      <a:pt x="3288877" y="2152578"/>
                    </a:cubicBezTo>
                    <a:cubicBezTo>
                      <a:pt x="3334216" y="2167056"/>
                      <a:pt x="3378986" y="2183439"/>
                      <a:pt x="3424135" y="2198680"/>
                    </a:cubicBezTo>
                    <a:cubicBezTo>
                      <a:pt x="3461282" y="2211253"/>
                      <a:pt x="3497862" y="2201347"/>
                      <a:pt x="3534629" y="2196013"/>
                    </a:cubicBezTo>
                    <a:cubicBezTo>
                      <a:pt x="3557682" y="2192583"/>
                      <a:pt x="3579206" y="2184391"/>
                      <a:pt x="3605116" y="2196583"/>
                    </a:cubicBezTo>
                    <a:cubicBezTo>
                      <a:pt x="3629882" y="2208205"/>
                      <a:pt x="3661315" y="2205537"/>
                      <a:pt x="3689131" y="2211824"/>
                    </a:cubicBezTo>
                    <a:cubicBezTo>
                      <a:pt x="3712565" y="2217157"/>
                      <a:pt x="3735231" y="2225732"/>
                      <a:pt x="3757902" y="2234114"/>
                    </a:cubicBezTo>
                    <a:cubicBezTo>
                      <a:pt x="3788766" y="2245545"/>
                      <a:pt x="3819245" y="2257545"/>
                      <a:pt x="3852966" y="2251831"/>
                    </a:cubicBezTo>
                    <a:cubicBezTo>
                      <a:pt x="3891259" y="2245353"/>
                      <a:pt x="3917546" y="2269738"/>
                      <a:pt x="3947648" y="2285932"/>
                    </a:cubicBezTo>
                    <a:cubicBezTo>
                      <a:pt x="3968414" y="2296980"/>
                      <a:pt x="3991083" y="2305172"/>
                      <a:pt x="4013753" y="2312031"/>
                    </a:cubicBezTo>
                    <a:cubicBezTo>
                      <a:pt x="4044043" y="2320985"/>
                      <a:pt x="4075285" y="2326320"/>
                      <a:pt x="4105766" y="2335082"/>
                    </a:cubicBezTo>
                    <a:cubicBezTo>
                      <a:pt x="4151870" y="2348226"/>
                      <a:pt x="4198546" y="2358514"/>
                      <a:pt x="4246551" y="2351274"/>
                    </a:cubicBezTo>
                    <a:cubicBezTo>
                      <a:pt x="4268649" y="2348036"/>
                      <a:pt x="4289227" y="2348226"/>
                      <a:pt x="4311323" y="2352991"/>
                    </a:cubicBezTo>
                    <a:cubicBezTo>
                      <a:pt x="4347518" y="2360801"/>
                      <a:pt x="4384668" y="2361753"/>
                      <a:pt x="4413817" y="2390899"/>
                    </a:cubicBezTo>
                    <a:cubicBezTo>
                      <a:pt x="4424104" y="2401188"/>
                      <a:pt x="4442581" y="2403853"/>
                      <a:pt x="4457632" y="2409188"/>
                    </a:cubicBezTo>
                    <a:cubicBezTo>
                      <a:pt x="4474969" y="2415476"/>
                      <a:pt x="4487731" y="2412236"/>
                      <a:pt x="4497068" y="2393947"/>
                    </a:cubicBezTo>
                    <a:cubicBezTo>
                      <a:pt x="4501257" y="2385757"/>
                      <a:pt x="4513260" y="2377755"/>
                      <a:pt x="4522596" y="2376421"/>
                    </a:cubicBezTo>
                    <a:cubicBezTo>
                      <a:pt x="4550599" y="2372421"/>
                      <a:pt x="4576318" y="2378327"/>
                      <a:pt x="4603368" y="2391282"/>
                    </a:cubicBezTo>
                    <a:cubicBezTo>
                      <a:pt x="4628705" y="2403474"/>
                      <a:pt x="4660331" y="2402140"/>
                      <a:pt x="4689098" y="2406903"/>
                    </a:cubicBezTo>
                    <a:cubicBezTo>
                      <a:pt x="4699289" y="2408618"/>
                      <a:pt x="4709482" y="2411237"/>
                      <a:pt x="4719697" y="2413428"/>
                    </a:cubicBezTo>
                    <a:lnTo>
                      <a:pt x="4726469" y="2414298"/>
                    </a:lnTo>
                    <a:lnTo>
                      <a:pt x="4785776" y="2414298"/>
                    </a:lnTo>
                    <a:lnTo>
                      <a:pt x="4788661" y="2414047"/>
                    </a:lnTo>
                    <a:cubicBezTo>
                      <a:pt x="4801401" y="2412237"/>
                      <a:pt x="4814166" y="2410142"/>
                      <a:pt x="4827024" y="2408999"/>
                    </a:cubicBezTo>
                    <a:cubicBezTo>
                      <a:pt x="4847027" y="2407095"/>
                      <a:pt x="4867412" y="2407856"/>
                      <a:pt x="4887415" y="2405570"/>
                    </a:cubicBezTo>
                    <a:cubicBezTo>
                      <a:pt x="4903799" y="2403853"/>
                      <a:pt x="4919991" y="2399474"/>
                      <a:pt x="4936184" y="2395853"/>
                    </a:cubicBezTo>
                    <a:cubicBezTo>
                      <a:pt x="4942089" y="2394520"/>
                      <a:pt x="4947996" y="2389376"/>
                      <a:pt x="4953328" y="2390138"/>
                    </a:cubicBezTo>
                    <a:cubicBezTo>
                      <a:pt x="5006292" y="2398330"/>
                      <a:pt x="5044391" y="2361753"/>
                      <a:pt x="5089162" y="2345560"/>
                    </a:cubicBezTo>
                    <a:cubicBezTo>
                      <a:pt x="5136216" y="2328413"/>
                      <a:pt x="5181748" y="2302124"/>
                      <a:pt x="5234326" y="2309935"/>
                    </a:cubicBezTo>
                    <a:cubicBezTo>
                      <a:pt x="5266141" y="2314697"/>
                      <a:pt x="5296812" y="2325747"/>
                      <a:pt x="5328438" y="2332416"/>
                    </a:cubicBezTo>
                    <a:cubicBezTo>
                      <a:pt x="5339677" y="2334701"/>
                      <a:pt x="5352250" y="2334320"/>
                      <a:pt x="5363491" y="2332034"/>
                    </a:cubicBezTo>
                    <a:cubicBezTo>
                      <a:pt x="5417784" y="2321555"/>
                      <a:pt x="5471316" y="2320032"/>
                      <a:pt x="5524660" y="2337178"/>
                    </a:cubicBezTo>
                    <a:cubicBezTo>
                      <a:pt x="5533802" y="2340036"/>
                      <a:pt x="5543518" y="2342701"/>
                      <a:pt x="5553045" y="2342701"/>
                    </a:cubicBezTo>
                    <a:cubicBezTo>
                      <a:pt x="5605244" y="2342701"/>
                      <a:pt x="5656488" y="2338701"/>
                      <a:pt x="5706401" y="2320032"/>
                    </a:cubicBezTo>
                    <a:cubicBezTo>
                      <a:pt x="5723166" y="2313745"/>
                      <a:pt x="5743551" y="2317745"/>
                      <a:pt x="5762029" y="2316221"/>
                    </a:cubicBezTo>
                    <a:cubicBezTo>
                      <a:pt x="5779174" y="2314889"/>
                      <a:pt x="5796702" y="2314317"/>
                      <a:pt x="5813276" y="2309935"/>
                    </a:cubicBezTo>
                    <a:cubicBezTo>
                      <a:pt x="5837472" y="2303459"/>
                      <a:pt x="5859949" y="2302697"/>
                      <a:pt x="5884906" y="2308411"/>
                    </a:cubicBezTo>
                    <a:cubicBezTo>
                      <a:pt x="5908719" y="2313745"/>
                      <a:pt x="5934438" y="2311079"/>
                      <a:pt x="5959204" y="2311269"/>
                    </a:cubicBezTo>
                    <a:cubicBezTo>
                      <a:pt x="5986828" y="2311459"/>
                      <a:pt x="6014449" y="2311649"/>
                      <a:pt x="6042072" y="2310697"/>
                    </a:cubicBezTo>
                    <a:cubicBezTo>
                      <a:pt x="6053124" y="2310317"/>
                      <a:pt x="6065695" y="2302697"/>
                      <a:pt x="6074842" y="2305745"/>
                    </a:cubicBezTo>
                    <a:cubicBezTo>
                      <a:pt x="6104368" y="2316031"/>
                      <a:pt x="6133897" y="2303649"/>
                      <a:pt x="6163425" y="2309172"/>
                    </a:cubicBezTo>
                    <a:cubicBezTo>
                      <a:pt x="6177905" y="2312031"/>
                      <a:pt x="6194288" y="2304220"/>
                      <a:pt x="6209909" y="2303459"/>
                    </a:cubicBezTo>
                    <a:cubicBezTo>
                      <a:pt x="6235437" y="2302124"/>
                      <a:pt x="6260964" y="2302697"/>
                      <a:pt x="6286493" y="2302315"/>
                    </a:cubicBezTo>
                    <a:cubicBezTo>
                      <a:pt x="6294876" y="2302124"/>
                      <a:pt x="6303068" y="2301362"/>
                      <a:pt x="6311449" y="2300980"/>
                    </a:cubicBezTo>
                    <a:cubicBezTo>
                      <a:pt x="6318880" y="2300601"/>
                      <a:pt x="6326691" y="2298887"/>
                      <a:pt x="6333739" y="2300218"/>
                    </a:cubicBezTo>
                    <a:cubicBezTo>
                      <a:pt x="6359268" y="2304983"/>
                      <a:pt x="6384414" y="2312793"/>
                      <a:pt x="6410131" y="2315841"/>
                    </a:cubicBezTo>
                    <a:cubicBezTo>
                      <a:pt x="6432420" y="2318507"/>
                      <a:pt x="6455472" y="2314889"/>
                      <a:pt x="6477951" y="2316793"/>
                    </a:cubicBezTo>
                    <a:cubicBezTo>
                      <a:pt x="6517576" y="2320032"/>
                      <a:pt x="6557201" y="2325747"/>
                      <a:pt x="6596828" y="2329368"/>
                    </a:cubicBezTo>
                    <a:cubicBezTo>
                      <a:pt x="6605401" y="2330130"/>
                      <a:pt x="6614353" y="2325365"/>
                      <a:pt x="6623118" y="2324985"/>
                    </a:cubicBezTo>
                    <a:cubicBezTo>
                      <a:pt x="6650551" y="2324033"/>
                      <a:pt x="6677984" y="2323841"/>
                      <a:pt x="6705417" y="2323272"/>
                    </a:cubicBezTo>
                    <a:cubicBezTo>
                      <a:pt x="6721038" y="2323080"/>
                      <a:pt x="6736851" y="2323651"/>
                      <a:pt x="6752283" y="2321937"/>
                    </a:cubicBezTo>
                    <a:cubicBezTo>
                      <a:pt x="6772665" y="2319651"/>
                      <a:pt x="6791144" y="2316221"/>
                      <a:pt x="6810195" y="2331082"/>
                    </a:cubicBezTo>
                    <a:cubicBezTo>
                      <a:pt x="6839534" y="2354132"/>
                      <a:pt x="6876872" y="2345178"/>
                      <a:pt x="6910782" y="2350512"/>
                    </a:cubicBezTo>
                    <a:cubicBezTo>
                      <a:pt x="6919547" y="2351847"/>
                      <a:pt x="6928501" y="2352036"/>
                      <a:pt x="6937263" y="2353561"/>
                    </a:cubicBezTo>
                    <a:cubicBezTo>
                      <a:pt x="6953457" y="2356418"/>
                      <a:pt x="6969457" y="2359657"/>
                      <a:pt x="6985653" y="2362897"/>
                    </a:cubicBezTo>
                    <a:cubicBezTo>
                      <a:pt x="6988509" y="2363467"/>
                      <a:pt x="6991747" y="2363659"/>
                      <a:pt x="6994415" y="2364611"/>
                    </a:cubicBezTo>
                    <a:cubicBezTo>
                      <a:pt x="7018991" y="2372611"/>
                      <a:pt x="7043184" y="2381755"/>
                      <a:pt x="7068141" y="2388234"/>
                    </a:cubicBezTo>
                    <a:cubicBezTo>
                      <a:pt x="7080334" y="2391472"/>
                      <a:pt x="7093860" y="2391853"/>
                      <a:pt x="7106432" y="2390138"/>
                    </a:cubicBezTo>
                    <a:cubicBezTo>
                      <a:pt x="7143199" y="2385185"/>
                      <a:pt x="7179587" y="2383089"/>
                      <a:pt x="7216547" y="2390330"/>
                    </a:cubicBezTo>
                    <a:cubicBezTo>
                      <a:pt x="7231214" y="2393186"/>
                      <a:pt x="7247599" y="2388424"/>
                      <a:pt x="7263220" y="2386709"/>
                    </a:cubicBezTo>
                    <a:cubicBezTo>
                      <a:pt x="7300559" y="2382137"/>
                      <a:pt x="7337899" y="2377183"/>
                      <a:pt x="7375428" y="2372803"/>
                    </a:cubicBezTo>
                    <a:cubicBezTo>
                      <a:pt x="7398860" y="2370135"/>
                      <a:pt x="7422483" y="2368611"/>
                      <a:pt x="7445916" y="2365945"/>
                    </a:cubicBezTo>
                    <a:cubicBezTo>
                      <a:pt x="7472967" y="2362705"/>
                      <a:pt x="7499828" y="2357753"/>
                      <a:pt x="7526880" y="2355084"/>
                    </a:cubicBezTo>
                    <a:cubicBezTo>
                      <a:pt x="7557742" y="2352036"/>
                      <a:pt x="7588795" y="2351466"/>
                      <a:pt x="7619655" y="2348226"/>
                    </a:cubicBezTo>
                    <a:cubicBezTo>
                      <a:pt x="7676047" y="2341940"/>
                      <a:pt x="7732247" y="2334509"/>
                      <a:pt x="7788636" y="2327461"/>
                    </a:cubicBezTo>
                    <a:cubicBezTo>
                      <a:pt x="7843311" y="2320603"/>
                      <a:pt x="7897987" y="2314507"/>
                      <a:pt x="7952280" y="2305935"/>
                    </a:cubicBezTo>
                    <a:cubicBezTo>
                      <a:pt x="7975142" y="2302315"/>
                      <a:pt x="7996859" y="2292408"/>
                      <a:pt x="8019339" y="2286884"/>
                    </a:cubicBezTo>
                    <a:cubicBezTo>
                      <a:pt x="8058774" y="2277357"/>
                      <a:pt x="8098590" y="2269357"/>
                      <a:pt x="8137835" y="2259832"/>
                    </a:cubicBezTo>
                    <a:cubicBezTo>
                      <a:pt x="8155359" y="2255641"/>
                      <a:pt x="8172124" y="2248593"/>
                      <a:pt x="8189651" y="2243639"/>
                    </a:cubicBezTo>
                    <a:cubicBezTo>
                      <a:pt x="8230992" y="2232208"/>
                      <a:pt x="8272903" y="2222874"/>
                      <a:pt x="8313671" y="2209920"/>
                    </a:cubicBezTo>
                    <a:cubicBezTo>
                      <a:pt x="8362822" y="2194297"/>
                      <a:pt x="8411019" y="2175439"/>
                      <a:pt x="8459979" y="2158864"/>
                    </a:cubicBezTo>
                    <a:cubicBezTo>
                      <a:pt x="8478269" y="2152578"/>
                      <a:pt x="8497511" y="2148957"/>
                      <a:pt x="8516369" y="2144003"/>
                    </a:cubicBezTo>
                    <a:cubicBezTo>
                      <a:pt x="8563425" y="2131431"/>
                      <a:pt x="8610288" y="2118095"/>
                      <a:pt x="8657726" y="2106284"/>
                    </a:cubicBezTo>
                    <a:cubicBezTo>
                      <a:pt x="8675253" y="2101901"/>
                      <a:pt x="8693731" y="2102284"/>
                      <a:pt x="8711448" y="2098664"/>
                    </a:cubicBezTo>
                    <a:cubicBezTo>
                      <a:pt x="8732023" y="2094472"/>
                      <a:pt x="8752407" y="2089138"/>
                      <a:pt x="8772219" y="2082280"/>
                    </a:cubicBezTo>
                    <a:cubicBezTo>
                      <a:pt x="8796985" y="2073707"/>
                      <a:pt x="8820990" y="2062659"/>
                      <a:pt x="8845565" y="2053705"/>
                    </a:cubicBezTo>
                    <a:cubicBezTo>
                      <a:pt x="8886142" y="2039034"/>
                      <a:pt x="8926911" y="2024557"/>
                      <a:pt x="8967871" y="2011221"/>
                    </a:cubicBezTo>
                    <a:cubicBezTo>
                      <a:pt x="8983301" y="2006268"/>
                      <a:pt x="9000257" y="2005697"/>
                      <a:pt x="9015878" y="2001124"/>
                    </a:cubicBezTo>
                    <a:cubicBezTo>
                      <a:pt x="9088840" y="1979597"/>
                      <a:pt x="9161805" y="1957880"/>
                      <a:pt x="9234579" y="1935209"/>
                    </a:cubicBezTo>
                    <a:cubicBezTo>
                      <a:pt x="9272298" y="1923399"/>
                      <a:pt x="9308875" y="1908538"/>
                      <a:pt x="9346597" y="1896917"/>
                    </a:cubicBezTo>
                    <a:cubicBezTo>
                      <a:pt x="9369267" y="1889869"/>
                      <a:pt x="9393650" y="1887773"/>
                      <a:pt x="9416321" y="1880724"/>
                    </a:cubicBezTo>
                    <a:cubicBezTo>
                      <a:pt x="9437278" y="1874247"/>
                      <a:pt x="9456709" y="1863578"/>
                      <a:pt x="9477283" y="1856149"/>
                    </a:cubicBezTo>
                    <a:cubicBezTo>
                      <a:pt x="9540152" y="1833097"/>
                      <a:pt x="9603971" y="1811953"/>
                      <a:pt x="9666265" y="1787186"/>
                    </a:cubicBezTo>
                    <a:cubicBezTo>
                      <a:pt x="9696749" y="1775183"/>
                      <a:pt x="9725323" y="1757849"/>
                      <a:pt x="9754088" y="1741464"/>
                    </a:cubicBezTo>
                    <a:cubicBezTo>
                      <a:pt x="9802858" y="1713841"/>
                      <a:pt x="9850865" y="1685074"/>
                      <a:pt x="9899446" y="1656880"/>
                    </a:cubicBezTo>
                    <a:cubicBezTo>
                      <a:pt x="9935832" y="1635924"/>
                      <a:pt x="9968027" y="1611347"/>
                      <a:pt x="9993175" y="1576487"/>
                    </a:cubicBezTo>
                    <a:cubicBezTo>
                      <a:pt x="10004797" y="1560484"/>
                      <a:pt x="10024990" y="1546768"/>
                      <a:pt x="10044230" y="1540480"/>
                    </a:cubicBezTo>
                    <a:cubicBezTo>
                      <a:pt x="10078713" y="1529241"/>
                      <a:pt x="10104430" y="1507522"/>
                      <a:pt x="10131863" y="1485613"/>
                    </a:cubicBezTo>
                    <a:cubicBezTo>
                      <a:pt x="10166536" y="1457801"/>
                      <a:pt x="10203304" y="1431509"/>
                      <a:pt x="10242357" y="1410555"/>
                    </a:cubicBezTo>
                    <a:cubicBezTo>
                      <a:pt x="10280840" y="1389980"/>
                      <a:pt x="10324086" y="1378549"/>
                      <a:pt x="10363709" y="1359499"/>
                    </a:cubicBezTo>
                    <a:cubicBezTo>
                      <a:pt x="10386952" y="1348259"/>
                      <a:pt x="10407146" y="1330353"/>
                      <a:pt x="10428291" y="1314920"/>
                    </a:cubicBezTo>
                    <a:cubicBezTo>
                      <a:pt x="10449438" y="1299489"/>
                      <a:pt x="10470394" y="1283486"/>
                      <a:pt x="10490969" y="1267104"/>
                    </a:cubicBezTo>
                    <a:cubicBezTo>
                      <a:pt x="10502208" y="1258149"/>
                      <a:pt x="10511734" y="1246909"/>
                      <a:pt x="10523354" y="1238337"/>
                    </a:cubicBezTo>
                    <a:cubicBezTo>
                      <a:pt x="10545263" y="1222334"/>
                      <a:pt x="10569075" y="1208808"/>
                      <a:pt x="10590031" y="1191664"/>
                    </a:cubicBezTo>
                    <a:cubicBezTo>
                      <a:pt x="10610225" y="1175089"/>
                      <a:pt x="10633467" y="1166707"/>
                      <a:pt x="10656519" y="1156038"/>
                    </a:cubicBezTo>
                    <a:cubicBezTo>
                      <a:pt x="10674046" y="1148036"/>
                      <a:pt x="10686617" y="1130320"/>
                      <a:pt x="10703573" y="1120603"/>
                    </a:cubicBezTo>
                    <a:cubicBezTo>
                      <a:pt x="10727767" y="1106697"/>
                      <a:pt x="10746246" y="1089553"/>
                      <a:pt x="10764534" y="1067643"/>
                    </a:cubicBezTo>
                    <a:cubicBezTo>
                      <a:pt x="10785111" y="1043068"/>
                      <a:pt x="10820162" y="1029732"/>
                      <a:pt x="10850453" y="1014301"/>
                    </a:cubicBezTo>
                    <a:cubicBezTo>
                      <a:pt x="10876171" y="1001157"/>
                      <a:pt x="10906081" y="995632"/>
                      <a:pt x="10929704" y="980201"/>
                    </a:cubicBezTo>
                    <a:cubicBezTo>
                      <a:pt x="10946279" y="969342"/>
                      <a:pt x="10958661" y="948957"/>
                      <a:pt x="10967423" y="930289"/>
                    </a:cubicBezTo>
                    <a:cubicBezTo>
                      <a:pt x="10987046" y="887995"/>
                      <a:pt x="11021146" y="861897"/>
                      <a:pt x="11058869" y="838084"/>
                    </a:cubicBezTo>
                    <a:cubicBezTo>
                      <a:pt x="11097350" y="813699"/>
                      <a:pt x="11133927" y="786836"/>
                      <a:pt x="11172600" y="762834"/>
                    </a:cubicBezTo>
                    <a:cubicBezTo>
                      <a:pt x="11211843" y="738638"/>
                      <a:pt x="11243658" y="706443"/>
                      <a:pt x="11275283" y="673676"/>
                    </a:cubicBezTo>
                    <a:cubicBezTo>
                      <a:pt x="11288238" y="660150"/>
                      <a:pt x="11305192" y="650434"/>
                      <a:pt x="11320623" y="639195"/>
                    </a:cubicBezTo>
                    <a:cubicBezTo>
                      <a:pt x="11338339" y="626241"/>
                      <a:pt x="11355296" y="611953"/>
                      <a:pt x="11374346" y="601664"/>
                    </a:cubicBezTo>
                    <a:cubicBezTo>
                      <a:pt x="11398160" y="588709"/>
                      <a:pt x="11424069" y="579757"/>
                      <a:pt x="11448453" y="567755"/>
                    </a:cubicBezTo>
                    <a:cubicBezTo>
                      <a:pt x="11476838" y="553657"/>
                      <a:pt x="11505795" y="539750"/>
                      <a:pt x="11532275" y="522605"/>
                    </a:cubicBezTo>
                    <a:cubicBezTo>
                      <a:pt x="11545039" y="514413"/>
                      <a:pt x="11553613" y="499363"/>
                      <a:pt x="11562947" y="486598"/>
                    </a:cubicBezTo>
                    <a:cubicBezTo>
                      <a:pt x="11599714" y="436305"/>
                      <a:pt x="11635529" y="385441"/>
                      <a:pt x="11672489" y="335337"/>
                    </a:cubicBezTo>
                    <a:cubicBezTo>
                      <a:pt x="11712304" y="281424"/>
                      <a:pt x="11763931" y="241608"/>
                      <a:pt x="11821656" y="207889"/>
                    </a:cubicBezTo>
                    <a:cubicBezTo>
                      <a:pt x="11877664" y="175312"/>
                      <a:pt x="11931195" y="138734"/>
                      <a:pt x="11986443" y="104824"/>
                    </a:cubicBezTo>
                    <a:cubicBezTo>
                      <a:pt x="11998443" y="97395"/>
                      <a:pt x="12013114" y="94347"/>
                      <a:pt x="12026448" y="88821"/>
                    </a:cubicBezTo>
                    <a:cubicBezTo>
                      <a:pt x="12072360" y="69580"/>
                      <a:pt x="12118083" y="50147"/>
                      <a:pt x="12160947" y="28621"/>
                    </a:cubicBezTo>
                    <a:lnTo>
                      <a:pt x="12192000" y="0"/>
                    </a:lnTo>
                    <a:close/>
                  </a:path>
                </a:pathLst>
              </a:custGeom>
              <a:solidFill>
                <a:schemeClr val="bg1">
                  <a:alpha val="14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2" name="Group 11">
              <a:extLst>
                <a:ext uri="{FF2B5EF4-FFF2-40B4-BE49-F238E27FC236}">
                  <a16:creationId xmlns:a16="http://schemas.microsoft.com/office/drawing/2014/main" id="{05148B0F-801C-45A1-80C1-EEC25A22A7C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44" y="3296011"/>
              <a:ext cx="12191456" cy="2849975"/>
              <a:chOff x="544" y="3296011"/>
              <a:chExt cx="12191456" cy="2849975"/>
            </a:xfrm>
          </p:grpSpPr>
          <p:sp>
            <p:nvSpPr>
              <p:cNvPr id="13" name="Freeform: Shape 12">
                <a:extLst>
                  <a:ext uri="{FF2B5EF4-FFF2-40B4-BE49-F238E27FC236}">
                    <a16:creationId xmlns:a16="http://schemas.microsoft.com/office/drawing/2014/main" id="{E7715ED9-C8CE-4651-82AA-1C4B5F14A0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4" y="3296011"/>
                <a:ext cx="12191456" cy="2849975"/>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B911230A-EF3B-4760-9087-E4FBE05BDC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4" y="3296011"/>
                <a:ext cx="12191456" cy="2849975"/>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blipFill>
                <a:blip r:embed="rId2">
                  <a:alphaModFix amt="57000"/>
                </a:blip>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sp>
        <p:nvSpPr>
          <p:cNvPr id="2" name="Title 1">
            <a:extLst>
              <a:ext uri="{FF2B5EF4-FFF2-40B4-BE49-F238E27FC236}">
                <a16:creationId xmlns:a16="http://schemas.microsoft.com/office/drawing/2014/main" id="{5D518868-354E-BA79-EB08-4576D7E4C40B}"/>
              </a:ext>
            </a:extLst>
          </p:cNvPr>
          <p:cNvSpPr>
            <a:spLocks noGrp="1"/>
          </p:cNvSpPr>
          <p:nvPr>
            <p:ph type="ctrTitle"/>
          </p:nvPr>
        </p:nvSpPr>
        <p:spPr>
          <a:xfrm>
            <a:off x="838199" y="1120676"/>
            <a:ext cx="7021513" cy="2308324"/>
          </a:xfrm>
        </p:spPr>
        <p:txBody>
          <a:bodyPr>
            <a:noAutofit/>
          </a:bodyPr>
          <a:lstStyle/>
          <a:p>
            <a:pPr algn="l"/>
            <a:r>
              <a:rPr lang="en-US" sz="4400" dirty="0">
                <a:solidFill>
                  <a:schemeClr val="bg1"/>
                </a:solidFill>
              </a:rPr>
              <a:t>Researching the Community: Community as a Criminal Culture and a Broken Window</a:t>
            </a:r>
          </a:p>
        </p:txBody>
      </p:sp>
      <p:sp>
        <p:nvSpPr>
          <p:cNvPr id="3" name="Subtitle 2">
            <a:extLst>
              <a:ext uri="{FF2B5EF4-FFF2-40B4-BE49-F238E27FC236}">
                <a16:creationId xmlns:a16="http://schemas.microsoft.com/office/drawing/2014/main" id="{8CD578E1-42B6-84EA-7C92-264A4CEFE9C9}"/>
              </a:ext>
            </a:extLst>
          </p:cNvPr>
          <p:cNvSpPr>
            <a:spLocks noGrp="1"/>
          </p:cNvSpPr>
          <p:nvPr>
            <p:ph type="subTitle" idx="1"/>
          </p:nvPr>
        </p:nvSpPr>
        <p:spPr>
          <a:xfrm>
            <a:off x="835024" y="3809999"/>
            <a:ext cx="7025753" cy="1012778"/>
          </a:xfrm>
        </p:spPr>
        <p:txBody>
          <a:bodyPr>
            <a:normAutofit/>
          </a:bodyPr>
          <a:lstStyle/>
          <a:p>
            <a:pPr algn="l"/>
            <a:r>
              <a:rPr lang="en-US" dirty="0">
                <a:solidFill>
                  <a:schemeClr val="bg1"/>
                </a:solidFill>
              </a:rPr>
              <a:t>WEEK 6 </a:t>
            </a:r>
          </a:p>
        </p:txBody>
      </p:sp>
    </p:spTree>
    <p:extLst>
      <p:ext uri="{BB962C8B-B14F-4D97-AF65-F5344CB8AC3E}">
        <p14:creationId xmlns:p14="http://schemas.microsoft.com/office/powerpoint/2010/main" val="22483391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7" name="Picture 6" descr="Colourful carved figures of humans">
            <a:extLst>
              <a:ext uri="{FF2B5EF4-FFF2-40B4-BE49-F238E27FC236}">
                <a16:creationId xmlns:a16="http://schemas.microsoft.com/office/drawing/2014/main" id="{C424AAB1-3F1F-5CBA-2B91-7B3BDD3E4F53}"/>
              </a:ext>
            </a:extLst>
          </p:cNvPr>
          <p:cNvPicPr>
            <a:picLocks noChangeAspect="1"/>
          </p:cNvPicPr>
          <p:nvPr/>
        </p:nvPicPr>
        <p:blipFill rotWithShape="1">
          <a:blip r:embed="rId3"/>
          <a:srcRect l="13702" r="13469" b="-1"/>
          <a:stretch/>
        </p:blipFill>
        <p:spPr>
          <a:xfrm>
            <a:off x="5182104" y="10"/>
            <a:ext cx="7009896" cy="6857990"/>
          </a:xfrm>
          <a:custGeom>
            <a:avLst/>
            <a:gdLst/>
            <a:ahLst/>
            <a:cxnLst/>
            <a:rect l="l" t="t" r="r" b="b"/>
            <a:pathLst>
              <a:path w="7009896" h="6858000">
                <a:moveTo>
                  <a:pt x="0" y="0"/>
                </a:moveTo>
                <a:lnTo>
                  <a:pt x="7009896" y="0"/>
                </a:lnTo>
                <a:lnTo>
                  <a:pt x="7009896" y="6858000"/>
                </a:lnTo>
                <a:lnTo>
                  <a:pt x="21616" y="6858000"/>
                </a:lnTo>
                <a:lnTo>
                  <a:pt x="129867" y="6647018"/>
                </a:lnTo>
                <a:cubicBezTo>
                  <a:pt x="1043295" y="4758249"/>
                  <a:pt x="1332296" y="2559611"/>
                  <a:pt x="814641" y="380651"/>
                </a:cubicBezTo>
                <a:lnTo>
                  <a:pt x="714685" y="1"/>
                </a:lnTo>
                <a:lnTo>
                  <a:pt x="0" y="1"/>
                </a:lnTo>
                <a:close/>
              </a:path>
            </a:pathLst>
          </a:custGeom>
        </p:spPr>
      </p:pic>
      <p:sp>
        <p:nvSpPr>
          <p:cNvPr id="11" name="Freeform: Shape 10">
            <a:extLst>
              <a:ext uri="{FF2B5EF4-FFF2-40B4-BE49-F238E27FC236}">
                <a16:creationId xmlns:a16="http://schemas.microsoft.com/office/drawing/2014/main" id="{5FDF4720-5445-47BE-89FE-E40D1AE6F6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6480073" cy="6858002"/>
          </a:xfrm>
          <a:custGeom>
            <a:avLst/>
            <a:gdLst>
              <a:gd name="connsiteX0" fmla="*/ 6130244 w 6480073"/>
              <a:gd name="connsiteY0" fmla="*/ 0 h 6858002"/>
              <a:gd name="connsiteX1" fmla="*/ 6212951 w 6480073"/>
              <a:gd name="connsiteY1" fmla="*/ 314584 h 6858002"/>
              <a:gd name="connsiteX2" fmla="*/ 5540779 w 6480073"/>
              <a:gd name="connsiteY2" fmla="*/ 6756649 h 6858002"/>
              <a:gd name="connsiteX3" fmla="*/ 5489971 w 6480073"/>
              <a:gd name="connsiteY3" fmla="*/ 6858002 h 6858002"/>
              <a:gd name="connsiteX4" fmla="*/ 0 w 6480073"/>
              <a:gd name="connsiteY4" fmla="*/ 6858002 h 6858002"/>
              <a:gd name="connsiteX5" fmla="*/ 0 w 6480073"/>
              <a:gd name="connsiteY5" fmla="*/ 0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80073" h="6858002">
                <a:moveTo>
                  <a:pt x="6130244" y="0"/>
                </a:moveTo>
                <a:lnTo>
                  <a:pt x="6212951" y="314584"/>
                </a:lnTo>
                <a:cubicBezTo>
                  <a:pt x="6745828" y="2551616"/>
                  <a:pt x="6460994" y="4808873"/>
                  <a:pt x="5540779" y="6756649"/>
                </a:cubicBezTo>
                <a:lnTo>
                  <a:pt x="5489971" y="6858002"/>
                </a:lnTo>
                <a:lnTo>
                  <a:pt x="0" y="6858002"/>
                </a:lnTo>
                <a:lnTo>
                  <a:pt x="0"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3" name="Freeform: Shape 12">
            <a:extLst>
              <a:ext uri="{FF2B5EF4-FFF2-40B4-BE49-F238E27FC236}">
                <a16:creationId xmlns:a16="http://schemas.microsoft.com/office/drawing/2014/main" id="{AC8710B4-A815-4082-9E4F-F13A000709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249216" cy="6858001"/>
          </a:xfrm>
          <a:custGeom>
            <a:avLst/>
            <a:gdLst>
              <a:gd name="connsiteX0" fmla="*/ 0 w 6249216"/>
              <a:gd name="connsiteY0" fmla="*/ 0 h 6858001"/>
              <a:gd name="connsiteX1" fmla="*/ 5893742 w 6249216"/>
              <a:gd name="connsiteY1" fmla="*/ 1 h 6858001"/>
              <a:gd name="connsiteX2" fmla="*/ 5993697 w 6249216"/>
              <a:gd name="connsiteY2" fmla="*/ 380651 h 6858001"/>
              <a:gd name="connsiteX3" fmla="*/ 5308924 w 6249216"/>
              <a:gd name="connsiteY3" fmla="*/ 6647018 h 6858001"/>
              <a:gd name="connsiteX4" fmla="*/ 5200672 w 6249216"/>
              <a:gd name="connsiteY4" fmla="*/ 6858001 h 6858001"/>
              <a:gd name="connsiteX5" fmla="*/ 1 w 6249216"/>
              <a:gd name="connsiteY5" fmla="*/ 685800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49216" h="6858001">
                <a:moveTo>
                  <a:pt x="0" y="0"/>
                </a:moveTo>
                <a:lnTo>
                  <a:pt x="5893742" y="1"/>
                </a:lnTo>
                <a:lnTo>
                  <a:pt x="5993697" y="380651"/>
                </a:lnTo>
                <a:cubicBezTo>
                  <a:pt x="6511353" y="2559611"/>
                  <a:pt x="6222352" y="4758249"/>
                  <a:pt x="5308924" y="6647018"/>
                </a:cubicBezTo>
                <a:lnTo>
                  <a:pt x="5200672" y="6858001"/>
                </a:lnTo>
                <a:lnTo>
                  <a:pt x="1" y="6858001"/>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itle 2"/>
          <p:cNvSpPr>
            <a:spLocks noGrp="1"/>
          </p:cNvSpPr>
          <p:nvPr>
            <p:ph type="title"/>
          </p:nvPr>
        </p:nvSpPr>
        <p:spPr>
          <a:xfrm>
            <a:off x="804673" y="1396289"/>
            <a:ext cx="4782458" cy="1325563"/>
          </a:xfrm>
        </p:spPr>
        <p:txBody>
          <a:bodyPr>
            <a:normAutofit/>
          </a:bodyPr>
          <a:lstStyle/>
          <a:p>
            <a:r>
              <a:rPr lang="en-US" sz="3400" dirty="0"/>
              <a:t>Cultural and Subcultural Theories of Crime</a:t>
            </a:r>
          </a:p>
        </p:txBody>
      </p:sp>
      <p:sp>
        <p:nvSpPr>
          <p:cNvPr id="4" name="Content Placeholder 3"/>
          <p:cNvSpPr>
            <a:spLocks noGrp="1"/>
          </p:cNvSpPr>
          <p:nvPr>
            <p:ph idx="1"/>
          </p:nvPr>
        </p:nvSpPr>
        <p:spPr>
          <a:xfrm>
            <a:off x="804672" y="2871982"/>
            <a:ext cx="4782458" cy="3181684"/>
          </a:xfrm>
        </p:spPr>
        <p:txBody>
          <a:bodyPr anchor="t">
            <a:normAutofit/>
          </a:bodyPr>
          <a:lstStyle/>
          <a:p>
            <a:r>
              <a:rPr lang="en-US" sz="1800"/>
              <a:t>Unique groups in society: Socialize their children to believe that certain activities that violate conventional law are good and positive ways to behave.</a:t>
            </a:r>
            <a:endParaRPr lang="en-US" sz="1800" b="1"/>
          </a:p>
          <a:p>
            <a:pPr>
              <a:buNone/>
            </a:pPr>
            <a:endParaRPr lang="en-US" sz="1800"/>
          </a:p>
        </p:txBody>
      </p:sp>
    </p:spTree>
    <p:extLst>
      <p:ext uri="{BB962C8B-B14F-4D97-AF65-F5344CB8AC3E}">
        <p14:creationId xmlns:p14="http://schemas.microsoft.com/office/powerpoint/2010/main" val="1958539770"/>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8537B233-9CDD-4A90-AABB-A8963DEE4F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3" name="Title 2"/>
          <p:cNvSpPr>
            <a:spLocks noGrp="1"/>
          </p:cNvSpPr>
          <p:nvPr>
            <p:ph type="title"/>
          </p:nvPr>
        </p:nvSpPr>
        <p:spPr>
          <a:xfrm>
            <a:off x="841248" y="818457"/>
            <a:ext cx="3322317" cy="2975876"/>
          </a:xfrm>
        </p:spPr>
        <p:txBody>
          <a:bodyPr vert="horz" lIns="91440" tIns="45720" rIns="91440" bIns="45720" rtlCol="0" anchor="b">
            <a:normAutofit/>
          </a:bodyPr>
          <a:lstStyle/>
          <a:p>
            <a:r>
              <a:rPr lang="en-US" kern="1200" dirty="0">
                <a:solidFill>
                  <a:schemeClr val="tx1"/>
                </a:solidFill>
                <a:latin typeface="+mj-lt"/>
                <a:ea typeface="+mj-ea"/>
                <a:cs typeface="+mj-cs"/>
              </a:rPr>
              <a:t>Cultural and Subcultural Theories of Crime</a:t>
            </a:r>
          </a:p>
        </p:txBody>
      </p:sp>
      <p:cxnSp>
        <p:nvCxnSpPr>
          <p:cNvPr id="18" name="Straight Connector 17">
            <a:extLst>
              <a:ext uri="{FF2B5EF4-FFF2-40B4-BE49-F238E27FC236}">
                <a16:creationId xmlns:a16="http://schemas.microsoft.com/office/drawing/2014/main" id="{040575EE-C594-4566-BC00-663004E52AB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63566" y="1417320"/>
            <a:ext cx="0" cy="402336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p:cNvSpPr>
            <a:spLocks noGrp="1"/>
          </p:cNvSpPr>
          <p:nvPr>
            <p:ph type="sldNum" sz="quarter" idx="12"/>
          </p:nvPr>
        </p:nvSpPr>
        <p:spPr>
          <a:xfrm>
            <a:off x="9762308" y="6356350"/>
            <a:ext cx="1591491" cy="365125"/>
          </a:xfrm>
        </p:spPr>
        <p:txBody>
          <a:bodyPr vert="horz" lIns="91440" tIns="45720" rIns="91440" bIns="45720" rtlCol="0" anchor="ctr">
            <a:normAutofit/>
          </a:bodyPr>
          <a:lstStyle/>
          <a:p>
            <a:pPr>
              <a:spcAft>
                <a:spcPts val="600"/>
              </a:spcAft>
            </a:pPr>
            <a:fld id="{B6F15528-21DE-4FAA-801E-634DDDAF4B2B}" type="slidenum">
              <a:rPr lang="en-US">
                <a:solidFill>
                  <a:schemeClr val="tx1">
                    <a:alpha val="70000"/>
                  </a:schemeClr>
                </a:solidFill>
              </a:rPr>
              <a:pPr>
                <a:spcAft>
                  <a:spcPts val="600"/>
                </a:spcAft>
              </a:pPr>
              <a:t>3</a:t>
            </a:fld>
            <a:endParaRPr lang="en-US">
              <a:solidFill>
                <a:schemeClr val="tx1">
                  <a:alpha val="70000"/>
                </a:schemeClr>
              </a:solidFill>
            </a:endParaRPr>
          </a:p>
        </p:txBody>
      </p:sp>
      <p:graphicFrame>
        <p:nvGraphicFramePr>
          <p:cNvPr id="7" name="Content Placeholder 3">
            <a:extLst>
              <a:ext uri="{FF2B5EF4-FFF2-40B4-BE49-F238E27FC236}">
                <a16:creationId xmlns:a16="http://schemas.microsoft.com/office/drawing/2014/main" id="{5ED1FBD0-4C1E-F63E-7E06-D949193CD8A7}"/>
              </a:ext>
            </a:extLst>
          </p:cNvPr>
          <p:cNvGraphicFramePr>
            <a:graphicFrameLocks noGrp="1"/>
          </p:cNvGraphicFramePr>
          <p:nvPr>
            <p:ph idx="1"/>
            <p:extLst>
              <p:ext uri="{D42A27DB-BD31-4B8C-83A1-F6EECF244321}">
                <p14:modId xmlns:p14="http://schemas.microsoft.com/office/powerpoint/2010/main" val="2910171861"/>
              </p:ext>
            </p:extLst>
          </p:nvPr>
        </p:nvGraphicFramePr>
        <p:xfrm>
          <a:off x="5468389" y="620392"/>
          <a:ext cx="6263640" cy="55046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79750772"/>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D21898E-86C0-4C8A-A76C-DF33E844C8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9542" y="0"/>
            <a:ext cx="10432916" cy="6858000"/>
          </a:xfrm>
          <a:custGeom>
            <a:avLst/>
            <a:gdLst>
              <a:gd name="connsiteX0" fmla="*/ 1287962 w 10432916"/>
              <a:gd name="connsiteY0" fmla="*/ 0 h 6858000"/>
              <a:gd name="connsiteX1" fmla="*/ 9144956 w 10432916"/>
              <a:gd name="connsiteY1" fmla="*/ 0 h 6858000"/>
              <a:gd name="connsiteX2" fmla="*/ 9241731 w 10432916"/>
              <a:gd name="connsiteY2" fmla="*/ 111692 h 6858000"/>
              <a:gd name="connsiteX3" fmla="*/ 10432916 w 10432916"/>
              <a:gd name="connsiteY3" fmla="*/ 3429001 h 6858000"/>
              <a:gd name="connsiteX4" fmla="*/ 9241730 w 10432916"/>
              <a:gd name="connsiteY4" fmla="*/ 6746310 h 6858000"/>
              <a:gd name="connsiteX5" fmla="*/ 9144957 w 10432916"/>
              <a:gd name="connsiteY5" fmla="*/ 6858000 h 6858000"/>
              <a:gd name="connsiteX6" fmla="*/ 1287959 w 10432916"/>
              <a:gd name="connsiteY6" fmla="*/ 6858000 h 6858000"/>
              <a:gd name="connsiteX7" fmla="*/ 1191186 w 10432916"/>
              <a:gd name="connsiteY7" fmla="*/ 6746310 h 6858000"/>
              <a:gd name="connsiteX8" fmla="*/ 0 w 10432916"/>
              <a:gd name="connsiteY8" fmla="*/ 3429001 h 6858000"/>
              <a:gd name="connsiteX9" fmla="*/ 1191186 w 10432916"/>
              <a:gd name="connsiteY9" fmla="*/ 11169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432916" h="6858000">
                <a:moveTo>
                  <a:pt x="1287962" y="0"/>
                </a:moveTo>
                <a:lnTo>
                  <a:pt x="9144956" y="0"/>
                </a:lnTo>
                <a:lnTo>
                  <a:pt x="9241731" y="111692"/>
                </a:lnTo>
                <a:cubicBezTo>
                  <a:pt x="9985889" y="1013175"/>
                  <a:pt x="10432916" y="2168897"/>
                  <a:pt x="10432916" y="3429001"/>
                </a:cubicBezTo>
                <a:cubicBezTo>
                  <a:pt x="10432916" y="4689105"/>
                  <a:pt x="9985889" y="5844827"/>
                  <a:pt x="9241730" y="6746310"/>
                </a:cubicBezTo>
                <a:lnTo>
                  <a:pt x="9144957" y="6858000"/>
                </a:lnTo>
                <a:lnTo>
                  <a:pt x="1287959" y="6858000"/>
                </a:lnTo>
                <a:lnTo>
                  <a:pt x="1191186" y="6746310"/>
                </a:lnTo>
                <a:cubicBezTo>
                  <a:pt x="447027" y="5844827"/>
                  <a:pt x="0" y="4689105"/>
                  <a:pt x="0" y="3429001"/>
                </a:cubicBezTo>
                <a:cubicBezTo>
                  <a:pt x="0" y="2168897"/>
                  <a:pt x="447027" y="1013175"/>
                  <a:pt x="1191186" y="111692"/>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5C8F04BD-D093-45D0-B54C-50FDB308B4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4942" y="0"/>
            <a:ext cx="9922116" cy="6858000"/>
          </a:xfrm>
          <a:custGeom>
            <a:avLst/>
            <a:gdLst>
              <a:gd name="connsiteX0" fmla="*/ 1378575 w 9922116"/>
              <a:gd name="connsiteY0" fmla="*/ 0 h 6858000"/>
              <a:gd name="connsiteX1" fmla="*/ 8543542 w 9922116"/>
              <a:gd name="connsiteY1" fmla="*/ 0 h 6858000"/>
              <a:gd name="connsiteX2" fmla="*/ 8633323 w 9922116"/>
              <a:gd name="connsiteY2" fmla="*/ 94145 h 6858000"/>
              <a:gd name="connsiteX3" fmla="*/ 9922116 w 9922116"/>
              <a:gd name="connsiteY3" fmla="*/ 3429001 h 6858000"/>
              <a:gd name="connsiteX4" fmla="*/ 8633323 w 9922116"/>
              <a:gd name="connsiteY4" fmla="*/ 6763858 h 6858000"/>
              <a:gd name="connsiteX5" fmla="*/ 8543544 w 9922116"/>
              <a:gd name="connsiteY5" fmla="*/ 6858000 h 6858000"/>
              <a:gd name="connsiteX6" fmla="*/ 1378573 w 9922116"/>
              <a:gd name="connsiteY6" fmla="*/ 6858000 h 6858000"/>
              <a:gd name="connsiteX7" fmla="*/ 1288793 w 9922116"/>
              <a:gd name="connsiteY7" fmla="*/ 6763858 h 6858000"/>
              <a:gd name="connsiteX8" fmla="*/ 0 w 9922116"/>
              <a:gd name="connsiteY8" fmla="*/ 3429001 h 6858000"/>
              <a:gd name="connsiteX9" fmla="*/ 1288793 w 9922116"/>
              <a:gd name="connsiteY9" fmla="*/ 9414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22116" h="6858000">
                <a:moveTo>
                  <a:pt x="1378575" y="0"/>
                </a:moveTo>
                <a:lnTo>
                  <a:pt x="8543542" y="0"/>
                </a:lnTo>
                <a:lnTo>
                  <a:pt x="8633323" y="94145"/>
                </a:lnTo>
                <a:cubicBezTo>
                  <a:pt x="9434072" y="974941"/>
                  <a:pt x="9922116" y="2144991"/>
                  <a:pt x="9922116" y="3429001"/>
                </a:cubicBezTo>
                <a:cubicBezTo>
                  <a:pt x="9922116" y="4713011"/>
                  <a:pt x="9434072" y="5883061"/>
                  <a:pt x="8633323" y="6763858"/>
                </a:cubicBezTo>
                <a:lnTo>
                  <a:pt x="8543544" y="6858000"/>
                </a:lnTo>
                <a:lnTo>
                  <a:pt x="1378573" y="6858000"/>
                </a:lnTo>
                <a:lnTo>
                  <a:pt x="1288793" y="6763858"/>
                </a:lnTo>
                <a:cubicBezTo>
                  <a:pt x="488044" y="5883061"/>
                  <a:pt x="0" y="4713011"/>
                  <a:pt x="0" y="3429001"/>
                </a:cubicBezTo>
                <a:cubicBezTo>
                  <a:pt x="0" y="2144991"/>
                  <a:pt x="488044" y="974941"/>
                  <a:pt x="1288793" y="94145"/>
                </a:cubicBezTo>
                <a:close/>
              </a:path>
            </a:pathLst>
          </a:custGeom>
          <a:solidFill>
            <a:schemeClr val="bg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p:cNvSpPr>
            <a:spLocks noGrp="1"/>
          </p:cNvSpPr>
          <p:nvPr>
            <p:ph type="title"/>
          </p:nvPr>
        </p:nvSpPr>
        <p:spPr>
          <a:xfrm>
            <a:off x="2311147" y="365760"/>
            <a:ext cx="7569706" cy="1288238"/>
          </a:xfrm>
        </p:spPr>
        <p:txBody>
          <a:bodyPr anchor="ctr">
            <a:normAutofit/>
          </a:bodyPr>
          <a:lstStyle/>
          <a:p>
            <a:pPr algn="ctr"/>
            <a:r>
              <a:rPr lang="en-US" sz="4100"/>
              <a:t>Cultural and Subcultural Theories of Crime (3 of 4)</a:t>
            </a:r>
          </a:p>
        </p:txBody>
      </p:sp>
      <p:sp>
        <p:nvSpPr>
          <p:cNvPr id="4" name="Content Placeholder 3"/>
          <p:cNvSpPr>
            <a:spLocks noGrp="1"/>
          </p:cNvSpPr>
          <p:nvPr>
            <p:ph idx="1"/>
          </p:nvPr>
        </p:nvSpPr>
        <p:spPr>
          <a:xfrm>
            <a:off x="2165569" y="1956816"/>
            <a:ext cx="7860863" cy="4024884"/>
          </a:xfrm>
        </p:spPr>
        <p:txBody>
          <a:bodyPr anchor="t">
            <a:normAutofit/>
          </a:bodyPr>
          <a:lstStyle/>
          <a:p>
            <a:pPr marL="49213" indent="-49213">
              <a:buNone/>
            </a:pPr>
            <a:r>
              <a:rPr lang="en-US" sz="2400" dirty="0"/>
              <a:t>Early Theoretical Developments and Research in Cultural/Subcultural Theory</a:t>
            </a:r>
          </a:p>
          <a:p>
            <a:pPr lvl="0"/>
            <a:r>
              <a:rPr lang="en-US" sz="2400" dirty="0"/>
              <a:t>Miller’s theoretical model: Entire lower class had its own cultural value system.</a:t>
            </a:r>
            <a:r>
              <a:rPr lang="en-US" sz="2400" b="1" dirty="0"/>
              <a:t> </a:t>
            </a:r>
            <a:endParaRPr lang="en-US" sz="2400" dirty="0"/>
          </a:p>
          <a:p>
            <a:pPr lvl="1"/>
            <a:r>
              <a:rPr lang="en-US" dirty="0"/>
              <a:t>Six focal concerns: Fate, autonomy, trouble, toughness, excitement, and smartness.</a:t>
            </a:r>
          </a:p>
          <a:p>
            <a:r>
              <a:rPr lang="en-US" sz="2400" dirty="0"/>
              <a:t>Model proposed by Elijah Anderson.</a:t>
            </a:r>
          </a:p>
          <a:p>
            <a:pPr lvl="1"/>
            <a:r>
              <a:rPr lang="en-US" dirty="0"/>
              <a:t>Code of the street: Maintain one’s reputation and demand respect.</a:t>
            </a:r>
          </a:p>
        </p:txBody>
      </p:sp>
      <p:sp>
        <p:nvSpPr>
          <p:cNvPr id="5" name="Slide Number Placeholder 4"/>
          <p:cNvSpPr>
            <a:spLocks noGrp="1"/>
          </p:cNvSpPr>
          <p:nvPr>
            <p:ph type="sldNum" sz="quarter" idx="12"/>
          </p:nvPr>
        </p:nvSpPr>
        <p:spPr>
          <a:xfrm>
            <a:off x="11263713" y="6108192"/>
            <a:ext cx="548640" cy="548640"/>
          </a:xfrm>
          <a:prstGeom prst="ellipse">
            <a:avLst/>
          </a:prstGeom>
          <a:solidFill>
            <a:srgbClr val="808080"/>
          </a:solidFill>
        </p:spPr>
        <p:txBody>
          <a:bodyPr>
            <a:normAutofit/>
          </a:bodyPr>
          <a:lstStyle/>
          <a:p>
            <a:pPr algn="ctr">
              <a:spcAft>
                <a:spcPts val="600"/>
              </a:spcAft>
            </a:pPr>
            <a:fld id="{B6F15528-21DE-4FAA-801E-634DDDAF4B2B}" type="slidenum">
              <a:rPr lang="en-US" sz="1500">
                <a:solidFill>
                  <a:srgbClr val="FFFFFF"/>
                </a:solidFill>
              </a:rPr>
              <a:pPr algn="ctr">
                <a:spcAft>
                  <a:spcPts val="600"/>
                </a:spcAft>
              </a:pPr>
              <a:t>4</a:t>
            </a:fld>
            <a:endParaRPr lang="en-US" sz="1500">
              <a:solidFill>
                <a:srgbClr val="FFFFFF"/>
              </a:solidFill>
            </a:endParaRPr>
          </a:p>
        </p:txBody>
      </p:sp>
    </p:spTree>
    <p:extLst>
      <p:ext uri="{BB962C8B-B14F-4D97-AF65-F5344CB8AC3E}">
        <p14:creationId xmlns:p14="http://schemas.microsoft.com/office/powerpoint/2010/main" val="3427066064"/>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10">
            <a:extLst>
              <a:ext uri="{FF2B5EF4-FFF2-40B4-BE49-F238E27FC236}">
                <a16:creationId xmlns:a16="http://schemas.microsoft.com/office/drawing/2014/main" id="{9CE0A68D-28EF-49D9-B84B-5DAB387149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B464E5B-50ED-4996-0B45-2CB22F0C653B}"/>
              </a:ext>
            </a:extLst>
          </p:cNvPr>
          <p:cNvSpPr>
            <a:spLocks noGrp="1"/>
          </p:cNvSpPr>
          <p:nvPr>
            <p:ph type="title"/>
          </p:nvPr>
        </p:nvSpPr>
        <p:spPr>
          <a:xfrm>
            <a:off x="1309862" y="4465674"/>
            <a:ext cx="4786138" cy="1663995"/>
          </a:xfrm>
        </p:spPr>
        <p:txBody>
          <a:bodyPr anchor="t">
            <a:normAutofit/>
          </a:bodyPr>
          <a:lstStyle/>
          <a:p>
            <a:pPr algn="ctr"/>
            <a:r>
              <a:rPr lang="en-US" sz="3200">
                <a:solidFill>
                  <a:schemeClr val="bg1">
                    <a:alpha val="60000"/>
                  </a:schemeClr>
                </a:solidFill>
              </a:rPr>
              <a:t>Street Codes -- Code of the Street, Elijah Anderson</a:t>
            </a:r>
          </a:p>
        </p:txBody>
      </p:sp>
      <p:pic>
        <p:nvPicPr>
          <p:cNvPr id="4" name="Online Media 3" title="Street Codes -- Code of the Street, Elijah Anderson">
            <a:hlinkClick r:id="" action="ppaction://media"/>
            <a:extLst>
              <a:ext uri="{FF2B5EF4-FFF2-40B4-BE49-F238E27FC236}">
                <a16:creationId xmlns:a16="http://schemas.microsoft.com/office/drawing/2014/main" id="{83AF78AB-AA53-8E10-C031-2BD4B5DACEA2}"/>
              </a:ext>
            </a:extLst>
          </p:cNvPr>
          <p:cNvPicPr>
            <a:picLocks noRot="1" noChangeAspect="1"/>
          </p:cNvPicPr>
          <p:nvPr>
            <a:videoFile r:link="rId1"/>
          </p:nvPr>
        </p:nvPicPr>
        <p:blipFill>
          <a:blip r:embed="rId3"/>
          <a:stretch>
            <a:fillRect/>
          </a:stretch>
        </p:blipFill>
        <p:spPr>
          <a:xfrm>
            <a:off x="1320209" y="1479231"/>
            <a:ext cx="4775791" cy="2698321"/>
          </a:xfrm>
          <a:prstGeom prst="rect">
            <a:avLst/>
          </a:prstGeom>
        </p:spPr>
      </p:pic>
      <p:sp>
        <p:nvSpPr>
          <p:cNvPr id="7" name="Rectangle 12">
            <a:extLst>
              <a:ext uri="{FF2B5EF4-FFF2-40B4-BE49-F238E27FC236}">
                <a16:creationId xmlns:a16="http://schemas.microsoft.com/office/drawing/2014/main" id="{1FA0C3DC-24DE-44E3-9D41-CAA5F3B207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16208" y="0"/>
            <a:ext cx="4775791" cy="6857999"/>
          </a:xfrm>
          <a:prstGeom prst="rect">
            <a:avLst/>
          </a:prstGeom>
          <a:solidFill>
            <a:schemeClr val="tx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7">
            <a:extLst>
              <a:ext uri="{FF2B5EF4-FFF2-40B4-BE49-F238E27FC236}">
                <a16:creationId xmlns:a16="http://schemas.microsoft.com/office/drawing/2014/main" id="{FC28D981-2C19-B71D-15D3-FC075571B8C1}"/>
              </a:ext>
            </a:extLst>
          </p:cNvPr>
          <p:cNvSpPr>
            <a:spLocks noGrp="1"/>
          </p:cNvSpPr>
          <p:nvPr>
            <p:ph idx="1"/>
          </p:nvPr>
        </p:nvSpPr>
        <p:spPr>
          <a:xfrm>
            <a:off x="8238459" y="818707"/>
            <a:ext cx="3131288" cy="5310963"/>
          </a:xfrm>
        </p:spPr>
        <p:txBody>
          <a:bodyPr anchor="ctr">
            <a:normAutofit/>
          </a:bodyPr>
          <a:lstStyle/>
          <a:p>
            <a:r>
              <a:rPr lang="en-US" sz="2000" dirty="0">
                <a:solidFill>
                  <a:schemeClr val="bg1"/>
                </a:solidFill>
              </a:rPr>
              <a:t>This theory focuses on African-Americans and claims that due to deprived conditions in the inner cities, Black Americans feel a sense of hopelessness, isolation, and despair.</a:t>
            </a:r>
          </a:p>
          <a:p>
            <a:r>
              <a:rPr lang="en-US" sz="2000" dirty="0">
                <a:solidFill>
                  <a:schemeClr val="bg1"/>
                </a:solidFill>
              </a:rPr>
              <a:t>According to Anderson, “the code of the streets”—also the title of his book—is to maintain one’s reputation and demand respect. For example, to be disrespected (“dissed”) is considered grounds for a physical attack.</a:t>
            </a:r>
          </a:p>
          <a:p>
            <a:endParaRPr lang="en-US" sz="2000" dirty="0">
              <a:solidFill>
                <a:schemeClr val="bg1"/>
              </a:solidFill>
            </a:endParaRPr>
          </a:p>
        </p:txBody>
      </p:sp>
    </p:spTree>
    <p:extLst>
      <p:ext uri="{BB962C8B-B14F-4D97-AF65-F5344CB8AC3E}">
        <p14:creationId xmlns:p14="http://schemas.microsoft.com/office/powerpoint/2010/main" val="2413660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46FAE99-406F-B6C2-37CB-EED748A6889F}"/>
              </a:ext>
            </a:extLst>
          </p:cNvPr>
          <p:cNvSpPr>
            <a:spLocks noGrp="1"/>
          </p:cNvSpPr>
          <p:nvPr>
            <p:ph type="title"/>
          </p:nvPr>
        </p:nvSpPr>
        <p:spPr>
          <a:xfrm>
            <a:off x="7464614" y="1783959"/>
            <a:ext cx="4087306" cy="2889114"/>
          </a:xfrm>
        </p:spPr>
        <p:txBody>
          <a:bodyPr vert="horz" lIns="91440" tIns="45720" rIns="91440" bIns="45720" rtlCol="0" anchor="b">
            <a:normAutofit/>
          </a:bodyPr>
          <a:lstStyle/>
          <a:p>
            <a:r>
              <a:rPr lang="en-US" sz="5400" dirty="0"/>
              <a:t>Broken Windows Theory </a:t>
            </a:r>
          </a:p>
        </p:txBody>
      </p:sp>
      <p:sp>
        <p:nvSpPr>
          <p:cNvPr id="7" name="Text Placeholder 6">
            <a:extLst>
              <a:ext uri="{FF2B5EF4-FFF2-40B4-BE49-F238E27FC236}">
                <a16:creationId xmlns:a16="http://schemas.microsoft.com/office/drawing/2014/main" id="{FA10B7E8-DD27-250A-A486-39467841B657}"/>
              </a:ext>
            </a:extLst>
          </p:cNvPr>
          <p:cNvSpPr>
            <a:spLocks noGrp="1"/>
          </p:cNvSpPr>
          <p:nvPr>
            <p:ph type="body" idx="1"/>
          </p:nvPr>
        </p:nvSpPr>
        <p:spPr>
          <a:xfrm>
            <a:off x="7464612" y="4750893"/>
            <a:ext cx="4087305" cy="1147863"/>
          </a:xfrm>
        </p:spPr>
        <p:txBody>
          <a:bodyPr vert="horz" lIns="91440" tIns="45720" rIns="91440" bIns="45720" rtlCol="0" anchor="t">
            <a:normAutofit/>
          </a:bodyPr>
          <a:lstStyle/>
          <a:p>
            <a:r>
              <a:rPr lang="en-US" sz="2000" dirty="0">
                <a:solidFill>
                  <a:schemeClr val="tx1"/>
                </a:solidFill>
                <a:hlinkClick r:id="rId2"/>
              </a:rPr>
              <a:t>James Q. Wilson &amp; George L. </a:t>
            </a:r>
            <a:r>
              <a:rPr lang="en-US" sz="2000" dirty="0" err="1">
                <a:solidFill>
                  <a:schemeClr val="tx1"/>
                </a:solidFill>
                <a:hlinkClick r:id="rId2"/>
              </a:rPr>
              <a:t>Kelling</a:t>
            </a:r>
            <a:r>
              <a:rPr lang="en-US" sz="2000" dirty="0">
                <a:solidFill>
                  <a:schemeClr val="tx1"/>
                </a:solidFill>
                <a:hlinkClick r:id="rId2"/>
              </a:rPr>
              <a:t>, 1982 </a:t>
            </a:r>
            <a:endParaRPr lang="en-US" sz="2000" dirty="0">
              <a:solidFill>
                <a:schemeClr val="tx1"/>
              </a:solidFill>
            </a:endParaRPr>
          </a:p>
          <a:p>
            <a:endParaRPr lang="en-US" sz="2000" dirty="0">
              <a:solidFill>
                <a:schemeClr val="tx1"/>
              </a:solidFill>
            </a:endParaRPr>
          </a:p>
        </p:txBody>
      </p:sp>
      <p:sp>
        <p:nvSpPr>
          <p:cNvPr id="32" name="Freeform: Shape 20">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9" name="Picture 8">
            <a:extLst>
              <a:ext uri="{FF2B5EF4-FFF2-40B4-BE49-F238E27FC236}">
                <a16:creationId xmlns:a16="http://schemas.microsoft.com/office/drawing/2014/main" id="{A5D55710-8A4C-A9F6-2C2F-9E8DBB3FE910}"/>
              </a:ext>
            </a:extLst>
          </p:cNvPr>
          <p:cNvPicPr>
            <a:picLocks noChangeAspect="1"/>
          </p:cNvPicPr>
          <p:nvPr/>
        </p:nvPicPr>
        <p:blipFill rotWithShape="1">
          <a:blip r:embed="rId3"/>
          <a:srcRect l="27522" r="28409"/>
          <a:stretch/>
        </p:blipFill>
        <p:spPr>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Tree>
    <p:extLst>
      <p:ext uri="{BB962C8B-B14F-4D97-AF65-F5344CB8AC3E}">
        <p14:creationId xmlns:p14="http://schemas.microsoft.com/office/powerpoint/2010/main" val="657499397"/>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i="1" dirty="0"/>
              <a:t>If a window in a building is broken and is left unrepaired, all the rest of the windows will soon be broken. One unrepaired broken window is a signal that no one cares, and so breaking more windows costs nothing.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04673" y="1445494"/>
            <a:ext cx="3616856" cy="4376572"/>
          </a:xfrm>
        </p:spPr>
        <p:txBody>
          <a:bodyPr anchor="ctr">
            <a:normAutofit/>
          </a:bodyPr>
          <a:lstStyle/>
          <a:p>
            <a:r>
              <a:rPr lang="en-US" sz="4800"/>
              <a:t>A house in which a window is broken: </a:t>
            </a:r>
          </a:p>
        </p:txBody>
      </p:sp>
      <p:sp>
        <p:nvSpPr>
          <p:cNvPr id="29" name="Freeform: Shape 18">
            <a:extLst>
              <a:ext uri="{FF2B5EF4-FFF2-40B4-BE49-F238E27FC236}">
                <a16:creationId xmlns:a16="http://schemas.microsoft.com/office/drawing/2014/main" id="{DFF2AC85-FAA0-4844-813F-83C04D7382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7636" y="0"/>
            <a:ext cx="7281316" cy="6858000"/>
          </a:xfrm>
          <a:custGeom>
            <a:avLst/>
            <a:gdLst>
              <a:gd name="connsiteX0" fmla="*/ 361354 w 7281316"/>
              <a:gd name="connsiteY0" fmla="*/ 0 h 6858000"/>
              <a:gd name="connsiteX1" fmla="*/ 7281316 w 7281316"/>
              <a:gd name="connsiteY1" fmla="*/ 0 h 6858000"/>
              <a:gd name="connsiteX2" fmla="*/ 7281316 w 7281316"/>
              <a:gd name="connsiteY2" fmla="*/ 6858000 h 6858000"/>
              <a:gd name="connsiteX3" fmla="*/ 696735 w 7281316"/>
              <a:gd name="connsiteY3" fmla="*/ 6858000 h 6858000"/>
              <a:gd name="connsiteX4" fmla="*/ 690849 w 7281316"/>
              <a:gd name="connsiteY4" fmla="*/ 6842426 h 6858000"/>
              <a:gd name="connsiteX5" fmla="*/ 335637 w 7281316"/>
              <a:gd name="connsiteY5" fmla="*/ 9472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81316" h="6858000">
                <a:moveTo>
                  <a:pt x="361354" y="0"/>
                </a:moveTo>
                <a:lnTo>
                  <a:pt x="7281316" y="0"/>
                </a:lnTo>
                <a:lnTo>
                  <a:pt x="7281316" y="6858000"/>
                </a:lnTo>
                <a:lnTo>
                  <a:pt x="696735" y="6858000"/>
                </a:lnTo>
                <a:lnTo>
                  <a:pt x="690849" y="6842426"/>
                </a:lnTo>
                <a:cubicBezTo>
                  <a:pt x="-65870" y="4704140"/>
                  <a:pt x="-226206" y="2374054"/>
                  <a:pt x="335637" y="94722"/>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Shape 20">
            <a:extLst>
              <a:ext uri="{FF2B5EF4-FFF2-40B4-BE49-F238E27FC236}">
                <a16:creationId xmlns:a16="http://schemas.microsoft.com/office/drawing/2014/main" id="{89CC0F1E-BAA2-47B1-8F83-7ECB9FD9E0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89558" y="0"/>
            <a:ext cx="6999394" cy="6858000"/>
          </a:xfrm>
          <a:custGeom>
            <a:avLst/>
            <a:gdLst>
              <a:gd name="connsiteX0" fmla="*/ 6999394 w 6999394"/>
              <a:gd name="connsiteY0" fmla="*/ 0 h 6858000"/>
              <a:gd name="connsiteX1" fmla="*/ 6999394 w 6999394"/>
              <a:gd name="connsiteY1" fmla="*/ 6858000 h 6858000"/>
              <a:gd name="connsiteX2" fmla="*/ 717029 w 6999394"/>
              <a:gd name="connsiteY2" fmla="*/ 6858000 h 6858000"/>
              <a:gd name="connsiteX3" fmla="*/ 623642 w 6999394"/>
              <a:gd name="connsiteY3" fmla="*/ 6599363 h 6858000"/>
              <a:gd name="connsiteX4" fmla="*/ 319533 w 6999394"/>
              <a:gd name="connsiteY4" fmla="*/ 193787 h 6858000"/>
              <a:gd name="connsiteX5" fmla="*/ 371685 w 6999394"/>
              <a:gd name="connsiteY5" fmla="*/ 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99394" h="6858000">
                <a:moveTo>
                  <a:pt x="6999394" y="0"/>
                </a:moveTo>
                <a:lnTo>
                  <a:pt x="6999394" y="6858000"/>
                </a:lnTo>
                <a:lnTo>
                  <a:pt x="717029" y="6858000"/>
                </a:lnTo>
                <a:lnTo>
                  <a:pt x="623642" y="6599363"/>
                </a:lnTo>
                <a:cubicBezTo>
                  <a:pt x="-67685" y="4563346"/>
                  <a:pt x="-206622" y="2355719"/>
                  <a:pt x="319533" y="193787"/>
                </a:cubicBezTo>
                <a:lnTo>
                  <a:pt x="371685" y="1"/>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096000" y="1399032"/>
            <a:ext cx="5501834" cy="4471416"/>
          </a:xfrm>
        </p:spPr>
        <p:txBody>
          <a:bodyPr anchor="ctr">
            <a:normAutofit/>
          </a:bodyPr>
          <a:lstStyle/>
          <a:p>
            <a:r>
              <a:rPr lang="en-US" sz="2200" dirty="0">
                <a:solidFill>
                  <a:schemeClr val="bg1"/>
                </a:solidFill>
              </a:rPr>
              <a:t>If</a:t>
            </a:r>
            <a:r>
              <a:rPr lang="en-US" sz="2200" dirty="0">
                <a:solidFill>
                  <a:schemeClr val="bg1"/>
                </a:solidFill>
                <a:sym typeface="Wingdings" pitchFamily="2" charset="2"/>
              </a:rPr>
              <a:t> </a:t>
            </a:r>
            <a:r>
              <a:rPr lang="en-US" sz="2200" dirty="0">
                <a:solidFill>
                  <a:schemeClr val="bg1"/>
                </a:solidFill>
              </a:rPr>
              <a:t>Pane of Glass is replaced; it implies</a:t>
            </a:r>
          </a:p>
          <a:p>
            <a:pPr lvl="1"/>
            <a:r>
              <a:rPr lang="en-US" sz="2200" dirty="0">
                <a:solidFill>
                  <a:schemeClr val="bg1"/>
                </a:solidFill>
              </a:rPr>
              <a:t>Owner is present</a:t>
            </a:r>
          </a:p>
          <a:p>
            <a:pPr lvl="1"/>
            <a:r>
              <a:rPr lang="en-US" sz="2200" dirty="0">
                <a:solidFill>
                  <a:schemeClr val="bg1"/>
                </a:solidFill>
              </a:rPr>
              <a:t>Cares about the property; and </a:t>
            </a:r>
          </a:p>
          <a:p>
            <a:pPr lvl="1"/>
            <a:r>
              <a:rPr lang="en-US" sz="2200" dirty="0">
                <a:solidFill>
                  <a:schemeClr val="bg1"/>
                </a:solidFill>
              </a:rPr>
              <a:t>Will not tolerate its disrepair</a:t>
            </a:r>
          </a:p>
          <a:p>
            <a:pPr lvl="1"/>
            <a:endParaRPr lang="en-US" sz="2200" dirty="0">
              <a:solidFill>
                <a:schemeClr val="bg1"/>
              </a:solidFill>
            </a:endParaRPr>
          </a:p>
        </p:txBody>
      </p:sp>
    </p:spTree>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4330" y="803325"/>
            <a:ext cx="5314536" cy="1325563"/>
          </a:xfrm>
        </p:spPr>
        <p:txBody>
          <a:bodyPr>
            <a:normAutofit/>
          </a:bodyPr>
          <a:lstStyle/>
          <a:p>
            <a:r>
              <a:rPr lang="en-US" dirty="0"/>
              <a:t>A house in which a window is broken: </a:t>
            </a:r>
          </a:p>
        </p:txBody>
      </p:sp>
      <p:sp>
        <p:nvSpPr>
          <p:cNvPr id="9" name="Freeform: Shape 8">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Old yellow wall">
            <a:extLst>
              <a:ext uri="{FF2B5EF4-FFF2-40B4-BE49-F238E27FC236}">
                <a16:creationId xmlns:a16="http://schemas.microsoft.com/office/drawing/2014/main" id="{3874CDF5-F159-3674-4E96-BD0A04BDAD15}"/>
              </a:ext>
            </a:extLst>
          </p:cNvPr>
          <p:cNvPicPr>
            <a:picLocks noChangeAspect="1"/>
          </p:cNvPicPr>
          <p:nvPr/>
        </p:nvPicPr>
        <p:blipFill rotWithShape="1">
          <a:blip r:embed="rId2"/>
          <a:srcRect l="25470" r="8130"/>
          <a:stretch/>
        </p:blipFill>
        <p:spPr>
          <a:xfrm>
            <a:off x="2" y="-2"/>
            <a:ext cx="5441859" cy="5654940"/>
          </a:xfrm>
          <a:custGeom>
            <a:avLst/>
            <a:gdLst/>
            <a:ahLst/>
            <a:cxnLst/>
            <a:rect l="l" t="t" r="r" b="b"/>
            <a:pathLst>
              <a:path w="5441859" h="5654940">
                <a:moveTo>
                  <a:pt x="0" y="0"/>
                </a:moveTo>
                <a:lnTo>
                  <a:pt x="4400491" y="0"/>
                </a:lnTo>
                <a:lnTo>
                  <a:pt x="4484766" y="76595"/>
                </a:lnTo>
                <a:cubicBezTo>
                  <a:pt x="5076107" y="667936"/>
                  <a:pt x="5441859" y="1484866"/>
                  <a:pt x="5441859" y="2387221"/>
                </a:cubicBezTo>
                <a:cubicBezTo>
                  <a:pt x="5441859" y="4191932"/>
                  <a:pt x="3978851" y="5654940"/>
                  <a:pt x="2174140" y="5654940"/>
                </a:cubicBezTo>
                <a:cubicBezTo>
                  <a:pt x="1412778" y="5654940"/>
                  <a:pt x="712231" y="5394557"/>
                  <a:pt x="156693" y="4957981"/>
                </a:cubicBezTo>
                <a:lnTo>
                  <a:pt x="0" y="4820612"/>
                </a:lnTo>
                <a:close/>
              </a:path>
            </a:pathLst>
          </a:custGeom>
        </p:spPr>
      </p:pic>
      <p:sp>
        <p:nvSpPr>
          <p:cNvPr id="3" name="Content Placeholder 2"/>
          <p:cNvSpPr>
            <a:spLocks noGrp="1"/>
          </p:cNvSpPr>
          <p:nvPr>
            <p:ph idx="1"/>
          </p:nvPr>
        </p:nvSpPr>
        <p:spPr>
          <a:xfrm>
            <a:off x="6234329" y="2279018"/>
            <a:ext cx="5314543" cy="3375920"/>
          </a:xfrm>
        </p:spPr>
        <p:txBody>
          <a:bodyPr anchor="t">
            <a:normAutofit/>
          </a:bodyPr>
          <a:lstStyle/>
          <a:p>
            <a:r>
              <a:rPr lang="en-US" sz="1800"/>
              <a:t>But If</a:t>
            </a:r>
            <a:r>
              <a:rPr lang="en-US" sz="1800">
                <a:sym typeface="Wingdings" pitchFamily="2" charset="2"/>
              </a:rPr>
              <a:t></a:t>
            </a:r>
            <a:r>
              <a:rPr lang="en-US" sz="1800"/>
              <a:t> window remain broken:  it implies; </a:t>
            </a:r>
          </a:p>
          <a:p>
            <a:pPr lvl="1"/>
            <a:r>
              <a:rPr lang="en-US" sz="1800"/>
              <a:t>The property has no guardian</a:t>
            </a:r>
          </a:p>
          <a:p>
            <a:pPr lvl="1"/>
            <a:r>
              <a:rPr lang="en-US" sz="1800"/>
              <a:t>An invitation</a:t>
            </a:r>
          </a:p>
          <a:p>
            <a:pPr lvl="1"/>
            <a:r>
              <a:rPr lang="en-US" sz="1800"/>
              <a:t>Every window will be broken</a:t>
            </a:r>
          </a:p>
          <a:p>
            <a:pPr lvl="1"/>
            <a:r>
              <a:rPr lang="en-US" sz="1800"/>
              <a:t>Vandalism of the house will implies </a:t>
            </a:r>
          </a:p>
        </p:txBody>
      </p:sp>
    </p:spTree>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5" name="Picture 4" descr="Interior of an abandoned warehouse">
            <a:extLst>
              <a:ext uri="{FF2B5EF4-FFF2-40B4-BE49-F238E27FC236}">
                <a16:creationId xmlns:a16="http://schemas.microsoft.com/office/drawing/2014/main" id="{EB5C4FB9-CA32-A2B2-D2E3-C1AEF3688C03}"/>
              </a:ext>
            </a:extLst>
          </p:cNvPr>
          <p:cNvPicPr>
            <a:picLocks noChangeAspect="1"/>
          </p:cNvPicPr>
          <p:nvPr/>
        </p:nvPicPr>
        <p:blipFill rotWithShape="1">
          <a:blip r:embed="rId2"/>
          <a:srcRect l="20607" r="11675" b="-1"/>
          <a:stretch/>
        </p:blipFill>
        <p:spPr>
          <a:xfrm>
            <a:off x="20" y="10"/>
            <a:ext cx="7009876" cy="6857990"/>
          </a:xfrm>
          <a:custGeom>
            <a:avLst/>
            <a:gdLst/>
            <a:ahLst/>
            <a:cxnLst/>
            <a:rect l="l" t="t" r="r" b="b"/>
            <a:pathLst>
              <a:path w="7009896" h="6858000">
                <a:moveTo>
                  <a:pt x="0" y="0"/>
                </a:moveTo>
                <a:lnTo>
                  <a:pt x="7009896" y="0"/>
                </a:lnTo>
                <a:lnTo>
                  <a:pt x="7009896" y="1"/>
                </a:lnTo>
                <a:lnTo>
                  <a:pt x="6295211" y="1"/>
                </a:lnTo>
                <a:lnTo>
                  <a:pt x="6195255" y="380651"/>
                </a:lnTo>
                <a:cubicBezTo>
                  <a:pt x="5677600" y="2559611"/>
                  <a:pt x="5966601" y="4758249"/>
                  <a:pt x="6880029" y="6647018"/>
                </a:cubicBezTo>
                <a:lnTo>
                  <a:pt x="6988280" y="6858000"/>
                </a:lnTo>
                <a:lnTo>
                  <a:pt x="0" y="6858000"/>
                </a:lnTo>
                <a:close/>
              </a:path>
            </a:pathLst>
          </a:custGeom>
        </p:spPr>
      </p:pic>
      <p:sp>
        <p:nvSpPr>
          <p:cNvPr id="9" name="Freeform: Shape 8">
            <a:extLst>
              <a:ext uri="{FF2B5EF4-FFF2-40B4-BE49-F238E27FC236}">
                <a16:creationId xmlns:a16="http://schemas.microsoft.com/office/drawing/2014/main" id="{5FDF4720-5445-47BE-89FE-E40D1AE6F6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711927" y="-1"/>
            <a:ext cx="6480073" cy="6858002"/>
          </a:xfrm>
          <a:custGeom>
            <a:avLst/>
            <a:gdLst>
              <a:gd name="connsiteX0" fmla="*/ 6130244 w 6480073"/>
              <a:gd name="connsiteY0" fmla="*/ 0 h 6858002"/>
              <a:gd name="connsiteX1" fmla="*/ 6212951 w 6480073"/>
              <a:gd name="connsiteY1" fmla="*/ 314584 h 6858002"/>
              <a:gd name="connsiteX2" fmla="*/ 5540779 w 6480073"/>
              <a:gd name="connsiteY2" fmla="*/ 6756649 h 6858002"/>
              <a:gd name="connsiteX3" fmla="*/ 5489971 w 6480073"/>
              <a:gd name="connsiteY3" fmla="*/ 6858002 h 6858002"/>
              <a:gd name="connsiteX4" fmla="*/ 0 w 6480073"/>
              <a:gd name="connsiteY4" fmla="*/ 6858002 h 6858002"/>
              <a:gd name="connsiteX5" fmla="*/ 0 w 6480073"/>
              <a:gd name="connsiteY5" fmla="*/ 0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80073" h="6858002">
                <a:moveTo>
                  <a:pt x="6130244" y="0"/>
                </a:moveTo>
                <a:lnTo>
                  <a:pt x="6212951" y="314584"/>
                </a:lnTo>
                <a:cubicBezTo>
                  <a:pt x="6745828" y="2551616"/>
                  <a:pt x="6460994" y="4808873"/>
                  <a:pt x="5540779" y="6756649"/>
                </a:cubicBezTo>
                <a:lnTo>
                  <a:pt x="5489971" y="6858002"/>
                </a:lnTo>
                <a:lnTo>
                  <a:pt x="0" y="6858002"/>
                </a:lnTo>
                <a:lnTo>
                  <a:pt x="0"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1" name="Freeform: Shape 10">
            <a:extLst>
              <a:ext uri="{FF2B5EF4-FFF2-40B4-BE49-F238E27FC236}">
                <a16:creationId xmlns:a16="http://schemas.microsoft.com/office/drawing/2014/main" id="{AC8710B4-A815-4082-9E4F-F13A000709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942784" y="0"/>
            <a:ext cx="6249216" cy="6858001"/>
          </a:xfrm>
          <a:custGeom>
            <a:avLst/>
            <a:gdLst>
              <a:gd name="connsiteX0" fmla="*/ 0 w 6249216"/>
              <a:gd name="connsiteY0" fmla="*/ 0 h 6858001"/>
              <a:gd name="connsiteX1" fmla="*/ 5893742 w 6249216"/>
              <a:gd name="connsiteY1" fmla="*/ 1 h 6858001"/>
              <a:gd name="connsiteX2" fmla="*/ 5993697 w 6249216"/>
              <a:gd name="connsiteY2" fmla="*/ 380651 h 6858001"/>
              <a:gd name="connsiteX3" fmla="*/ 5308924 w 6249216"/>
              <a:gd name="connsiteY3" fmla="*/ 6647018 h 6858001"/>
              <a:gd name="connsiteX4" fmla="*/ 5200672 w 6249216"/>
              <a:gd name="connsiteY4" fmla="*/ 6858001 h 6858001"/>
              <a:gd name="connsiteX5" fmla="*/ 1 w 6249216"/>
              <a:gd name="connsiteY5" fmla="*/ 685800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49216" h="6858001">
                <a:moveTo>
                  <a:pt x="0" y="0"/>
                </a:moveTo>
                <a:lnTo>
                  <a:pt x="5893742" y="1"/>
                </a:lnTo>
                <a:lnTo>
                  <a:pt x="5993697" y="380651"/>
                </a:lnTo>
                <a:cubicBezTo>
                  <a:pt x="6511353" y="2559611"/>
                  <a:pt x="6222352" y="4758249"/>
                  <a:pt x="5308924" y="6647018"/>
                </a:cubicBezTo>
                <a:lnTo>
                  <a:pt x="5200672" y="6858001"/>
                </a:lnTo>
                <a:lnTo>
                  <a:pt x="1" y="6858001"/>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6801436" y="1396289"/>
            <a:ext cx="4819952" cy="1325563"/>
          </a:xfrm>
        </p:spPr>
        <p:txBody>
          <a:bodyPr>
            <a:normAutofit/>
          </a:bodyPr>
          <a:lstStyle/>
          <a:p>
            <a:endParaRPr lang="en-US"/>
          </a:p>
        </p:txBody>
      </p:sp>
      <p:sp>
        <p:nvSpPr>
          <p:cNvPr id="3" name="Content Placeholder 2"/>
          <p:cNvSpPr>
            <a:spLocks noGrp="1"/>
          </p:cNvSpPr>
          <p:nvPr>
            <p:ph idx="1"/>
          </p:nvPr>
        </p:nvSpPr>
        <p:spPr>
          <a:xfrm>
            <a:off x="6801435" y="2871982"/>
            <a:ext cx="4819951" cy="3181684"/>
          </a:xfrm>
        </p:spPr>
        <p:txBody>
          <a:bodyPr anchor="t">
            <a:normAutofit/>
          </a:bodyPr>
          <a:lstStyle/>
          <a:p>
            <a:r>
              <a:rPr lang="en-US" sz="1800" i="1"/>
              <a:t>“Consider a building with a few broken windows. If the windows are not repaired, the tendency is for vandals to break a few more windows. Eventually, they may even break into the building, and if it's unoccupied, perhaps become squatters or light fires inside.”</a:t>
            </a:r>
          </a:p>
          <a:p>
            <a:r>
              <a:rPr lang="en-US" sz="1800" i="1"/>
              <a:t>“Or consider a pavement. Some litter accumulates. Soon, more litter accumulates. Eventually, people even start leaving bags of refuse from take-out restaurants there or even break into cars.”</a:t>
            </a:r>
          </a:p>
        </p:txBody>
      </p:sp>
    </p:spTree>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AD21898E-86C0-4C8A-A76C-DF33E844C8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9542" y="0"/>
            <a:ext cx="10432916" cy="6858000"/>
          </a:xfrm>
          <a:custGeom>
            <a:avLst/>
            <a:gdLst>
              <a:gd name="connsiteX0" fmla="*/ 1287962 w 10432916"/>
              <a:gd name="connsiteY0" fmla="*/ 0 h 6858000"/>
              <a:gd name="connsiteX1" fmla="*/ 9144956 w 10432916"/>
              <a:gd name="connsiteY1" fmla="*/ 0 h 6858000"/>
              <a:gd name="connsiteX2" fmla="*/ 9241731 w 10432916"/>
              <a:gd name="connsiteY2" fmla="*/ 111692 h 6858000"/>
              <a:gd name="connsiteX3" fmla="*/ 10432916 w 10432916"/>
              <a:gd name="connsiteY3" fmla="*/ 3429001 h 6858000"/>
              <a:gd name="connsiteX4" fmla="*/ 9241730 w 10432916"/>
              <a:gd name="connsiteY4" fmla="*/ 6746310 h 6858000"/>
              <a:gd name="connsiteX5" fmla="*/ 9144957 w 10432916"/>
              <a:gd name="connsiteY5" fmla="*/ 6858000 h 6858000"/>
              <a:gd name="connsiteX6" fmla="*/ 1287959 w 10432916"/>
              <a:gd name="connsiteY6" fmla="*/ 6858000 h 6858000"/>
              <a:gd name="connsiteX7" fmla="*/ 1191186 w 10432916"/>
              <a:gd name="connsiteY7" fmla="*/ 6746310 h 6858000"/>
              <a:gd name="connsiteX8" fmla="*/ 0 w 10432916"/>
              <a:gd name="connsiteY8" fmla="*/ 3429001 h 6858000"/>
              <a:gd name="connsiteX9" fmla="*/ 1191186 w 10432916"/>
              <a:gd name="connsiteY9" fmla="*/ 11169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432916" h="6858000">
                <a:moveTo>
                  <a:pt x="1287962" y="0"/>
                </a:moveTo>
                <a:lnTo>
                  <a:pt x="9144956" y="0"/>
                </a:lnTo>
                <a:lnTo>
                  <a:pt x="9241731" y="111692"/>
                </a:lnTo>
                <a:cubicBezTo>
                  <a:pt x="9985889" y="1013175"/>
                  <a:pt x="10432916" y="2168897"/>
                  <a:pt x="10432916" y="3429001"/>
                </a:cubicBezTo>
                <a:cubicBezTo>
                  <a:pt x="10432916" y="4689105"/>
                  <a:pt x="9985889" y="5844827"/>
                  <a:pt x="9241730" y="6746310"/>
                </a:cubicBezTo>
                <a:lnTo>
                  <a:pt x="9144957" y="6858000"/>
                </a:lnTo>
                <a:lnTo>
                  <a:pt x="1287959" y="6858000"/>
                </a:lnTo>
                <a:lnTo>
                  <a:pt x="1191186" y="6746310"/>
                </a:lnTo>
                <a:cubicBezTo>
                  <a:pt x="447027" y="5844827"/>
                  <a:pt x="0" y="4689105"/>
                  <a:pt x="0" y="3429001"/>
                </a:cubicBezTo>
                <a:cubicBezTo>
                  <a:pt x="0" y="2168897"/>
                  <a:pt x="447027" y="1013175"/>
                  <a:pt x="1191186" y="111692"/>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5C8F04BD-D093-45D0-B54C-50FDB308B4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4942" y="0"/>
            <a:ext cx="9922116" cy="6858000"/>
          </a:xfrm>
          <a:custGeom>
            <a:avLst/>
            <a:gdLst>
              <a:gd name="connsiteX0" fmla="*/ 1378575 w 9922116"/>
              <a:gd name="connsiteY0" fmla="*/ 0 h 6858000"/>
              <a:gd name="connsiteX1" fmla="*/ 8543542 w 9922116"/>
              <a:gd name="connsiteY1" fmla="*/ 0 h 6858000"/>
              <a:gd name="connsiteX2" fmla="*/ 8633323 w 9922116"/>
              <a:gd name="connsiteY2" fmla="*/ 94145 h 6858000"/>
              <a:gd name="connsiteX3" fmla="*/ 9922116 w 9922116"/>
              <a:gd name="connsiteY3" fmla="*/ 3429001 h 6858000"/>
              <a:gd name="connsiteX4" fmla="*/ 8633323 w 9922116"/>
              <a:gd name="connsiteY4" fmla="*/ 6763858 h 6858000"/>
              <a:gd name="connsiteX5" fmla="*/ 8543544 w 9922116"/>
              <a:gd name="connsiteY5" fmla="*/ 6858000 h 6858000"/>
              <a:gd name="connsiteX6" fmla="*/ 1378573 w 9922116"/>
              <a:gd name="connsiteY6" fmla="*/ 6858000 h 6858000"/>
              <a:gd name="connsiteX7" fmla="*/ 1288793 w 9922116"/>
              <a:gd name="connsiteY7" fmla="*/ 6763858 h 6858000"/>
              <a:gd name="connsiteX8" fmla="*/ 0 w 9922116"/>
              <a:gd name="connsiteY8" fmla="*/ 3429001 h 6858000"/>
              <a:gd name="connsiteX9" fmla="*/ 1288793 w 9922116"/>
              <a:gd name="connsiteY9" fmla="*/ 9414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22116" h="6858000">
                <a:moveTo>
                  <a:pt x="1378575" y="0"/>
                </a:moveTo>
                <a:lnTo>
                  <a:pt x="8543542" y="0"/>
                </a:lnTo>
                <a:lnTo>
                  <a:pt x="8633323" y="94145"/>
                </a:lnTo>
                <a:cubicBezTo>
                  <a:pt x="9434072" y="974941"/>
                  <a:pt x="9922116" y="2144991"/>
                  <a:pt x="9922116" y="3429001"/>
                </a:cubicBezTo>
                <a:cubicBezTo>
                  <a:pt x="9922116" y="4713011"/>
                  <a:pt x="9434072" y="5883061"/>
                  <a:pt x="8633323" y="6763858"/>
                </a:cubicBezTo>
                <a:lnTo>
                  <a:pt x="8543544" y="6858000"/>
                </a:lnTo>
                <a:lnTo>
                  <a:pt x="1378573" y="6858000"/>
                </a:lnTo>
                <a:lnTo>
                  <a:pt x="1288793" y="6763858"/>
                </a:lnTo>
                <a:cubicBezTo>
                  <a:pt x="488044" y="5883061"/>
                  <a:pt x="0" y="4713011"/>
                  <a:pt x="0" y="3429001"/>
                </a:cubicBezTo>
                <a:cubicBezTo>
                  <a:pt x="0" y="2144991"/>
                  <a:pt x="488044" y="974941"/>
                  <a:pt x="1288793" y="94145"/>
                </a:cubicBezTo>
                <a:close/>
              </a:path>
            </a:pathLst>
          </a:custGeom>
          <a:solidFill>
            <a:schemeClr val="bg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2311147" y="365760"/>
            <a:ext cx="7569706" cy="1288238"/>
          </a:xfrm>
        </p:spPr>
        <p:txBody>
          <a:bodyPr anchor="ctr">
            <a:normAutofit/>
          </a:bodyPr>
          <a:lstStyle/>
          <a:p>
            <a:pPr algn="ctr"/>
            <a:r>
              <a:rPr lang="en-US" dirty="0"/>
              <a:t>Philip </a:t>
            </a:r>
            <a:r>
              <a:rPr lang="en-US" dirty="0" err="1"/>
              <a:t>Zimbardo</a:t>
            </a:r>
            <a:r>
              <a:rPr lang="en-US" dirty="0"/>
              <a:t>, </a:t>
            </a:r>
            <a:endParaRPr lang="en-US"/>
          </a:p>
        </p:txBody>
      </p:sp>
      <p:sp>
        <p:nvSpPr>
          <p:cNvPr id="3" name="Content Placeholder 2"/>
          <p:cNvSpPr>
            <a:spLocks noGrp="1"/>
          </p:cNvSpPr>
          <p:nvPr>
            <p:ph idx="1"/>
          </p:nvPr>
        </p:nvSpPr>
        <p:spPr>
          <a:xfrm>
            <a:off x="2165569" y="1956816"/>
            <a:ext cx="7860863" cy="4024884"/>
          </a:xfrm>
        </p:spPr>
        <p:txBody>
          <a:bodyPr anchor="t">
            <a:normAutofit/>
          </a:bodyPr>
          <a:lstStyle/>
          <a:p>
            <a:r>
              <a:rPr lang="en-US" sz="1500"/>
              <a:t> Zimbardo arranged for an automobile with no license plates and the hood up to be parked idle in a </a:t>
            </a:r>
            <a:r>
              <a:rPr lang="en-US" sz="1500">
                <a:hlinkClick r:id="rId2" tooltip="Bronx"/>
              </a:rPr>
              <a:t>Bronx</a:t>
            </a:r>
            <a:r>
              <a:rPr lang="en-US" sz="1500"/>
              <a:t> neighbourhood and a second automobile in the same condition to be set up in </a:t>
            </a:r>
            <a:r>
              <a:rPr lang="en-US" sz="1500">
                <a:hlinkClick r:id="rId3" tooltip="Palo Alto, California"/>
              </a:rPr>
              <a:t>Palo Alto, California</a:t>
            </a:r>
            <a:r>
              <a:rPr lang="en-US" sz="1500"/>
              <a:t>. </a:t>
            </a:r>
          </a:p>
          <a:p>
            <a:r>
              <a:rPr lang="en-US" sz="1500"/>
              <a:t>The car in the Bronx was attacked within minutes of its abandonment. </a:t>
            </a:r>
          </a:p>
          <a:p>
            <a:r>
              <a:rPr lang="en-US" sz="1500"/>
              <a:t>Zimbardo noted that the first "vandals" to arrive were a family – a father, mother and a young son – who removed the radiator and battery. Within twenty-four hours of its abandonment, everything of value had been stripped from the vehicle. After that, the car's windows were smashed in, parts torn, upholstery ripped, and children were using the car as a playground. </a:t>
            </a:r>
          </a:p>
          <a:p>
            <a:r>
              <a:rPr lang="en-US" sz="1500"/>
              <a:t>At the same time, the vehicle sitting idle in Palo Alto sat untouched for more than a week until Zimbardo himself went up to the vehicle and deliberately smashed it with a sledgehammer. Soon after, people joined in for the destruction. Zimbardo observed that a majority of the adult "vandals" in both cases were primarily well dressed, Caucasian, clean-cut and seemingly respectable individuals. It is believed that, in a neighborhood such as the Bronx where the history of abandoned property and theft are more prevalent, vandalism occurs much more quickly as the community generally seems apathetic. </a:t>
            </a:r>
          </a:p>
        </p:txBody>
      </p:sp>
    </p:spTree>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E00C6E63-E6F8-D6FD-58C5-8472D85995E3}"/>
              </a:ext>
            </a:extLst>
          </p:cNvPr>
          <p:cNvPicPr>
            <a:picLocks noChangeAspect="1"/>
          </p:cNvPicPr>
          <p:nvPr/>
        </p:nvPicPr>
        <p:blipFill rotWithShape="1">
          <a:blip r:embed="rId2">
            <a:alphaModFix amt="35000"/>
          </a:blip>
          <a:srcRect/>
          <a:stretch/>
        </p:blipFill>
        <p:spPr>
          <a:xfrm>
            <a:off x="20" y="10"/>
            <a:ext cx="12191980" cy="6857990"/>
          </a:xfrm>
          <a:prstGeom prst="rect">
            <a:avLst/>
          </a:prstGeom>
        </p:spPr>
      </p:pic>
      <p:sp>
        <p:nvSpPr>
          <p:cNvPr id="2" name="Title 1"/>
          <p:cNvSpPr>
            <a:spLocks noGrp="1"/>
          </p:cNvSpPr>
          <p:nvPr>
            <p:ph type="title"/>
          </p:nvPr>
        </p:nvSpPr>
        <p:spPr>
          <a:xfrm>
            <a:off x="838200" y="365125"/>
            <a:ext cx="10515600" cy="1325563"/>
          </a:xfrm>
        </p:spPr>
        <p:txBody>
          <a:bodyPr>
            <a:normAutofit/>
          </a:bodyPr>
          <a:lstStyle/>
          <a:p>
            <a:r>
              <a:rPr lang="en-US" dirty="0">
                <a:solidFill>
                  <a:srgbClr val="FFFFFF"/>
                </a:solidFill>
              </a:rPr>
              <a:t>Broken Windows Theory</a:t>
            </a:r>
          </a:p>
        </p:txBody>
      </p:sp>
      <p:graphicFrame>
        <p:nvGraphicFramePr>
          <p:cNvPr id="5" name="Content Placeholder 2">
            <a:extLst>
              <a:ext uri="{FF2B5EF4-FFF2-40B4-BE49-F238E27FC236}">
                <a16:creationId xmlns:a16="http://schemas.microsoft.com/office/drawing/2014/main" id="{DC5B0378-01CE-7926-5737-15738FA69128}"/>
              </a:ext>
            </a:extLst>
          </p:cNvPr>
          <p:cNvGraphicFramePr>
            <a:graphicFrameLocks noGrp="1"/>
          </p:cNvGraphicFramePr>
          <p:nvPr>
            <p:ph idx="1"/>
            <p:extLst>
              <p:ext uri="{D42A27DB-BD31-4B8C-83A1-F6EECF244321}">
                <p14:modId xmlns:p14="http://schemas.microsoft.com/office/powerpoint/2010/main" val="532082699"/>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it can be halted? </a:t>
            </a:r>
          </a:p>
        </p:txBody>
      </p:sp>
      <p:graphicFrame>
        <p:nvGraphicFramePr>
          <p:cNvPr id="8" name="Content Placeholder 2">
            <a:extLst>
              <a:ext uri="{FF2B5EF4-FFF2-40B4-BE49-F238E27FC236}">
                <a16:creationId xmlns:a16="http://schemas.microsoft.com/office/drawing/2014/main" id="{2DEFF9B0-8B6B-2ED6-FAA4-226073B305D8}"/>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8">
            <a:extLst>
              <a:ext uri="{FF2B5EF4-FFF2-40B4-BE49-F238E27FC236}">
                <a16:creationId xmlns:a16="http://schemas.microsoft.com/office/drawing/2014/main" id="{8181FC64-B306-4821-98E2-780662EFC4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16" name="Picture 4" descr="Person walking up a stairs">
            <a:extLst>
              <a:ext uri="{FF2B5EF4-FFF2-40B4-BE49-F238E27FC236}">
                <a16:creationId xmlns:a16="http://schemas.microsoft.com/office/drawing/2014/main" id="{43246A46-CC1F-B0B6-596C-191EDC09CB24}"/>
              </a:ext>
            </a:extLst>
          </p:cNvPr>
          <p:cNvPicPr>
            <a:picLocks noChangeAspect="1"/>
          </p:cNvPicPr>
          <p:nvPr/>
        </p:nvPicPr>
        <p:blipFill rotWithShape="1">
          <a:blip r:embed="rId2"/>
          <a:srcRect l="3184" r="-1" b="-1"/>
          <a:stretch/>
        </p:blipFill>
        <p:spPr>
          <a:xfrm>
            <a:off x="20" y="10"/>
            <a:ext cx="9947062" cy="6857990"/>
          </a:xfrm>
          <a:prstGeom prst="rect">
            <a:avLst/>
          </a:prstGeom>
        </p:spPr>
      </p:pic>
      <p:sp>
        <p:nvSpPr>
          <p:cNvPr id="17" name="Freeform: Shape 10">
            <a:extLst>
              <a:ext uri="{FF2B5EF4-FFF2-40B4-BE49-F238E27FC236}">
                <a16:creationId xmlns:a16="http://schemas.microsoft.com/office/drawing/2014/main" id="{5871FC61-DD4E-47D4-81FD-8A7E7D12B3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986049" y="0"/>
            <a:ext cx="5205951" cy="6858000"/>
          </a:xfrm>
          <a:custGeom>
            <a:avLst/>
            <a:gdLst>
              <a:gd name="connsiteX0" fmla="*/ 0 w 5205951"/>
              <a:gd name="connsiteY0" fmla="*/ 0 h 6858000"/>
              <a:gd name="connsiteX1" fmla="*/ 1709529 w 5205951"/>
              <a:gd name="connsiteY1" fmla="*/ 0 h 6858000"/>
              <a:gd name="connsiteX2" fmla="*/ 2489695 w 5205951"/>
              <a:gd name="connsiteY2" fmla="*/ 0 h 6858000"/>
              <a:gd name="connsiteX3" fmla="*/ 3582928 w 5205951"/>
              <a:gd name="connsiteY3" fmla="*/ 0 h 6858000"/>
              <a:gd name="connsiteX4" fmla="*/ 3605052 w 5205951"/>
              <a:gd name="connsiteY4" fmla="*/ 14997 h 6858000"/>
              <a:gd name="connsiteX5" fmla="*/ 5205951 w 5205951"/>
              <a:gd name="connsiteY5" fmla="*/ 3621656 h 6858000"/>
              <a:gd name="connsiteX6" fmla="*/ 3331601 w 5205951"/>
              <a:gd name="connsiteY6" fmla="*/ 6374814 h 6858000"/>
              <a:gd name="connsiteX7" fmla="*/ 2814953 w 5205951"/>
              <a:gd name="connsiteY7" fmla="*/ 6780599 h 6858000"/>
              <a:gd name="connsiteX8" fmla="*/ 2703197 w 5205951"/>
              <a:gd name="connsiteY8" fmla="*/ 6858000 h 6858000"/>
              <a:gd name="connsiteX9" fmla="*/ 2489695 w 5205951"/>
              <a:gd name="connsiteY9" fmla="*/ 6858000 h 6858000"/>
              <a:gd name="connsiteX10" fmla="*/ 1709529 w 5205951"/>
              <a:gd name="connsiteY10" fmla="*/ 6858000 h 6858000"/>
              <a:gd name="connsiteX11" fmla="*/ 0 w 5205951"/>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05951" h="6858000">
                <a:moveTo>
                  <a:pt x="0" y="0"/>
                </a:moveTo>
                <a:lnTo>
                  <a:pt x="1709529" y="0"/>
                </a:lnTo>
                <a:lnTo>
                  <a:pt x="2489695" y="0"/>
                </a:lnTo>
                <a:lnTo>
                  <a:pt x="3582928" y="0"/>
                </a:lnTo>
                <a:lnTo>
                  <a:pt x="3605052" y="14997"/>
                </a:lnTo>
                <a:cubicBezTo>
                  <a:pt x="4632215" y="754641"/>
                  <a:pt x="5205951" y="2093192"/>
                  <a:pt x="5205951" y="3621656"/>
                </a:cubicBezTo>
                <a:cubicBezTo>
                  <a:pt x="5205951" y="4969131"/>
                  <a:pt x="4277226" y="5602839"/>
                  <a:pt x="3331601" y="6374814"/>
                </a:cubicBezTo>
                <a:cubicBezTo>
                  <a:pt x="3159398" y="6515397"/>
                  <a:pt x="2988771" y="6653108"/>
                  <a:pt x="2814953" y="6780599"/>
                </a:cubicBezTo>
                <a:lnTo>
                  <a:pt x="2703197" y="6858000"/>
                </a:lnTo>
                <a:lnTo>
                  <a:pt x="2489695" y="6858000"/>
                </a:lnTo>
                <a:lnTo>
                  <a:pt x="1709529"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useBgFill="1">
        <p:nvSpPr>
          <p:cNvPr id="13" name="Freeform: Shape 12">
            <a:extLst>
              <a:ext uri="{FF2B5EF4-FFF2-40B4-BE49-F238E27FC236}">
                <a16:creationId xmlns:a16="http://schemas.microsoft.com/office/drawing/2014/main" id="{F9EC3F91-A75C-4F74-867E-E4C28C1354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48226" y="0"/>
            <a:ext cx="5043774" cy="6858000"/>
          </a:xfrm>
          <a:custGeom>
            <a:avLst/>
            <a:gdLst>
              <a:gd name="connsiteX0" fmla="*/ 1648981 w 5043774"/>
              <a:gd name="connsiteY0" fmla="*/ 0 h 6858000"/>
              <a:gd name="connsiteX1" fmla="*/ 2759699 w 5043774"/>
              <a:gd name="connsiteY1" fmla="*/ 0 h 6858000"/>
              <a:gd name="connsiteX2" fmla="*/ 3379301 w 5043774"/>
              <a:gd name="connsiteY2" fmla="*/ 0 h 6858000"/>
              <a:gd name="connsiteX3" fmla="*/ 3552342 w 5043774"/>
              <a:gd name="connsiteY3" fmla="*/ 0 h 6858000"/>
              <a:gd name="connsiteX4" fmla="*/ 4617166 w 5043774"/>
              <a:gd name="connsiteY4" fmla="*/ 0 h 6858000"/>
              <a:gd name="connsiteX5" fmla="*/ 4786130 w 5043774"/>
              <a:gd name="connsiteY5" fmla="*/ 0 h 6858000"/>
              <a:gd name="connsiteX6" fmla="*/ 4980168 w 5043774"/>
              <a:gd name="connsiteY6" fmla="*/ 0 h 6858000"/>
              <a:gd name="connsiteX7" fmla="*/ 5043774 w 5043774"/>
              <a:gd name="connsiteY7" fmla="*/ 0 h 6858000"/>
              <a:gd name="connsiteX8" fmla="*/ 5043774 w 5043774"/>
              <a:gd name="connsiteY8" fmla="*/ 6858000 h 6858000"/>
              <a:gd name="connsiteX9" fmla="*/ 4980168 w 5043774"/>
              <a:gd name="connsiteY9" fmla="*/ 6858000 h 6858000"/>
              <a:gd name="connsiteX10" fmla="*/ 4786130 w 5043774"/>
              <a:gd name="connsiteY10" fmla="*/ 6858000 h 6858000"/>
              <a:gd name="connsiteX11" fmla="*/ 4617166 w 5043774"/>
              <a:gd name="connsiteY11" fmla="*/ 6858000 h 6858000"/>
              <a:gd name="connsiteX12" fmla="*/ 3552342 w 5043774"/>
              <a:gd name="connsiteY12" fmla="*/ 6858000 h 6858000"/>
              <a:gd name="connsiteX13" fmla="*/ 3379301 w 5043774"/>
              <a:gd name="connsiteY13" fmla="*/ 6858000 h 6858000"/>
              <a:gd name="connsiteX14" fmla="*/ 2759699 w 5043774"/>
              <a:gd name="connsiteY14" fmla="*/ 6858000 h 6858000"/>
              <a:gd name="connsiteX15" fmla="*/ 2542782 w 5043774"/>
              <a:gd name="connsiteY15" fmla="*/ 6858000 h 6858000"/>
              <a:gd name="connsiteX16" fmla="*/ 2429239 w 5043774"/>
              <a:gd name="connsiteY16" fmla="*/ 6780599 h 6858000"/>
              <a:gd name="connsiteX17" fmla="*/ 1904328 w 5043774"/>
              <a:gd name="connsiteY17" fmla="*/ 6374814 h 6858000"/>
              <a:gd name="connsiteX18" fmla="*/ 0 w 5043774"/>
              <a:gd name="connsiteY18" fmla="*/ 3621656 h 6858000"/>
              <a:gd name="connsiteX19" fmla="*/ 1626503 w 5043774"/>
              <a:gd name="connsiteY19"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043774" h="6858000">
                <a:moveTo>
                  <a:pt x="1648981" y="0"/>
                </a:moveTo>
                <a:lnTo>
                  <a:pt x="2759699" y="0"/>
                </a:lnTo>
                <a:lnTo>
                  <a:pt x="3379301" y="0"/>
                </a:lnTo>
                <a:lnTo>
                  <a:pt x="3552342" y="0"/>
                </a:lnTo>
                <a:lnTo>
                  <a:pt x="4617166" y="0"/>
                </a:lnTo>
                <a:lnTo>
                  <a:pt x="4786130" y="0"/>
                </a:lnTo>
                <a:lnTo>
                  <a:pt x="4980168" y="0"/>
                </a:lnTo>
                <a:lnTo>
                  <a:pt x="5043774" y="0"/>
                </a:lnTo>
                <a:lnTo>
                  <a:pt x="5043774" y="6858000"/>
                </a:lnTo>
                <a:lnTo>
                  <a:pt x="4980168" y="6858000"/>
                </a:lnTo>
                <a:lnTo>
                  <a:pt x="4786130" y="6858000"/>
                </a:lnTo>
                <a:lnTo>
                  <a:pt x="4617166" y="6858000"/>
                </a:lnTo>
                <a:lnTo>
                  <a:pt x="3552342" y="6858000"/>
                </a:lnTo>
                <a:lnTo>
                  <a:pt x="3379301" y="6858000"/>
                </a:lnTo>
                <a:lnTo>
                  <a:pt x="2759699" y="6858000"/>
                </a:lnTo>
                <a:lnTo>
                  <a:pt x="2542782" y="6858000"/>
                </a:lnTo>
                <a:lnTo>
                  <a:pt x="2429239" y="6780599"/>
                </a:lnTo>
                <a:cubicBezTo>
                  <a:pt x="2252641" y="6653108"/>
                  <a:pt x="2079285" y="6515397"/>
                  <a:pt x="1904328" y="6374814"/>
                </a:cubicBezTo>
                <a:cubicBezTo>
                  <a:pt x="943579" y="5602839"/>
                  <a:pt x="0" y="4969131"/>
                  <a:pt x="0" y="3621656"/>
                </a:cubicBezTo>
                <a:cubicBezTo>
                  <a:pt x="0" y="2093192"/>
                  <a:pt x="582912" y="754641"/>
                  <a:pt x="1626503" y="14997"/>
                </a:cubicBezTo>
                <a:close/>
              </a:path>
            </a:pathLst>
          </a:cu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Meiryo"/>
            </a:endParaRPr>
          </a:p>
        </p:txBody>
      </p:sp>
      <p:sp>
        <p:nvSpPr>
          <p:cNvPr id="15" name="Freeform: Shape 14">
            <a:extLst>
              <a:ext uri="{FF2B5EF4-FFF2-40B4-BE49-F238E27FC236}">
                <a16:creationId xmlns:a16="http://schemas.microsoft.com/office/drawing/2014/main" id="{829A1E2C-5AC8-40FC-99E9-832069D397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97013"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 name="Title 1"/>
          <p:cNvSpPr>
            <a:spLocks noGrp="1"/>
          </p:cNvSpPr>
          <p:nvPr>
            <p:ph type="title"/>
          </p:nvPr>
        </p:nvSpPr>
        <p:spPr>
          <a:xfrm>
            <a:off x="8046720" y="1045597"/>
            <a:ext cx="3633746" cy="1588422"/>
          </a:xfrm>
        </p:spPr>
        <p:txBody>
          <a:bodyPr anchor="b">
            <a:normAutofit/>
          </a:bodyPr>
          <a:lstStyle/>
          <a:p>
            <a:r>
              <a:rPr lang="en-US" sz="3600"/>
              <a:t>Conclusion </a:t>
            </a:r>
          </a:p>
        </p:txBody>
      </p:sp>
      <p:sp>
        <p:nvSpPr>
          <p:cNvPr id="18" name="Content Placeholder 2"/>
          <p:cNvSpPr>
            <a:spLocks noGrp="1"/>
          </p:cNvSpPr>
          <p:nvPr>
            <p:ph idx="1"/>
          </p:nvPr>
        </p:nvSpPr>
        <p:spPr>
          <a:xfrm>
            <a:off x="8046719" y="2722729"/>
            <a:ext cx="3633747" cy="2700062"/>
          </a:xfrm>
        </p:spPr>
        <p:txBody>
          <a:bodyPr>
            <a:normAutofit/>
          </a:bodyPr>
          <a:lstStyle/>
          <a:p>
            <a:r>
              <a:rPr lang="en-US" sz="1900" b="1"/>
              <a:t>Little things matter- </a:t>
            </a:r>
            <a:r>
              <a:rPr lang="en-US" sz="1900"/>
              <a:t>Take care of little things and the Big things will take care of themselves</a:t>
            </a:r>
          </a:p>
          <a:p>
            <a:r>
              <a:rPr lang="en-US" sz="1900"/>
              <a:t>“if a window is broken and left unrepaired, people walking by will conclude that no one cares and no one is in charge</a:t>
            </a:r>
          </a:p>
          <a:p>
            <a:r>
              <a:rPr lang="en-US" sz="1900"/>
              <a:t>Carelessness implies vulnerability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16">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 name="Group 18">
            <a:extLst>
              <a:ext uri="{FF2B5EF4-FFF2-40B4-BE49-F238E27FC236}">
                <a16:creationId xmlns:a16="http://schemas.microsoft.com/office/drawing/2014/main" id="{5F892E19-92E7-4BB2-8C3F-DBDFE8D9D3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
            <a:ext cx="4581527" cy="6858002"/>
            <a:chOff x="-2" y="-1"/>
            <a:chExt cx="4581527" cy="6858002"/>
          </a:xfrm>
          <a:effectLst>
            <a:outerShdw blurRad="381000" dist="50800" algn="ctr" rotWithShape="0">
              <a:srgbClr val="000000">
                <a:alpha val="10000"/>
              </a:srgbClr>
            </a:outerShdw>
          </a:effectLst>
        </p:grpSpPr>
        <p:grpSp>
          <p:nvGrpSpPr>
            <p:cNvPr id="20" name="Group 19">
              <a:extLst>
                <a:ext uri="{FF2B5EF4-FFF2-40B4-BE49-F238E27FC236}">
                  <a16:creationId xmlns:a16="http://schemas.microsoft.com/office/drawing/2014/main" id="{81E493D3-31D9-4B80-9798-EEA082E12A8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2" y="-1"/>
              <a:ext cx="4572002" cy="6858002"/>
              <a:chOff x="-2" y="-1"/>
              <a:chExt cx="4572002" cy="6858002"/>
            </a:xfrm>
            <a:effectLst/>
          </p:grpSpPr>
          <p:sp>
            <p:nvSpPr>
              <p:cNvPr id="28" name="Freeform: Shape 27">
                <a:extLst>
                  <a:ext uri="{FF2B5EF4-FFF2-40B4-BE49-F238E27FC236}">
                    <a16:creationId xmlns:a16="http://schemas.microsoft.com/office/drawing/2014/main" id="{62E6AA4D-EC17-45B5-B621-DF0FD91FD4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 y="-1"/>
                <a:ext cx="4572002" cy="6858002"/>
              </a:xfrm>
              <a:custGeom>
                <a:avLst/>
                <a:gdLst>
                  <a:gd name="connsiteX0" fmla="*/ 4214994 w 4572002"/>
                  <a:gd name="connsiteY0" fmla="*/ 6564620 h 6858002"/>
                  <a:gd name="connsiteX1" fmla="*/ 4214994 w 4572002"/>
                  <a:gd name="connsiteY1" fmla="*/ 6564621 h 6858002"/>
                  <a:gd name="connsiteX2" fmla="*/ 4237474 w 4572002"/>
                  <a:gd name="connsiteY2" fmla="*/ 6588626 h 6858002"/>
                  <a:gd name="connsiteX3" fmla="*/ 4254096 w 4572002"/>
                  <a:gd name="connsiteY3" fmla="*/ 6625225 h 6858002"/>
                  <a:gd name="connsiteX4" fmla="*/ 4247001 w 4572002"/>
                  <a:gd name="connsiteY4" fmla="*/ 6662540 h 6858002"/>
                  <a:gd name="connsiteX5" fmla="*/ 4247000 w 4572002"/>
                  <a:gd name="connsiteY5" fmla="*/ 6662541 h 6858002"/>
                  <a:gd name="connsiteX6" fmla="*/ 4246999 w 4572002"/>
                  <a:gd name="connsiteY6" fmla="*/ 6662544 h 6858002"/>
                  <a:gd name="connsiteX7" fmla="*/ 4235550 w 4572002"/>
                  <a:gd name="connsiteY7" fmla="*/ 6683027 h 6858002"/>
                  <a:gd name="connsiteX8" fmla="*/ 4232403 w 4572002"/>
                  <a:gd name="connsiteY8" fmla="*/ 6702976 h 6858002"/>
                  <a:gd name="connsiteX9" fmla="*/ 4232403 w 4572002"/>
                  <a:gd name="connsiteY9" fmla="*/ 6702977 h 6858002"/>
                  <a:gd name="connsiteX10" fmla="*/ 4246238 w 4572002"/>
                  <a:gd name="connsiteY10" fmla="*/ 6742553 h 6858002"/>
                  <a:gd name="connsiteX11" fmla="*/ 4246239 w 4572002"/>
                  <a:gd name="connsiteY11" fmla="*/ 6742555 h 6858002"/>
                  <a:gd name="connsiteX12" fmla="*/ 4265716 w 4572002"/>
                  <a:gd name="connsiteY12" fmla="*/ 6812062 h 6858002"/>
                  <a:gd name="connsiteX13" fmla="*/ 4265717 w 4572002"/>
                  <a:gd name="connsiteY13" fmla="*/ 6812064 h 6858002"/>
                  <a:gd name="connsiteX14" fmla="*/ 4265717 w 4572002"/>
                  <a:gd name="connsiteY14" fmla="*/ 6812063 h 6858002"/>
                  <a:gd name="connsiteX15" fmla="*/ 4265716 w 4572002"/>
                  <a:gd name="connsiteY15" fmla="*/ 6812062 h 6858002"/>
                  <a:gd name="connsiteX16" fmla="*/ 4260942 w 4572002"/>
                  <a:gd name="connsiteY16" fmla="*/ 6776800 h 6858002"/>
                  <a:gd name="connsiteX17" fmla="*/ 4246239 w 4572002"/>
                  <a:gd name="connsiteY17" fmla="*/ 6742555 h 6858002"/>
                  <a:gd name="connsiteX18" fmla="*/ 4246238 w 4572002"/>
                  <a:gd name="connsiteY18" fmla="*/ 6742552 h 6858002"/>
                  <a:gd name="connsiteX19" fmla="*/ 4232403 w 4572002"/>
                  <a:gd name="connsiteY19" fmla="*/ 6702976 h 6858002"/>
                  <a:gd name="connsiteX20" fmla="*/ 4246999 w 4572002"/>
                  <a:gd name="connsiteY20" fmla="*/ 6662544 h 6858002"/>
                  <a:gd name="connsiteX21" fmla="*/ 4247000 w 4572002"/>
                  <a:gd name="connsiteY21" fmla="*/ 6662542 h 6858002"/>
                  <a:gd name="connsiteX22" fmla="*/ 4247001 w 4572002"/>
                  <a:gd name="connsiteY22" fmla="*/ 6662540 h 6858002"/>
                  <a:gd name="connsiteX23" fmla="*/ 4254084 w 4572002"/>
                  <a:gd name="connsiteY23" fmla="*/ 6645552 h 6858002"/>
                  <a:gd name="connsiteX24" fmla="*/ 4254096 w 4572002"/>
                  <a:gd name="connsiteY24" fmla="*/ 6625225 h 6858002"/>
                  <a:gd name="connsiteX25" fmla="*/ 4254096 w 4572002"/>
                  <a:gd name="connsiteY25" fmla="*/ 6625224 h 6858002"/>
                  <a:gd name="connsiteX26" fmla="*/ 4237474 w 4572002"/>
                  <a:gd name="connsiteY26" fmla="*/ 6588625 h 6858002"/>
                  <a:gd name="connsiteX27" fmla="*/ 4295315 w 4572002"/>
                  <a:gd name="connsiteY27" fmla="*/ 6438981 h 6858002"/>
                  <a:gd name="connsiteX28" fmla="*/ 4275385 w 4572002"/>
                  <a:gd name="connsiteY28" fmla="*/ 6463840 h 6858002"/>
                  <a:gd name="connsiteX29" fmla="*/ 4275382 w 4572002"/>
                  <a:gd name="connsiteY29" fmla="*/ 6463849 h 6858002"/>
                  <a:gd name="connsiteX30" fmla="*/ 4261587 w 4572002"/>
                  <a:gd name="connsiteY30" fmla="*/ 6513012 h 6858002"/>
                  <a:gd name="connsiteX31" fmla="*/ 4242781 w 4572002"/>
                  <a:gd name="connsiteY31" fmla="*/ 6546194 h 6858002"/>
                  <a:gd name="connsiteX32" fmla="*/ 4242781 w 4572002"/>
                  <a:gd name="connsiteY32" fmla="*/ 6546195 h 6858002"/>
                  <a:gd name="connsiteX33" fmla="*/ 4259120 w 4572002"/>
                  <a:gd name="connsiteY33" fmla="*/ 6521804 h 6858002"/>
                  <a:gd name="connsiteX34" fmla="*/ 4261587 w 4572002"/>
                  <a:gd name="connsiteY34" fmla="*/ 6513012 h 6858002"/>
                  <a:gd name="connsiteX35" fmla="*/ 4264398 w 4572002"/>
                  <a:gd name="connsiteY35" fmla="*/ 6508052 h 6858002"/>
                  <a:gd name="connsiteX36" fmla="*/ 4275382 w 4572002"/>
                  <a:gd name="connsiteY36" fmla="*/ 6463849 h 6858002"/>
                  <a:gd name="connsiteX37" fmla="*/ 4275385 w 4572002"/>
                  <a:gd name="connsiteY37" fmla="*/ 6463841 h 6858002"/>
                  <a:gd name="connsiteX38" fmla="*/ 4295315 w 4572002"/>
                  <a:gd name="connsiteY38" fmla="*/ 6438981 h 6858002"/>
                  <a:gd name="connsiteX39" fmla="*/ 4381289 w 4572002"/>
                  <a:gd name="connsiteY39" fmla="*/ 6365204 h 6858002"/>
                  <a:gd name="connsiteX40" fmla="*/ 4380008 w 4572002"/>
                  <a:gd name="connsiteY40" fmla="*/ 6387910 h 6858002"/>
                  <a:gd name="connsiteX41" fmla="*/ 4378243 w 4572002"/>
                  <a:gd name="connsiteY41" fmla="*/ 6391549 h 6858002"/>
                  <a:gd name="connsiteX42" fmla="*/ 4370589 w 4572002"/>
                  <a:gd name="connsiteY42" fmla="*/ 6407332 h 6858002"/>
                  <a:gd name="connsiteX43" fmla="*/ 4370589 w 4572002"/>
                  <a:gd name="connsiteY43" fmla="*/ 6407333 h 6858002"/>
                  <a:gd name="connsiteX44" fmla="*/ 4378243 w 4572002"/>
                  <a:gd name="connsiteY44" fmla="*/ 6391549 h 6858002"/>
                  <a:gd name="connsiteX45" fmla="*/ 4380008 w 4572002"/>
                  <a:gd name="connsiteY45" fmla="*/ 6387910 h 6858002"/>
                  <a:gd name="connsiteX46" fmla="*/ 4142220 w 4572002"/>
                  <a:gd name="connsiteY46" fmla="*/ 4221391 h 6858002"/>
                  <a:gd name="connsiteX47" fmla="*/ 4142220 w 4572002"/>
                  <a:gd name="connsiteY47" fmla="*/ 4221392 h 6858002"/>
                  <a:gd name="connsiteX48" fmla="*/ 4147936 w 4572002"/>
                  <a:gd name="connsiteY48" fmla="*/ 4253015 h 6858002"/>
                  <a:gd name="connsiteX49" fmla="*/ 4187752 w 4572002"/>
                  <a:gd name="connsiteY49" fmla="*/ 4324646 h 6858002"/>
                  <a:gd name="connsiteX50" fmla="*/ 4196706 w 4572002"/>
                  <a:gd name="connsiteY50" fmla="*/ 4363891 h 6858002"/>
                  <a:gd name="connsiteX51" fmla="*/ 4195944 w 4572002"/>
                  <a:gd name="connsiteY51" fmla="*/ 4482004 h 6858002"/>
                  <a:gd name="connsiteX52" fmla="*/ 4135934 w 4572002"/>
                  <a:gd name="connsiteY52" fmla="*/ 4659174 h 6858002"/>
                  <a:gd name="connsiteX53" fmla="*/ 4127932 w 4572002"/>
                  <a:gd name="connsiteY53" fmla="*/ 4677655 h 6858002"/>
                  <a:gd name="connsiteX54" fmla="*/ 4118025 w 4572002"/>
                  <a:gd name="connsiteY54" fmla="*/ 4767764 h 6858002"/>
                  <a:gd name="connsiteX55" fmla="*/ 4116716 w 4572002"/>
                  <a:gd name="connsiteY55" fmla="*/ 4800483 h 6858002"/>
                  <a:gd name="connsiteX56" fmla="*/ 4116716 w 4572002"/>
                  <a:gd name="connsiteY56" fmla="*/ 4800484 h 6858002"/>
                  <a:gd name="connsiteX57" fmla="*/ 4131552 w 4572002"/>
                  <a:gd name="connsiteY57" fmla="*/ 4828917 h 6858002"/>
                  <a:gd name="connsiteX58" fmla="*/ 4153733 w 4572002"/>
                  <a:gd name="connsiteY58" fmla="*/ 4863343 h 6858002"/>
                  <a:gd name="connsiteX59" fmla="*/ 4161262 w 4572002"/>
                  <a:gd name="connsiteY59" fmla="*/ 4889275 h 6858002"/>
                  <a:gd name="connsiteX60" fmla="*/ 4159557 w 4572002"/>
                  <a:gd name="connsiteY60" fmla="*/ 4912168 h 6858002"/>
                  <a:gd name="connsiteX61" fmla="*/ 4158155 w 4572002"/>
                  <a:gd name="connsiteY61" fmla="*/ 4933804 h 6858002"/>
                  <a:gd name="connsiteX62" fmla="*/ 4158155 w 4572002"/>
                  <a:gd name="connsiteY62" fmla="*/ 4933805 h 6858002"/>
                  <a:gd name="connsiteX63" fmla="*/ 4162914 w 4572002"/>
                  <a:gd name="connsiteY63" fmla="*/ 4952673 h 6858002"/>
                  <a:gd name="connsiteX64" fmla="*/ 4165707 w 4572002"/>
                  <a:gd name="connsiteY64" fmla="*/ 4957454 h 6858002"/>
                  <a:gd name="connsiteX65" fmla="*/ 4166985 w 4572002"/>
                  <a:gd name="connsiteY65" fmla="*/ 4961456 h 6858002"/>
                  <a:gd name="connsiteX66" fmla="*/ 4182989 w 4572002"/>
                  <a:gd name="connsiteY66" fmla="*/ 4987038 h 6858002"/>
                  <a:gd name="connsiteX67" fmla="*/ 4209468 w 4572002"/>
                  <a:gd name="connsiteY67" fmla="*/ 5041522 h 6858002"/>
                  <a:gd name="connsiteX68" fmla="*/ 4216684 w 4572002"/>
                  <a:gd name="connsiteY68" fmla="*/ 5072376 h 6858002"/>
                  <a:gd name="connsiteX69" fmla="*/ 4222587 w 4572002"/>
                  <a:gd name="connsiteY69" fmla="*/ 5087441 h 6858002"/>
                  <a:gd name="connsiteX70" fmla="*/ 4235615 w 4572002"/>
                  <a:gd name="connsiteY70" fmla="*/ 5133220 h 6858002"/>
                  <a:gd name="connsiteX71" fmla="*/ 4235616 w 4572002"/>
                  <a:gd name="connsiteY71" fmla="*/ 5133225 h 6858002"/>
                  <a:gd name="connsiteX72" fmla="*/ 4228901 w 4572002"/>
                  <a:gd name="connsiteY72" fmla="*/ 5166113 h 6858002"/>
                  <a:gd name="connsiteX73" fmla="*/ 4228901 w 4572002"/>
                  <a:gd name="connsiteY73" fmla="*/ 5166114 h 6858002"/>
                  <a:gd name="connsiteX74" fmla="*/ 4229593 w 4572002"/>
                  <a:gd name="connsiteY74" fmla="*/ 5172091 h 6858002"/>
                  <a:gd name="connsiteX75" fmla="*/ 4232139 w 4572002"/>
                  <a:gd name="connsiteY75" fmla="*/ 5179068 h 6858002"/>
                  <a:gd name="connsiteX76" fmla="*/ 4231973 w 4572002"/>
                  <a:gd name="connsiteY76" fmla="*/ 5229434 h 6858002"/>
                  <a:gd name="connsiteX77" fmla="*/ 4225669 w 4572002"/>
                  <a:gd name="connsiteY77" fmla="*/ 5241089 h 6858002"/>
                  <a:gd name="connsiteX78" fmla="*/ 4208517 w 4572002"/>
                  <a:gd name="connsiteY78" fmla="*/ 5272796 h 6858002"/>
                  <a:gd name="connsiteX79" fmla="*/ 4184613 w 4572002"/>
                  <a:gd name="connsiteY79" fmla="*/ 5312288 h 6858002"/>
                  <a:gd name="connsiteX80" fmla="*/ 4183557 w 4572002"/>
                  <a:gd name="connsiteY80" fmla="*/ 5321350 h 6858002"/>
                  <a:gd name="connsiteX81" fmla="*/ 4181083 w 4572002"/>
                  <a:gd name="connsiteY81" fmla="*/ 5326163 h 6858002"/>
                  <a:gd name="connsiteX82" fmla="*/ 4179637 w 4572002"/>
                  <a:gd name="connsiteY82" fmla="*/ 5355014 h 6858002"/>
                  <a:gd name="connsiteX83" fmla="*/ 4179637 w 4572002"/>
                  <a:gd name="connsiteY83" fmla="*/ 5355015 h 6858002"/>
                  <a:gd name="connsiteX84" fmla="*/ 4184513 w 4572002"/>
                  <a:gd name="connsiteY84" fmla="*/ 5385385 h 6858002"/>
                  <a:gd name="connsiteX85" fmla="*/ 4192704 w 4572002"/>
                  <a:gd name="connsiteY85" fmla="*/ 5425583 h 6858002"/>
                  <a:gd name="connsiteX86" fmla="*/ 4204327 w 4572002"/>
                  <a:gd name="connsiteY86" fmla="*/ 5480638 h 6858002"/>
                  <a:gd name="connsiteX87" fmla="*/ 4208850 w 4572002"/>
                  <a:gd name="connsiteY87" fmla="*/ 5507668 h 6858002"/>
                  <a:gd name="connsiteX88" fmla="*/ 4198232 w 4572002"/>
                  <a:gd name="connsiteY88" fmla="*/ 5531692 h 6858002"/>
                  <a:gd name="connsiteX89" fmla="*/ 4198231 w 4572002"/>
                  <a:gd name="connsiteY89" fmla="*/ 5531693 h 6858002"/>
                  <a:gd name="connsiteX90" fmla="*/ 4188085 w 4572002"/>
                  <a:gd name="connsiteY90" fmla="*/ 5547578 h 6858002"/>
                  <a:gd name="connsiteX91" fmla="*/ 4188085 w 4572002"/>
                  <a:gd name="connsiteY91" fmla="*/ 5547579 h 6858002"/>
                  <a:gd name="connsiteX92" fmla="*/ 4197659 w 4572002"/>
                  <a:gd name="connsiteY92" fmla="*/ 5562747 h 6858002"/>
                  <a:gd name="connsiteX93" fmla="*/ 4268907 w 4572002"/>
                  <a:gd name="connsiteY93" fmla="*/ 5704484 h 6858002"/>
                  <a:gd name="connsiteX94" fmla="*/ 4274812 w 4572002"/>
                  <a:gd name="connsiteY94" fmla="*/ 5740489 h 6858002"/>
                  <a:gd name="connsiteX95" fmla="*/ 4283578 w 4572002"/>
                  <a:gd name="connsiteY95" fmla="*/ 5760874 h 6858002"/>
                  <a:gd name="connsiteX96" fmla="*/ 4371973 w 4572002"/>
                  <a:gd name="connsiteY96" fmla="*/ 5883752 h 6858002"/>
                  <a:gd name="connsiteX97" fmla="*/ 4371974 w 4572002"/>
                  <a:gd name="connsiteY97" fmla="*/ 5883757 h 6858002"/>
                  <a:gd name="connsiteX98" fmla="*/ 4389877 w 4572002"/>
                  <a:gd name="connsiteY98" fmla="*/ 5935946 h 6858002"/>
                  <a:gd name="connsiteX99" fmla="*/ 4389878 w 4572002"/>
                  <a:gd name="connsiteY99" fmla="*/ 5935950 h 6858002"/>
                  <a:gd name="connsiteX100" fmla="*/ 4386259 w 4572002"/>
                  <a:gd name="connsiteY100" fmla="*/ 5993290 h 6858002"/>
                  <a:gd name="connsiteX101" fmla="*/ 4386259 w 4572002"/>
                  <a:gd name="connsiteY101" fmla="*/ 5993291 h 6858002"/>
                  <a:gd name="connsiteX102" fmla="*/ 4379782 w 4572002"/>
                  <a:gd name="connsiteY102" fmla="*/ 6026440 h 6858002"/>
                  <a:gd name="connsiteX103" fmla="*/ 4323583 w 4572002"/>
                  <a:gd name="connsiteY103" fmla="*/ 6108738 h 6858002"/>
                  <a:gd name="connsiteX104" fmla="*/ 4309890 w 4572002"/>
                  <a:gd name="connsiteY104" fmla="*/ 6133314 h 6858002"/>
                  <a:gd name="connsiteX105" fmla="*/ 4309890 w 4572002"/>
                  <a:gd name="connsiteY105" fmla="*/ 6133315 h 6858002"/>
                  <a:gd name="connsiteX106" fmla="*/ 4313591 w 4572002"/>
                  <a:gd name="connsiteY106" fmla="*/ 6143190 h 6858002"/>
                  <a:gd name="connsiteX107" fmla="*/ 4325486 w 4572002"/>
                  <a:gd name="connsiteY107" fmla="*/ 6155600 h 6858002"/>
                  <a:gd name="connsiteX108" fmla="*/ 4325488 w 4572002"/>
                  <a:gd name="connsiteY108" fmla="*/ 6155603 h 6858002"/>
                  <a:gd name="connsiteX109" fmla="*/ 4364160 w 4572002"/>
                  <a:gd name="connsiteY109" fmla="*/ 6228757 h 6858002"/>
                  <a:gd name="connsiteX110" fmla="*/ 4381497 w 4572002"/>
                  <a:gd name="connsiteY110" fmla="*/ 6361540 h 6858002"/>
                  <a:gd name="connsiteX111" fmla="*/ 4381497 w 4572002"/>
                  <a:gd name="connsiteY111" fmla="*/ 6361539 h 6858002"/>
                  <a:gd name="connsiteX112" fmla="*/ 4364160 w 4572002"/>
                  <a:gd name="connsiteY112" fmla="*/ 6228756 h 6858002"/>
                  <a:gd name="connsiteX113" fmla="*/ 4325488 w 4572002"/>
                  <a:gd name="connsiteY113" fmla="*/ 6155602 h 6858002"/>
                  <a:gd name="connsiteX114" fmla="*/ 4325486 w 4572002"/>
                  <a:gd name="connsiteY114" fmla="*/ 6155600 h 6858002"/>
                  <a:gd name="connsiteX115" fmla="*/ 4309890 w 4572002"/>
                  <a:gd name="connsiteY115" fmla="*/ 6133315 h 6858002"/>
                  <a:gd name="connsiteX116" fmla="*/ 4323583 w 4572002"/>
                  <a:gd name="connsiteY116" fmla="*/ 6108739 h 6858002"/>
                  <a:gd name="connsiteX117" fmla="*/ 4379782 w 4572002"/>
                  <a:gd name="connsiteY117" fmla="*/ 6026441 h 6858002"/>
                  <a:gd name="connsiteX118" fmla="*/ 4386259 w 4572002"/>
                  <a:gd name="connsiteY118" fmla="*/ 5993292 h 6858002"/>
                  <a:gd name="connsiteX119" fmla="*/ 4386259 w 4572002"/>
                  <a:gd name="connsiteY119" fmla="*/ 5993290 h 6858002"/>
                  <a:gd name="connsiteX120" fmla="*/ 4389712 w 4572002"/>
                  <a:gd name="connsiteY120" fmla="*/ 5964477 h 6858002"/>
                  <a:gd name="connsiteX121" fmla="*/ 4389878 w 4572002"/>
                  <a:gd name="connsiteY121" fmla="*/ 5935950 h 6858002"/>
                  <a:gd name="connsiteX122" fmla="*/ 4389878 w 4572002"/>
                  <a:gd name="connsiteY122" fmla="*/ 5935949 h 6858002"/>
                  <a:gd name="connsiteX123" fmla="*/ 4389877 w 4572002"/>
                  <a:gd name="connsiteY123" fmla="*/ 5935946 h 6858002"/>
                  <a:gd name="connsiteX124" fmla="*/ 4382997 w 4572002"/>
                  <a:gd name="connsiteY124" fmla="*/ 5909351 h 6858002"/>
                  <a:gd name="connsiteX125" fmla="*/ 4371974 w 4572002"/>
                  <a:gd name="connsiteY125" fmla="*/ 5883757 h 6858002"/>
                  <a:gd name="connsiteX126" fmla="*/ 4371973 w 4572002"/>
                  <a:gd name="connsiteY126" fmla="*/ 5883751 h 6858002"/>
                  <a:gd name="connsiteX127" fmla="*/ 4283578 w 4572002"/>
                  <a:gd name="connsiteY127" fmla="*/ 5760873 h 6858002"/>
                  <a:gd name="connsiteX128" fmla="*/ 4274812 w 4572002"/>
                  <a:gd name="connsiteY128" fmla="*/ 5740488 h 6858002"/>
                  <a:gd name="connsiteX129" fmla="*/ 4268907 w 4572002"/>
                  <a:gd name="connsiteY129" fmla="*/ 5704483 h 6858002"/>
                  <a:gd name="connsiteX130" fmla="*/ 4197659 w 4572002"/>
                  <a:gd name="connsiteY130" fmla="*/ 5562746 h 6858002"/>
                  <a:gd name="connsiteX131" fmla="*/ 4188085 w 4572002"/>
                  <a:gd name="connsiteY131" fmla="*/ 5547578 h 6858002"/>
                  <a:gd name="connsiteX132" fmla="*/ 4198231 w 4572002"/>
                  <a:gd name="connsiteY132" fmla="*/ 5531694 h 6858002"/>
                  <a:gd name="connsiteX133" fmla="*/ 4198232 w 4572002"/>
                  <a:gd name="connsiteY133" fmla="*/ 5531692 h 6858002"/>
                  <a:gd name="connsiteX134" fmla="*/ 4206630 w 4572002"/>
                  <a:gd name="connsiteY134" fmla="*/ 5520422 h 6858002"/>
                  <a:gd name="connsiteX135" fmla="*/ 4208850 w 4572002"/>
                  <a:gd name="connsiteY135" fmla="*/ 5507668 h 6858002"/>
                  <a:gd name="connsiteX136" fmla="*/ 4208850 w 4572002"/>
                  <a:gd name="connsiteY136" fmla="*/ 5507667 h 6858002"/>
                  <a:gd name="connsiteX137" fmla="*/ 4204327 w 4572002"/>
                  <a:gd name="connsiteY137" fmla="*/ 5480637 h 6858002"/>
                  <a:gd name="connsiteX138" fmla="*/ 4192704 w 4572002"/>
                  <a:gd name="connsiteY138" fmla="*/ 5425582 h 6858002"/>
                  <a:gd name="connsiteX139" fmla="*/ 4184513 w 4572002"/>
                  <a:gd name="connsiteY139" fmla="*/ 5385384 h 6858002"/>
                  <a:gd name="connsiteX140" fmla="*/ 4179637 w 4572002"/>
                  <a:gd name="connsiteY140" fmla="*/ 5355014 h 6858002"/>
                  <a:gd name="connsiteX141" fmla="*/ 4183557 w 4572002"/>
                  <a:gd name="connsiteY141" fmla="*/ 5321350 h 6858002"/>
                  <a:gd name="connsiteX142" fmla="*/ 4208517 w 4572002"/>
                  <a:gd name="connsiteY142" fmla="*/ 5272797 h 6858002"/>
                  <a:gd name="connsiteX143" fmla="*/ 4225669 w 4572002"/>
                  <a:gd name="connsiteY143" fmla="*/ 5241089 h 6858002"/>
                  <a:gd name="connsiteX144" fmla="*/ 4231973 w 4572002"/>
                  <a:gd name="connsiteY144" fmla="*/ 5229433 h 6858002"/>
                  <a:gd name="connsiteX145" fmla="*/ 4232139 w 4572002"/>
                  <a:gd name="connsiteY145" fmla="*/ 5179068 h 6858002"/>
                  <a:gd name="connsiteX146" fmla="*/ 4232139 w 4572002"/>
                  <a:gd name="connsiteY146" fmla="*/ 5179067 h 6858002"/>
                  <a:gd name="connsiteX147" fmla="*/ 4229593 w 4572002"/>
                  <a:gd name="connsiteY147" fmla="*/ 5172090 h 6858002"/>
                  <a:gd name="connsiteX148" fmla="*/ 4228901 w 4572002"/>
                  <a:gd name="connsiteY148" fmla="*/ 5166114 h 6858002"/>
                  <a:gd name="connsiteX149" fmla="*/ 4235616 w 4572002"/>
                  <a:gd name="connsiteY149" fmla="*/ 5133225 h 6858002"/>
                  <a:gd name="connsiteX150" fmla="*/ 4235616 w 4572002"/>
                  <a:gd name="connsiteY150" fmla="*/ 5133224 h 6858002"/>
                  <a:gd name="connsiteX151" fmla="*/ 4235615 w 4572002"/>
                  <a:gd name="connsiteY151" fmla="*/ 5133220 h 6858002"/>
                  <a:gd name="connsiteX152" fmla="*/ 4228473 w 4572002"/>
                  <a:gd name="connsiteY152" fmla="*/ 5102461 h 6858002"/>
                  <a:gd name="connsiteX153" fmla="*/ 4222587 w 4572002"/>
                  <a:gd name="connsiteY153" fmla="*/ 5087441 h 6858002"/>
                  <a:gd name="connsiteX154" fmla="*/ 4222582 w 4572002"/>
                  <a:gd name="connsiteY154" fmla="*/ 5087423 h 6858002"/>
                  <a:gd name="connsiteX155" fmla="*/ 4209468 w 4572002"/>
                  <a:gd name="connsiteY155" fmla="*/ 5041521 h 6858002"/>
                  <a:gd name="connsiteX156" fmla="*/ 4182989 w 4572002"/>
                  <a:gd name="connsiteY156" fmla="*/ 4987037 h 6858002"/>
                  <a:gd name="connsiteX157" fmla="*/ 4165707 w 4572002"/>
                  <a:gd name="connsiteY157" fmla="*/ 4957454 h 6858002"/>
                  <a:gd name="connsiteX158" fmla="*/ 4158155 w 4572002"/>
                  <a:gd name="connsiteY158" fmla="*/ 4933805 h 6858002"/>
                  <a:gd name="connsiteX159" fmla="*/ 4159557 w 4572002"/>
                  <a:gd name="connsiteY159" fmla="*/ 4912169 h 6858002"/>
                  <a:gd name="connsiteX160" fmla="*/ 4161262 w 4572002"/>
                  <a:gd name="connsiteY160" fmla="*/ 4889276 h 6858002"/>
                  <a:gd name="connsiteX161" fmla="*/ 4161262 w 4572002"/>
                  <a:gd name="connsiteY161" fmla="*/ 4889275 h 6858002"/>
                  <a:gd name="connsiteX162" fmla="*/ 4156484 w 4572002"/>
                  <a:gd name="connsiteY162" fmla="*/ 4867614 h 6858002"/>
                  <a:gd name="connsiteX163" fmla="*/ 4153733 w 4572002"/>
                  <a:gd name="connsiteY163" fmla="*/ 4863343 h 6858002"/>
                  <a:gd name="connsiteX164" fmla="*/ 4151983 w 4572002"/>
                  <a:gd name="connsiteY164" fmla="*/ 4857317 h 6858002"/>
                  <a:gd name="connsiteX165" fmla="*/ 4131552 w 4572002"/>
                  <a:gd name="connsiteY165" fmla="*/ 4828916 h 6858002"/>
                  <a:gd name="connsiteX166" fmla="*/ 4116716 w 4572002"/>
                  <a:gd name="connsiteY166" fmla="*/ 4800483 h 6858002"/>
                  <a:gd name="connsiteX167" fmla="*/ 4118025 w 4572002"/>
                  <a:gd name="connsiteY167" fmla="*/ 4767765 h 6858002"/>
                  <a:gd name="connsiteX168" fmla="*/ 4127932 w 4572002"/>
                  <a:gd name="connsiteY168" fmla="*/ 4677656 h 6858002"/>
                  <a:gd name="connsiteX169" fmla="*/ 4135934 w 4572002"/>
                  <a:gd name="connsiteY169" fmla="*/ 4659175 h 6858002"/>
                  <a:gd name="connsiteX170" fmla="*/ 4195944 w 4572002"/>
                  <a:gd name="connsiteY170" fmla="*/ 4482005 h 6858002"/>
                  <a:gd name="connsiteX171" fmla="*/ 4196706 w 4572002"/>
                  <a:gd name="connsiteY171" fmla="*/ 4363891 h 6858002"/>
                  <a:gd name="connsiteX172" fmla="*/ 4196706 w 4572002"/>
                  <a:gd name="connsiteY172" fmla="*/ 4363890 h 6858002"/>
                  <a:gd name="connsiteX173" fmla="*/ 4187752 w 4572002"/>
                  <a:gd name="connsiteY173" fmla="*/ 4324645 h 6858002"/>
                  <a:gd name="connsiteX174" fmla="*/ 4147936 w 4572002"/>
                  <a:gd name="connsiteY174" fmla="*/ 4253014 h 6858002"/>
                  <a:gd name="connsiteX175" fmla="*/ 4211111 w 4572002"/>
                  <a:gd name="connsiteY175" fmla="*/ 2836172 h 6858002"/>
                  <a:gd name="connsiteX176" fmla="*/ 4202421 w 4572002"/>
                  <a:gd name="connsiteY176" fmla="*/ 2848793 h 6858002"/>
                  <a:gd name="connsiteX177" fmla="*/ 4186816 w 4572002"/>
                  <a:gd name="connsiteY177" fmla="*/ 2897785 h 6858002"/>
                  <a:gd name="connsiteX178" fmla="*/ 4185787 w 4572002"/>
                  <a:gd name="connsiteY178" fmla="*/ 2903551 h 6858002"/>
                  <a:gd name="connsiteX179" fmla="*/ 4182513 w 4572002"/>
                  <a:gd name="connsiteY179" fmla="*/ 2914328 h 6858002"/>
                  <a:gd name="connsiteX180" fmla="*/ 4177882 w 4572002"/>
                  <a:gd name="connsiteY180" fmla="*/ 2947858 h 6858002"/>
                  <a:gd name="connsiteX181" fmla="*/ 4177881 w 4572002"/>
                  <a:gd name="connsiteY181" fmla="*/ 2947862 h 6858002"/>
                  <a:gd name="connsiteX182" fmla="*/ 4177881 w 4572002"/>
                  <a:gd name="connsiteY182" fmla="*/ 2947863 h 6858002"/>
                  <a:gd name="connsiteX183" fmla="*/ 4181465 w 4572002"/>
                  <a:gd name="connsiteY183" fmla="*/ 2982149 h 6858002"/>
                  <a:gd name="connsiteX184" fmla="*/ 4193158 w 4572002"/>
                  <a:gd name="connsiteY184" fmla="*/ 3077402 h 6858002"/>
                  <a:gd name="connsiteX185" fmla="*/ 4180703 w 4572002"/>
                  <a:gd name="connsiteY185" fmla="*/ 3172654 h 6858002"/>
                  <a:gd name="connsiteX186" fmla="*/ 4133076 w 4572002"/>
                  <a:gd name="connsiteY186" fmla="*/ 3489467 h 6858002"/>
                  <a:gd name="connsiteX187" fmla="*/ 4110977 w 4572002"/>
                  <a:gd name="connsiteY187" fmla="*/ 3544713 h 6858002"/>
                  <a:gd name="connsiteX188" fmla="*/ 4093355 w 4572002"/>
                  <a:gd name="connsiteY188" fmla="*/ 3574408 h 6858002"/>
                  <a:gd name="connsiteX189" fmla="*/ 4093355 w 4572002"/>
                  <a:gd name="connsiteY189" fmla="*/ 3574409 h 6858002"/>
                  <a:gd name="connsiteX190" fmla="*/ 4105453 w 4572002"/>
                  <a:gd name="connsiteY190" fmla="*/ 3606818 h 6858002"/>
                  <a:gd name="connsiteX191" fmla="*/ 4118979 w 4572002"/>
                  <a:gd name="connsiteY191" fmla="*/ 3630633 h 6858002"/>
                  <a:gd name="connsiteX192" fmla="*/ 4136708 w 4572002"/>
                  <a:gd name="connsiteY192" fmla="*/ 3654416 h 6858002"/>
                  <a:gd name="connsiteX193" fmla="*/ 4140382 w 4572002"/>
                  <a:gd name="connsiteY193" fmla="*/ 3668940 h 6858002"/>
                  <a:gd name="connsiteX194" fmla="*/ 4143220 w 4572002"/>
                  <a:gd name="connsiteY194" fmla="*/ 3680164 h 6858002"/>
                  <a:gd name="connsiteX195" fmla="*/ 4139172 w 4572002"/>
                  <a:gd name="connsiteY195" fmla="*/ 3734837 h 6858002"/>
                  <a:gd name="connsiteX196" fmla="*/ 4139172 w 4572002"/>
                  <a:gd name="connsiteY196" fmla="*/ 3734838 h 6858002"/>
                  <a:gd name="connsiteX197" fmla="*/ 4139554 w 4572002"/>
                  <a:gd name="connsiteY197" fmla="*/ 3754653 h 6858002"/>
                  <a:gd name="connsiteX198" fmla="*/ 4145911 w 4572002"/>
                  <a:gd name="connsiteY198" fmla="*/ 3789776 h 6858002"/>
                  <a:gd name="connsiteX199" fmla="*/ 4130980 w 4572002"/>
                  <a:gd name="connsiteY199" fmla="*/ 3822472 h 6858002"/>
                  <a:gd name="connsiteX200" fmla="*/ 4116645 w 4572002"/>
                  <a:gd name="connsiteY200" fmla="*/ 3852619 h 6858002"/>
                  <a:gd name="connsiteX201" fmla="*/ 4116645 w 4572002"/>
                  <a:gd name="connsiteY201" fmla="*/ 3852620 h 6858002"/>
                  <a:gd name="connsiteX202" fmla="*/ 4117425 w 4572002"/>
                  <a:gd name="connsiteY202" fmla="*/ 3868764 h 6858002"/>
                  <a:gd name="connsiteX203" fmla="*/ 4126028 w 4572002"/>
                  <a:gd name="connsiteY203" fmla="*/ 3885337 h 6858002"/>
                  <a:gd name="connsiteX204" fmla="*/ 4126028 w 4572002"/>
                  <a:gd name="connsiteY204" fmla="*/ 3885339 h 6858002"/>
                  <a:gd name="connsiteX205" fmla="*/ 4148409 w 4572002"/>
                  <a:gd name="connsiteY205" fmla="*/ 3923125 h 6858002"/>
                  <a:gd name="connsiteX206" fmla="*/ 4157913 w 4572002"/>
                  <a:gd name="connsiteY206" fmla="*/ 3962160 h 6858002"/>
                  <a:gd name="connsiteX207" fmla="*/ 4142221 w 4572002"/>
                  <a:gd name="connsiteY207" fmla="*/ 4043838 h 6858002"/>
                  <a:gd name="connsiteX208" fmla="*/ 4142220 w 4572002"/>
                  <a:gd name="connsiteY208" fmla="*/ 4043839 h 6858002"/>
                  <a:gd name="connsiteX209" fmla="*/ 4127099 w 4572002"/>
                  <a:gd name="connsiteY209" fmla="*/ 4103825 h 6858002"/>
                  <a:gd name="connsiteX210" fmla="*/ 4127099 w 4572002"/>
                  <a:gd name="connsiteY210" fmla="*/ 4103826 h 6858002"/>
                  <a:gd name="connsiteX211" fmla="*/ 4129066 w 4572002"/>
                  <a:gd name="connsiteY211" fmla="*/ 4134256 h 6858002"/>
                  <a:gd name="connsiteX212" fmla="*/ 4138410 w 4572002"/>
                  <a:gd name="connsiteY212" fmla="*/ 4165382 h 6858002"/>
                  <a:gd name="connsiteX213" fmla="*/ 4138410 w 4572002"/>
                  <a:gd name="connsiteY213" fmla="*/ 4165384 h 6858002"/>
                  <a:gd name="connsiteX214" fmla="*/ 4142315 w 4572002"/>
                  <a:gd name="connsiteY214" fmla="*/ 4192388 h 6858002"/>
                  <a:gd name="connsiteX215" fmla="*/ 4142315 w 4572002"/>
                  <a:gd name="connsiteY215" fmla="*/ 4192387 h 6858002"/>
                  <a:gd name="connsiteX216" fmla="*/ 4138410 w 4572002"/>
                  <a:gd name="connsiteY216" fmla="*/ 4165383 h 6858002"/>
                  <a:gd name="connsiteX217" fmla="*/ 4138410 w 4572002"/>
                  <a:gd name="connsiteY217" fmla="*/ 4165382 h 6858002"/>
                  <a:gd name="connsiteX218" fmla="*/ 4127099 w 4572002"/>
                  <a:gd name="connsiteY218" fmla="*/ 4103826 h 6858002"/>
                  <a:gd name="connsiteX219" fmla="*/ 4142220 w 4572002"/>
                  <a:gd name="connsiteY219" fmla="*/ 4043840 h 6858002"/>
                  <a:gd name="connsiteX220" fmla="*/ 4142221 w 4572002"/>
                  <a:gd name="connsiteY220" fmla="*/ 4043838 h 6858002"/>
                  <a:gd name="connsiteX221" fmla="*/ 4155523 w 4572002"/>
                  <a:gd name="connsiteY221" fmla="*/ 4002410 h 6858002"/>
                  <a:gd name="connsiteX222" fmla="*/ 4157913 w 4572002"/>
                  <a:gd name="connsiteY222" fmla="*/ 3962160 h 6858002"/>
                  <a:gd name="connsiteX223" fmla="*/ 4157913 w 4572002"/>
                  <a:gd name="connsiteY223" fmla="*/ 3962159 h 6858002"/>
                  <a:gd name="connsiteX224" fmla="*/ 4126028 w 4572002"/>
                  <a:gd name="connsiteY224" fmla="*/ 3885338 h 6858002"/>
                  <a:gd name="connsiteX225" fmla="*/ 4126028 w 4572002"/>
                  <a:gd name="connsiteY225" fmla="*/ 3885337 h 6858002"/>
                  <a:gd name="connsiteX226" fmla="*/ 4116645 w 4572002"/>
                  <a:gd name="connsiteY226" fmla="*/ 3852620 h 6858002"/>
                  <a:gd name="connsiteX227" fmla="*/ 4130980 w 4572002"/>
                  <a:gd name="connsiteY227" fmla="*/ 3822473 h 6858002"/>
                  <a:gd name="connsiteX228" fmla="*/ 4145911 w 4572002"/>
                  <a:gd name="connsiteY228" fmla="*/ 3789777 h 6858002"/>
                  <a:gd name="connsiteX229" fmla="*/ 4145911 w 4572002"/>
                  <a:gd name="connsiteY229" fmla="*/ 3789776 h 6858002"/>
                  <a:gd name="connsiteX230" fmla="*/ 4139554 w 4572002"/>
                  <a:gd name="connsiteY230" fmla="*/ 3754652 h 6858002"/>
                  <a:gd name="connsiteX231" fmla="*/ 4139172 w 4572002"/>
                  <a:gd name="connsiteY231" fmla="*/ 3734838 h 6858002"/>
                  <a:gd name="connsiteX232" fmla="*/ 4143220 w 4572002"/>
                  <a:gd name="connsiteY232" fmla="*/ 3680164 h 6858002"/>
                  <a:gd name="connsiteX233" fmla="*/ 4143220 w 4572002"/>
                  <a:gd name="connsiteY233" fmla="*/ 3680163 h 6858002"/>
                  <a:gd name="connsiteX234" fmla="*/ 4140382 w 4572002"/>
                  <a:gd name="connsiteY234" fmla="*/ 3668940 h 6858002"/>
                  <a:gd name="connsiteX235" fmla="*/ 4136708 w 4572002"/>
                  <a:gd name="connsiteY235" fmla="*/ 3654416 h 6858002"/>
                  <a:gd name="connsiteX236" fmla="*/ 4136708 w 4572002"/>
                  <a:gd name="connsiteY236" fmla="*/ 3654416 h 6858002"/>
                  <a:gd name="connsiteX237" fmla="*/ 4136708 w 4572002"/>
                  <a:gd name="connsiteY237" fmla="*/ 3654415 h 6858002"/>
                  <a:gd name="connsiteX238" fmla="*/ 4118979 w 4572002"/>
                  <a:gd name="connsiteY238" fmla="*/ 3630632 h 6858002"/>
                  <a:gd name="connsiteX239" fmla="*/ 4105453 w 4572002"/>
                  <a:gd name="connsiteY239" fmla="*/ 3606817 h 6858002"/>
                  <a:gd name="connsiteX240" fmla="*/ 4095707 w 4572002"/>
                  <a:gd name="connsiteY240" fmla="*/ 3587174 h 6858002"/>
                  <a:gd name="connsiteX241" fmla="*/ 4093355 w 4572002"/>
                  <a:gd name="connsiteY241" fmla="*/ 3574408 h 6858002"/>
                  <a:gd name="connsiteX242" fmla="*/ 4098434 w 4572002"/>
                  <a:gd name="connsiteY242" fmla="*/ 3562321 h 6858002"/>
                  <a:gd name="connsiteX243" fmla="*/ 4110977 w 4572002"/>
                  <a:gd name="connsiteY243" fmla="*/ 3544714 h 6858002"/>
                  <a:gd name="connsiteX244" fmla="*/ 4133076 w 4572002"/>
                  <a:gd name="connsiteY244" fmla="*/ 3489468 h 6858002"/>
                  <a:gd name="connsiteX245" fmla="*/ 4180703 w 4572002"/>
                  <a:gd name="connsiteY245" fmla="*/ 3172655 h 6858002"/>
                  <a:gd name="connsiteX246" fmla="*/ 4193158 w 4572002"/>
                  <a:gd name="connsiteY246" fmla="*/ 3077402 h 6858002"/>
                  <a:gd name="connsiteX247" fmla="*/ 4193158 w 4572002"/>
                  <a:gd name="connsiteY247" fmla="*/ 3077401 h 6858002"/>
                  <a:gd name="connsiteX248" fmla="*/ 4181465 w 4572002"/>
                  <a:gd name="connsiteY248" fmla="*/ 2982148 h 6858002"/>
                  <a:gd name="connsiteX249" fmla="*/ 4177881 w 4572002"/>
                  <a:gd name="connsiteY249" fmla="*/ 2947863 h 6858002"/>
                  <a:gd name="connsiteX250" fmla="*/ 4177882 w 4572002"/>
                  <a:gd name="connsiteY250" fmla="*/ 2947858 h 6858002"/>
                  <a:gd name="connsiteX251" fmla="*/ 4185787 w 4572002"/>
                  <a:gd name="connsiteY251" fmla="*/ 2903551 h 6858002"/>
                  <a:gd name="connsiteX252" fmla="*/ 4202421 w 4572002"/>
                  <a:gd name="connsiteY252" fmla="*/ 2848794 h 6858002"/>
                  <a:gd name="connsiteX253" fmla="*/ 4211111 w 4572002"/>
                  <a:gd name="connsiteY253" fmla="*/ 2836173 h 6858002"/>
                  <a:gd name="connsiteX254" fmla="*/ 3726625 w 4572002"/>
                  <a:gd name="connsiteY254" fmla="*/ 1508458 h 6858002"/>
                  <a:gd name="connsiteX255" fmla="*/ 3698531 w 4572002"/>
                  <a:gd name="connsiteY255" fmla="*/ 1596214 h 6858002"/>
                  <a:gd name="connsiteX256" fmla="*/ 3700436 w 4572002"/>
                  <a:gd name="connsiteY256" fmla="*/ 1624981 h 6858002"/>
                  <a:gd name="connsiteX257" fmla="*/ 3757017 w 4572002"/>
                  <a:gd name="connsiteY257" fmla="*/ 1697754 h 6858002"/>
                  <a:gd name="connsiteX258" fmla="*/ 3779686 w 4572002"/>
                  <a:gd name="connsiteY258" fmla="*/ 1733189 h 6858002"/>
                  <a:gd name="connsiteX259" fmla="*/ 3821407 w 4572002"/>
                  <a:gd name="connsiteY259" fmla="*/ 1833776 h 6858002"/>
                  <a:gd name="connsiteX260" fmla="*/ 3829028 w 4572002"/>
                  <a:gd name="connsiteY260" fmla="*/ 1842159 h 6858002"/>
                  <a:gd name="connsiteX261" fmla="*/ 3919519 w 4572002"/>
                  <a:gd name="connsiteY261" fmla="*/ 1916455 h 6858002"/>
                  <a:gd name="connsiteX262" fmla="*/ 3934949 w 4572002"/>
                  <a:gd name="connsiteY262" fmla="*/ 1933220 h 6858002"/>
                  <a:gd name="connsiteX263" fmla="*/ 3958954 w 4572002"/>
                  <a:gd name="connsiteY263" fmla="*/ 1953414 h 6858002"/>
                  <a:gd name="connsiteX264" fmla="*/ 4005437 w 4572002"/>
                  <a:gd name="connsiteY264" fmla="*/ 2016470 h 6858002"/>
                  <a:gd name="connsiteX265" fmla="*/ 4020296 w 4572002"/>
                  <a:gd name="connsiteY265" fmla="*/ 2094579 h 6858002"/>
                  <a:gd name="connsiteX266" fmla="*/ 4042967 w 4572002"/>
                  <a:gd name="connsiteY266" fmla="*/ 2188880 h 6858002"/>
                  <a:gd name="connsiteX267" fmla="*/ 4058207 w 4572002"/>
                  <a:gd name="connsiteY267" fmla="*/ 2228315 h 6858002"/>
                  <a:gd name="connsiteX268" fmla="*/ 4087164 w 4572002"/>
                  <a:gd name="connsiteY268" fmla="*/ 2334045 h 6858002"/>
                  <a:gd name="connsiteX269" fmla="*/ 4111549 w 4572002"/>
                  <a:gd name="connsiteY269" fmla="*/ 2409486 h 6858002"/>
                  <a:gd name="connsiteX270" fmla="*/ 4128650 w 4572002"/>
                  <a:gd name="connsiteY270" fmla="*/ 2435913 h 6858002"/>
                  <a:gd name="connsiteX271" fmla="*/ 4134481 w 4572002"/>
                  <a:gd name="connsiteY271" fmla="*/ 2463018 h 6858002"/>
                  <a:gd name="connsiteX272" fmla="*/ 4125839 w 4572002"/>
                  <a:gd name="connsiteY272" fmla="*/ 2518262 h 6858002"/>
                  <a:gd name="connsiteX273" fmla="*/ 4125838 w 4572002"/>
                  <a:gd name="connsiteY273" fmla="*/ 2518264 h 6858002"/>
                  <a:gd name="connsiteX274" fmla="*/ 4122194 w 4572002"/>
                  <a:gd name="connsiteY274" fmla="*/ 2545006 h 6858002"/>
                  <a:gd name="connsiteX275" fmla="*/ 4122194 w 4572002"/>
                  <a:gd name="connsiteY275" fmla="*/ 2545007 h 6858002"/>
                  <a:gd name="connsiteX276" fmla="*/ 4126408 w 4572002"/>
                  <a:gd name="connsiteY276" fmla="*/ 2571035 h 6858002"/>
                  <a:gd name="connsiteX277" fmla="*/ 4199563 w 4572002"/>
                  <a:gd name="connsiteY277" fmla="*/ 2668002 h 6858002"/>
                  <a:gd name="connsiteX278" fmla="*/ 4247953 w 4572002"/>
                  <a:gd name="connsiteY278" fmla="*/ 2745349 h 6858002"/>
                  <a:gd name="connsiteX279" fmla="*/ 4247954 w 4572002"/>
                  <a:gd name="connsiteY279" fmla="*/ 2745352 h 6858002"/>
                  <a:gd name="connsiteX280" fmla="*/ 4253873 w 4572002"/>
                  <a:gd name="connsiteY280" fmla="*/ 2778006 h 6858002"/>
                  <a:gd name="connsiteX281" fmla="*/ 4253453 w 4572002"/>
                  <a:gd name="connsiteY281" fmla="*/ 2785440 h 6858002"/>
                  <a:gd name="connsiteX282" fmla="*/ 4243374 w 4572002"/>
                  <a:gd name="connsiteY282" fmla="*/ 2811780 h 6858002"/>
                  <a:gd name="connsiteX283" fmla="*/ 4243371 w 4572002"/>
                  <a:gd name="connsiteY283" fmla="*/ 2811787 h 6858002"/>
                  <a:gd name="connsiteX284" fmla="*/ 4243372 w 4572002"/>
                  <a:gd name="connsiteY284" fmla="*/ 2811787 h 6858002"/>
                  <a:gd name="connsiteX285" fmla="*/ 4243374 w 4572002"/>
                  <a:gd name="connsiteY285" fmla="*/ 2811780 h 6858002"/>
                  <a:gd name="connsiteX286" fmla="*/ 4253025 w 4572002"/>
                  <a:gd name="connsiteY286" fmla="*/ 2793023 h 6858002"/>
                  <a:gd name="connsiteX287" fmla="*/ 4253453 w 4572002"/>
                  <a:gd name="connsiteY287" fmla="*/ 2785440 h 6858002"/>
                  <a:gd name="connsiteX288" fmla="*/ 4254654 w 4572002"/>
                  <a:gd name="connsiteY288" fmla="*/ 2782305 h 6858002"/>
                  <a:gd name="connsiteX289" fmla="*/ 4253873 w 4572002"/>
                  <a:gd name="connsiteY289" fmla="*/ 2778006 h 6858002"/>
                  <a:gd name="connsiteX290" fmla="*/ 4254284 w 4572002"/>
                  <a:gd name="connsiteY290" fmla="*/ 2770758 h 6858002"/>
                  <a:gd name="connsiteX291" fmla="*/ 4247954 w 4572002"/>
                  <a:gd name="connsiteY291" fmla="*/ 2745352 h 6858002"/>
                  <a:gd name="connsiteX292" fmla="*/ 4247953 w 4572002"/>
                  <a:gd name="connsiteY292" fmla="*/ 2745348 h 6858002"/>
                  <a:gd name="connsiteX293" fmla="*/ 4199563 w 4572002"/>
                  <a:gd name="connsiteY293" fmla="*/ 2668001 h 6858002"/>
                  <a:gd name="connsiteX294" fmla="*/ 4126408 w 4572002"/>
                  <a:gd name="connsiteY294" fmla="*/ 2571034 h 6858002"/>
                  <a:gd name="connsiteX295" fmla="*/ 4122194 w 4572002"/>
                  <a:gd name="connsiteY295" fmla="*/ 2545007 h 6858002"/>
                  <a:gd name="connsiteX296" fmla="*/ 4125838 w 4572002"/>
                  <a:gd name="connsiteY296" fmla="*/ 2518265 h 6858002"/>
                  <a:gd name="connsiteX297" fmla="*/ 4125839 w 4572002"/>
                  <a:gd name="connsiteY297" fmla="*/ 2518262 h 6858002"/>
                  <a:gd name="connsiteX298" fmla="*/ 4132419 w 4572002"/>
                  <a:gd name="connsiteY298" fmla="*/ 2490551 h 6858002"/>
                  <a:gd name="connsiteX299" fmla="*/ 4134481 w 4572002"/>
                  <a:gd name="connsiteY299" fmla="*/ 2463018 h 6858002"/>
                  <a:gd name="connsiteX300" fmla="*/ 4134481 w 4572002"/>
                  <a:gd name="connsiteY300" fmla="*/ 2463017 h 6858002"/>
                  <a:gd name="connsiteX301" fmla="*/ 4111549 w 4572002"/>
                  <a:gd name="connsiteY301" fmla="*/ 2409485 h 6858002"/>
                  <a:gd name="connsiteX302" fmla="*/ 4087164 w 4572002"/>
                  <a:gd name="connsiteY302" fmla="*/ 2334044 h 6858002"/>
                  <a:gd name="connsiteX303" fmla="*/ 4058207 w 4572002"/>
                  <a:gd name="connsiteY303" fmla="*/ 2228314 h 6858002"/>
                  <a:gd name="connsiteX304" fmla="*/ 4042967 w 4572002"/>
                  <a:gd name="connsiteY304" fmla="*/ 2188879 h 6858002"/>
                  <a:gd name="connsiteX305" fmla="*/ 4020296 w 4572002"/>
                  <a:gd name="connsiteY305" fmla="*/ 2094578 h 6858002"/>
                  <a:gd name="connsiteX306" fmla="*/ 4005437 w 4572002"/>
                  <a:gd name="connsiteY306" fmla="*/ 2016469 h 6858002"/>
                  <a:gd name="connsiteX307" fmla="*/ 3958954 w 4572002"/>
                  <a:gd name="connsiteY307" fmla="*/ 1953413 h 6858002"/>
                  <a:gd name="connsiteX308" fmla="*/ 3934949 w 4572002"/>
                  <a:gd name="connsiteY308" fmla="*/ 1933219 h 6858002"/>
                  <a:gd name="connsiteX309" fmla="*/ 3919519 w 4572002"/>
                  <a:gd name="connsiteY309" fmla="*/ 1916454 h 6858002"/>
                  <a:gd name="connsiteX310" fmla="*/ 3829028 w 4572002"/>
                  <a:gd name="connsiteY310" fmla="*/ 1842158 h 6858002"/>
                  <a:gd name="connsiteX311" fmla="*/ 3821407 w 4572002"/>
                  <a:gd name="connsiteY311" fmla="*/ 1833775 h 6858002"/>
                  <a:gd name="connsiteX312" fmla="*/ 3779686 w 4572002"/>
                  <a:gd name="connsiteY312" fmla="*/ 1733188 h 6858002"/>
                  <a:gd name="connsiteX313" fmla="*/ 3757018 w 4572002"/>
                  <a:gd name="connsiteY313" fmla="*/ 1697753 h 6858002"/>
                  <a:gd name="connsiteX314" fmla="*/ 3700436 w 4572002"/>
                  <a:gd name="connsiteY314" fmla="*/ 1624980 h 6858002"/>
                  <a:gd name="connsiteX315" fmla="*/ 3698532 w 4572002"/>
                  <a:gd name="connsiteY315" fmla="*/ 1596213 h 6858002"/>
                  <a:gd name="connsiteX316" fmla="*/ 3745230 w 4572002"/>
                  <a:gd name="connsiteY316" fmla="*/ 1459073 h 6858002"/>
                  <a:gd name="connsiteX317" fmla="*/ 3745229 w 4572002"/>
                  <a:gd name="connsiteY317" fmla="*/ 1459074 h 6858002"/>
                  <a:gd name="connsiteX318" fmla="*/ 3736012 w 4572002"/>
                  <a:gd name="connsiteY318" fmla="*/ 1481572 h 6858002"/>
                  <a:gd name="connsiteX319" fmla="*/ 3764423 w 4572002"/>
                  <a:gd name="connsiteY319" fmla="*/ 1268758 h 6858002"/>
                  <a:gd name="connsiteX320" fmla="*/ 3769590 w 4572002"/>
                  <a:gd name="connsiteY320" fmla="*/ 1286070 h 6858002"/>
                  <a:gd name="connsiteX321" fmla="*/ 3791927 w 4572002"/>
                  <a:gd name="connsiteY321" fmla="*/ 1350628 h 6858002"/>
                  <a:gd name="connsiteX322" fmla="*/ 3786333 w 4572002"/>
                  <a:gd name="connsiteY322" fmla="*/ 1413840 h 6858002"/>
                  <a:gd name="connsiteX323" fmla="*/ 3791928 w 4572002"/>
                  <a:gd name="connsiteY323" fmla="*/ 1350627 h 6858002"/>
                  <a:gd name="connsiteX324" fmla="*/ 3769590 w 4572002"/>
                  <a:gd name="connsiteY324" fmla="*/ 1286069 h 6858002"/>
                  <a:gd name="connsiteX325" fmla="*/ 3706152 w 4572002"/>
                  <a:gd name="connsiteY325" fmla="*/ 773035 h 6858002"/>
                  <a:gd name="connsiteX326" fmla="*/ 3706152 w 4572002"/>
                  <a:gd name="connsiteY326" fmla="*/ 773036 h 6858002"/>
                  <a:gd name="connsiteX327" fmla="*/ 3714152 w 4572002"/>
                  <a:gd name="connsiteY327" fmla="*/ 854380 h 6858002"/>
                  <a:gd name="connsiteX328" fmla="*/ 3745205 w 4572002"/>
                  <a:gd name="connsiteY328" fmla="*/ 915344 h 6858002"/>
                  <a:gd name="connsiteX329" fmla="*/ 3755683 w 4572002"/>
                  <a:gd name="connsiteY329" fmla="*/ 927156 h 6858002"/>
                  <a:gd name="connsiteX330" fmla="*/ 3752063 w 4572002"/>
                  <a:gd name="connsiteY330" fmla="*/ 1097088 h 6858002"/>
                  <a:gd name="connsiteX331" fmla="*/ 3747681 w 4572002"/>
                  <a:gd name="connsiteY331" fmla="*/ 1123186 h 6858002"/>
                  <a:gd name="connsiteX332" fmla="*/ 3772400 w 4572002"/>
                  <a:gd name="connsiteY332" fmla="*/ 1184029 h 6858002"/>
                  <a:gd name="connsiteX333" fmla="*/ 3747682 w 4572002"/>
                  <a:gd name="connsiteY333" fmla="*/ 1123185 h 6858002"/>
                  <a:gd name="connsiteX334" fmla="*/ 3752064 w 4572002"/>
                  <a:gd name="connsiteY334" fmla="*/ 1097087 h 6858002"/>
                  <a:gd name="connsiteX335" fmla="*/ 3755684 w 4572002"/>
                  <a:gd name="connsiteY335" fmla="*/ 927155 h 6858002"/>
                  <a:gd name="connsiteX336" fmla="*/ 3745206 w 4572002"/>
                  <a:gd name="connsiteY336" fmla="*/ 915343 h 6858002"/>
                  <a:gd name="connsiteX337" fmla="*/ 3714152 w 4572002"/>
                  <a:gd name="connsiteY337" fmla="*/ 854379 h 6858002"/>
                  <a:gd name="connsiteX338" fmla="*/ 3761553 w 4572002"/>
                  <a:gd name="connsiteY338" fmla="*/ 517851 h 6858002"/>
                  <a:gd name="connsiteX339" fmla="*/ 3752635 w 4572002"/>
                  <a:gd name="connsiteY339" fmla="*/ 556048 h 6858002"/>
                  <a:gd name="connsiteX340" fmla="*/ 3746157 w 4572002"/>
                  <a:gd name="connsiteY340" fmla="*/ 580051 h 6858002"/>
                  <a:gd name="connsiteX341" fmla="*/ 3742776 w 4572002"/>
                  <a:gd name="connsiteY341" fmla="*/ 642538 h 6858002"/>
                  <a:gd name="connsiteX342" fmla="*/ 3730253 w 4572002"/>
                  <a:gd name="connsiteY342" fmla="*/ 694928 h 6858002"/>
                  <a:gd name="connsiteX343" fmla="*/ 3742777 w 4572002"/>
                  <a:gd name="connsiteY343" fmla="*/ 642537 h 6858002"/>
                  <a:gd name="connsiteX344" fmla="*/ 3746158 w 4572002"/>
                  <a:gd name="connsiteY344" fmla="*/ 580050 h 6858002"/>
                  <a:gd name="connsiteX345" fmla="*/ 3752636 w 4572002"/>
                  <a:gd name="connsiteY345" fmla="*/ 556047 h 6858002"/>
                  <a:gd name="connsiteX346" fmla="*/ 3774848 w 4572002"/>
                  <a:gd name="connsiteY346" fmla="*/ 298169 h 6858002"/>
                  <a:gd name="connsiteX347" fmla="*/ 3760065 w 4572002"/>
                  <a:gd name="connsiteY347" fmla="*/ 313534 h 6858002"/>
                  <a:gd name="connsiteX348" fmla="*/ 3759493 w 4572002"/>
                  <a:gd name="connsiteY348" fmla="*/ 338871 h 6858002"/>
                  <a:gd name="connsiteX349" fmla="*/ 3759500 w 4572002"/>
                  <a:gd name="connsiteY349" fmla="*/ 338900 h 6858002"/>
                  <a:gd name="connsiteX350" fmla="*/ 3769400 w 4572002"/>
                  <a:gd name="connsiteY350" fmla="*/ 395640 h 6858002"/>
                  <a:gd name="connsiteX351" fmla="*/ 3765590 w 4572002"/>
                  <a:gd name="connsiteY351" fmla="*/ 367328 h 6858002"/>
                  <a:gd name="connsiteX352" fmla="*/ 3759500 w 4572002"/>
                  <a:gd name="connsiteY352" fmla="*/ 338900 h 6858002"/>
                  <a:gd name="connsiteX353" fmla="*/ 3759494 w 4572002"/>
                  <a:gd name="connsiteY353" fmla="*/ 338870 h 6858002"/>
                  <a:gd name="connsiteX354" fmla="*/ 3760066 w 4572002"/>
                  <a:gd name="connsiteY354" fmla="*/ 313533 h 6858002"/>
                  <a:gd name="connsiteX355" fmla="*/ 3782393 w 4572002"/>
                  <a:gd name="connsiteY355" fmla="*/ 281568 h 6858002"/>
                  <a:gd name="connsiteX356" fmla="*/ 3777498 w 4572002"/>
                  <a:gd name="connsiteY356" fmla="*/ 295415 h 6858002"/>
                  <a:gd name="connsiteX357" fmla="*/ 3777499 w 4572002"/>
                  <a:gd name="connsiteY357" fmla="*/ 295415 h 6858002"/>
                  <a:gd name="connsiteX358" fmla="*/ 3769073 w 4572002"/>
                  <a:gd name="connsiteY358" fmla="*/ 24486 h 6858002"/>
                  <a:gd name="connsiteX359" fmla="*/ 3766810 w 4572002"/>
                  <a:gd name="connsiteY359" fmla="*/ 74129 h 6858002"/>
                  <a:gd name="connsiteX360" fmla="*/ 3772734 w 4572002"/>
                  <a:gd name="connsiteY360" fmla="*/ 125861 h 6858002"/>
                  <a:gd name="connsiteX361" fmla="*/ 3777129 w 4572002"/>
                  <a:gd name="connsiteY361" fmla="*/ 153387 h 6858002"/>
                  <a:gd name="connsiteX362" fmla="*/ 3785402 w 4572002"/>
                  <a:gd name="connsiteY362" fmla="*/ 228944 h 6858002"/>
                  <a:gd name="connsiteX363" fmla="*/ 3780943 w 4572002"/>
                  <a:gd name="connsiteY363" fmla="*/ 177271 h 6858002"/>
                  <a:gd name="connsiteX364" fmla="*/ 3777129 w 4572002"/>
                  <a:gd name="connsiteY364" fmla="*/ 153387 h 6858002"/>
                  <a:gd name="connsiteX365" fmla="*/ 3776930 w 4572002"/>
                  <a:gd name="connsiteY365" fmla="*/ 151569 h 6858002"/>
                  <a:gd name="connsiteX366" fmla="*/ 3766811 w 4572002"/>
                  <a:gd name="connsiteY366" fmla="*/ 74129 h 6858002"/>
                  <a:gd name="connsiteX367" fmla="*/ 3766492 w 4572002"/>
                  <a:gd name="connsiteY367" fmla="*/ 0 h 6858002"/>
                  <a:gd name="connsiteX368" fmla="*/ 4230600 w 4572002"/>
                  <a:gd name="connsiteY368" fmla="*/ 0 h 6858002"/>
                  <a:gd name="connsiteX369" fmla="*/ 4229473 w 4572002"/>
                  <a:gd name="connsiteY369" fmla="*/ 2817 h 6858002"/>
                  <a:gd name="connsiteX370" fmla="*/ 4215375 w 4572002"/>
                  <a:gd name="connsiteY370" fmla="*/ 63587 h 6858002"/>
                  <a:gd name="connsiteX371" fmla="*/ 4201468 w 4572002"/>
                  <a:gd name="connsiteY371" fmla="*/ 176939 h 6858002"/>
                  <a:gd name="connsiteX372" fmla="*/ 4193466 w 4572002"/>
                  <a:gd name="connsiteY372" fmla="*/ 200182 h 6858002"/>
                  <a:gd name="connsiteX373" fmla="*/ 4155554 w 4572002"/>
                  <a:gd name="connsiteY373" fmla="*/ 340774 h 6858002"/>
                  <a:gd name="connsiteX374" fmla="*/ 4156319 w 4572002"/>
                  <a:gd name="connsiteY374" fmla="*/ 453364 h 6858002"/>
                  <a:gd name="connsiteX375" fmla="*/ 4158033 w 4572002"/>
                  <a:gd name="connsiteY375" fmla="*/ 462126 h 6858002"/>
                  <a:gd name="connsiteX376" fmla="*/ 4170605 w 4572002"/>
                  <a:gd name="connsiteY376" fmla="*/ 505182 h 6858002"/>
                  <a:gd name="connsiteX377" fmla="*/ 4167177 w 4572002"/>
                  <a:gd name="connsiteY377" fmla="*/ 571860 h 6858002"/>
                  <a:gd name="connsiteX378" fmla="*/ 4149840 w 4572002"/>
                  <a:gd name="connsiteY378" fmla="*/ 617772 h 6858002"/>
                  <a:gd name="connsiteX379" fmla="*/ 4149078 w 4572002"/>
                  <a:gd name="connsiteY379" fmla="*/ 674923 h 6858002"/>
                  <a:gd name="connsiteX380" fmla="*/ 4159937 w 4572002"/>
                  <a:gd name="connsiteY380" fmla="*/ 740268 h 6858002"/>
                  <a:gd name="connsiteX381" fmla="*/ 4162223 w 4572002"/>
                  <a:gd name="connsiteY381" fmla="*/ 769605 h 6858002"/>
                  <a:gd name="connsiteX382" fmla="*/ 4184703 w 4572002"/>
                  <a:gd name="connsiteY382" fmla="*/ 850189 h 6858002"/>
                  <a:gd name="connsiteX383" fmla="*/ 4179179 w 4572002"/>
                  <a:gd name="connsiteY383" fmla="*/ 898198 h 6858002"/>
                  <a:gd name="connsiteX384" fmla="*/ 4164319 w 4572002"/>
                  <a:gd name="connsiteY384" fmla="*/ 945444 h 6858002"/>
                  <a:gd name="connsiteX385" fmla="*/ 4150030 w 4572002"/>
                  <a:gd name="connsiteY385" fmla="*/ 975733 h 6858002"/>
                  <a:gd name="connsiteX386" fmla="*/ 4139934 w 4572002"/>
                  <a:gd name="connsiteY386" fmla="*/ 1036887 h 6858002"/>
                  <a:gd name="connsiteX387" fmla="*/ 4141458 w 4572002"/>
                  <a:gd name="connsiteY387" fmla="*/ 1048125 h 6858002"/>
                  <a:gd name="connsiteX388" fmla="*/ 4154032 w 4572002"/>
                  <a:gd name="connsiteY388" fmla="*/ 1230633 h 6858002"/>
                  <a:gd name="connsiteX389" fmla="*/ 4174225 w 4572002"/>
                  <a:gd name="connsiteY389" fmla="*/ 1303024 h 6858002"/>
                  <a:gd name="connsiteX390" fmla="*/ 4176701 w 4572002"/>
                  <a:gd name="connsiteY390" fmla="*/ 1318456 h 6858002"/>
                  <a:gd name="connsiteX391" fmla="*/ 4199372 w 4572002"/>
                  <a:gd name="connsiteY391" fmla="*/ 1472575 h 6858002"/>
                  <a:gd name="connsiteX392" fmla="*/ 4200325 w 4572002"/>
                  <a:gd name="connsiteY392" fmla="*/ 1489720 h 6858002"/>
                  <a:gd name="connsiteX393" fmla="*/ 4196324 w 4572002"/>
                  <a:gd name="connsiteY393" fmla="*/ 1537537 h 6858002"/>
                  <a:gd name="connsiteX394" fmla="*/ 4237474 w 4572002"/>
                  <a:gd name="connsiteY394" fmla="*/ 1650317 h 6858002"/>
                  <a:gd name="connsiteX395" fmla="*/ 4251572 w 4572002"/>
                  <a:gd name="connsiteY395" fmla="*/ 1763287 h 6858002"/>
                  <a:gd name="connsiteX396" fmla="*/ 4251380 w 4572002"/>
                  <a:gd name="connsiteY396" fmla="*/ 1825393 h 6858002"/>
                  <a:gd name="connsiteX397" fmla="*/ 4261478 w 4572002"/>
                  <a:gd name="connsiteY397" fmla="*/ 1869780 h 6858002"/>
                  <a:gd name="connsiteX398" fmla="*/ 4292149 w 4572002"/>
                  <a:gd name="connsiteY398" fmla="*/ 1978940 h 6858002"/>
                  <a:gd name="connsiteX399" fmla="*/ 4296911 w 4572002"/>
                  <a:gd name="connsiteY399" fmla="*/ 2030378 h 6858002"/>
                  <a:gd name="connsiteX400" fmla="*/ 4307201 w 4572002"/>
                  <a:gd name="connsiteY400" fmla="*/ 2085054 h 6858002"/>
                  <a:gd name="connsiteX401" fmla="*/ 4353302 w 4572002"/>
                  <a:gd name="connsiteY401" fmla="*/ 2220312 h 6858002"/>
                  <a:gd name="connsiteX402" fmla="*/ 4350636 w 4572002"/>
                  <a:gd name="connsiteY402" fmla="*/ 2330806 h 6858002"/>
                  <a:gd name="connsiteX403" fmla="*/ 4351206 w 4572002"/>
                  <a:gd name="connsiteY403" fmla="*/ 2401292 h 6858002"/>
                  <a:gd name="connsiteX404" fmla="*/ 4366446 w 4572002"/>
                  <a:gd name="connsiteY404" fmla="*/ 2485307 h 6858002"/>
                  <a:gd name="connsiteX405" fmla="*/ 4388736 w 4572002"/>
                  <a:gd name="connsiteY405" fmla="*/ 2554079 h 6858002"/>
                  <a:gd name="connsiteX406" fmla="*/ 4406453 w 4572002"/>
                  <a:gd name="connsiteY406" fmla="*/ 2649143 h 6858002"/>
                  <a:gd name="connsiteX407" fmla="*/ 4440554 w 4572002"/>
                  <a:gd name="connsiteY407" fmla="*/ 2743826 h 6858002"/>
                  <a:gd name="connsiteX408" fmla="*/ 4466653 w 4572002"/>
                  <a:gd name="connsiteY408" fmla="*/ 2809930 h 6858002"/>
                  <a:gd name="connsiteX409" fmla="*/ 4489705 w 4572002"/>
                  <a:gd name="connsiteY409" fmla="*/ 2901943 h 6858002"/>
                  <a:gd name="connsiteX410" fmla="*/ 4505897 w 4572002"/>
                  <a:gd name="connsiteY410" fmla="*/ 3042728 h 6858002"/>
                  <a:gd name="connsiteX411" fmla="*/ 4507613 w 4572002"/>
                  <a:gd name="connsiteY411" fmla="*/ 3107500 h 6858002"/>
                  <a:gd name="connsiteX412" fmla="*/ 4545521 w 4572002"/>
                  <a:gd name="connsiteY412" fmla="*/ 3209993 h 6858002"/>
                  <a:gd name="connsiteX413" fmla="*/ 4563811 w 4572002"/>
                  <a:gd name="connsiteY413" fmla="*/ 3253809 h 6858002"/>
                  <a:gd name="connsiteX414" fmla="*/ 4548570 w 4572002"/>
                  <a:gd name="connsiteY414" fmla="*/ 3293244 h 6858002"/>
                  <a:gd name="connsiteX415" fmla="*/ 4531043 w 4572002"/>
                  <a:gd name="connsiteY415" fmla="*/ 3318771 h 6858002"/>
                  <a:gd name="connsiteX416" fmla="*/ 4545904 w 4572002"/>
                  <a:gd name="connsiteY416" fmla="*/ 3399546 h 6858002"/>
                  <a:gd name="connsiteX417" fmla="*/ 4561524 w 4572002"/>
                  <a:gd name="connsiteY417" fmla="*/ 3485275 h 6858002"/>
                  <a:gd name="connsiteX418" fmla="*/ 4572002 w 4572002"/>
                  <a:gd name="connsiteY418" fmla="*/ 3546617 h 6858002"/>
                  <a:gd name="connsiteX419" fmla="*/ 4563620 w 4572002"/>
                  <a:gd name="connsiteY419" fmla="*/ 3623201 h 6858002"/>
                  <a:gd name="connsiteX420" fmla="*/ 4560192 w 4572002"/>
                  <a:gd name="connsiteY420" fmla="*/ 3683591 h 6858002"/>
                  <a:gd name="connsiteX421" fmla="*/ 4550476 w 4572002"/>
                  <a:gd name="connsiteY421" fmla="*/ 3732361 h 6858002"/>
                  <a:gd name="connsiteX422" fmla="*/ 4544759 w 4572002"/>
                  <a:gd name="connsiteY422" fmla="*/ 3749506 h 6858002"/>
                  <a:gd name="connsiteX423" fmla="*/ 4500182 w 4572002"/>
                  <a:gd name="connsiteY423" fmla="*/ 3885338 h 6858002"/>
                  <a:gd name="connsiteX424" fmla="*/ 4464557 w 4572002"/>
                  <a:gd name="connsiteY424" fmla="*/ 4030503 h 6858002"/>
                  <a:gd name="connsiteX425" fmla="*/ 4487039 w 4572002"/>
                  <a:gd name="connsiteY425" fmla="*/ 4124614 h 6858002"/>
                  <a:gd name="connsiteX426" fmla="*/ 4486656 w 4572002"/>
                  <a:gd name="connsiteY426" fmla="*/ 4159667 h 6858002"/>
                  <a:gd name="connsiteX427" fmla="*/ 4491801 w 4572002"/>
                  <a:gd name="connsiteY427" fmla="*/ 4320837 h 6858002"/>
                  <a:gd name="connsiteX428" fmla="*/ 4497325 w 4572002"/>
                  <a:gd name="connsiteY428" fmla="*/ 4349222 h 6858002"/>
                  <a:gd name="connsiteX429" fmla="*/ 4474653 w 4572002"/>
                  <a:gd name="connsiteY429" fmla="*/ 4502579 h 6858002"/>
                  <a:gd name="connsiteX430" fmla="*/ 4470844 w 4572002"/>
                  <a:gd name="connsiteY430" fmla="*/ 4558207 h 6858002"/>
                  <a:gd name="connsiteX431" fmla="*/ 4464557 w 4572002"/>
                  <a:gd name="connsiteY431" fmla="*/ 4609452 h 6858002"/>
                  <a:gd name="connsiteX432" fmla="*/ 4463033 w 4572002"/>
                  <a:gd name="connsiteY432" fmla="*/ 4681083 h 6858002"/>
                  <a:gd name="connsiteX433" fmla="*/ 4465891 w 4572002"/>
                  <a:gd name="connsiteY433" fmla="*/ 4755381 h 6858002"/>
                  <a:gd name="connsiteX434" fmla="*/ 4465319 w 4572002"/>
                  <a:gd name="connsiteY434" fmla="*/ 4838250 h 6858002"/>
                  <a:gd name="connsiteX435" fmla="*/ 4460367 w 4572002"/>
                  <a:gd name="connsiteY435" fmla="*/ 4871019 h 6858002"/>
                  <a:gd name="connsiteX436" fmla="*/ 4463795 w 4572002"/>
                  <a:gd name="connsiteY436" fmla="*/ 4959602 h 6858002"/>
                  <a:gd name="connsiteX437" fmla="*/ 4458082 w 4572002"/>
                  <a:gd name="connsiteY437" fmla="*/ 5006086 h 6858002"/>
                  <a:gd name="connsiteX438" fmla="*/ 4456937 w 4572002"/>
                  <a:gd name="connsiteY438" fmla="*/ 5082670 h 6858002"/>
                  <a:gd name="connsiteX439" fmla="*/ 4455603 w 4572002"/>
                  <a:gd name="connsiteY439" fmla="*/ 5107627 h 6858002"/>
                  <a:gd name="connsiteX440" fmla="*/ 4454840 w 4572002"/>
                  <a:gd name="connsiteY440" fmla="*/ 5129916 h 6858002"/>
                  <a:gd name="connsiteX441" fmla="*/ 4470464 w 4572002"/>
                  <a:gd name="connsiteY441" fmla="*/ 5206308 h 6858002"/>
                  <a:gd name="connsiteX442" fmla="*/ 4471415 w 4572002"/>
                  <a:gd name="connsiteY442" fmla="*/ 5274129 h 6858002"/>
                  <a:gd name="connsiteX443" fmla="*/ 4483990 w 4572002"/>
                  <a:gd name="connsiteY443" fmla="*/ 5393005 h 6858002"/>
                  <a:gd name="connsiteX444" fmla="*/ 4479607 w 4572002"/>
                  <a:gd name="connsiteY444" fmla="*/ 5419295 h 6858002"/>
                  <a:gd name="connsiteX445" fmla="*/ 4477894 w 4572002"/>
                  <a:gd name="connsiteY445" fmla="*/ 5501594 h 6858002"/>
                  <a:gd name="connsiteX446" fmla="*/ 4476560 w 4572002"/>
                  <a:gd name="connsiteY446" fmla="*/ 5548460 h 6858002"/>
                  <a:gd name="connsiteX447" fmla="*/ 4485703 w 4572002"/>
                  <a:gd name="connsiteY447" fmla="*/ 5606372 h 6858002"/>
                  <a:gd name="connsiteX448" fmla="*/ 4505134 w 4572002"/>
                  <a:gd name="connsiteY448" fmla="*/ 5706959 h 6858002"/>
                  <a:gd name="connsiteX449" fmla="*/ 4508183 w 4572002"/>
                  <a:gd name="connsiteY449" fmla="*/ 5733440 h 6858002"/>
                  <a:gd name="connsiteX450" fmla="*/ 4517519 w 4572002"/>
                  <a:gd name="connsiteY450" fmla="*/ 5781830 h 6858002"/>
                  <a:gd name="connsiteX451" fmla="*/ 4519234 w 4572002"/>
                  <a:gd name="connsiteY451" fmla="*/ 5790592 h 6858002"/>
                  <a:gd name="connsiteX452" fmla="*/ 4542855 w 4572002"/>
                  <a:gd name="connsiteY452" fmla="*/ 5864318 h 6858002"/>
                  <a:gd name="connsiteX453" fmla="*/ 4544759 w 4572002"/>
                  <a:gd name="connsiteY453" fmla="*/ 5902610 h 6858002"/>
                  <a:gd name="connsiteX454" fmla="*/ 4544951 w 4572002"/>
                  <a:gd name="connsiteY454" fmla="*/ 6012723 h 6858002"/>
                  <a:gd name="connsiteX455" fmla="*/ 4541332 w 4572002"/>
                  <a:gd name="connsiteY455" fmla="*/ 6059397 h 6858002"/>
                  <a:gd name="connsiteX456" fmla="*/ 4527426 w 4572002"/>
                  <a:gd name="connsiteY456" fmla="*/ 6171605 h 6858002"/>
                  <a:gd name="connsiteX457" fmla="*/ 4520568 w 4572002"/>
                  <a:gd name="connsiteY457" fmla="*/ 6242093 h 6858002"/>
                  <a:gd name="connsiteX458" fmla="*/ 4509706 w 4572002"/>
                  <a:gd name="connsiteY458" fmla="*/ 6323058 h 6858002"/>
                  <a:gd name="connsiteX459" fmla="*/ 4502848 w 4572002"/>
                  <a:gd name="connsiteY459" fmla="*/ 6415833 h 6858002"/>
                  <a:gd name="connsiteX460" fmla="*/ 4482084 w 4572002"/>
                  <a:gd name="connsiteY460" fmla="*/ 6584812 h 6858002"/>
                  <a:gd name="connsiteX461" fmla="*/ 4460557 w 4572002"/>
                  <a:gd name="connsiteY461" fmla="*/ 6748458 h 6858002"/>
                  <a:gd name="connsiteX462" fmla="*/ 4441507 w 4572002"/>
                  <a:gd name="connsiteY462" fmla="*/ 6815516 h 6858002"/>
                  <a:gd name="connsiteX463" fmla="*/ 4431806 w 4572002"/>
                  <a:gd name="connsiteY463" fmla="*/ 6858001 h 6858002"/>
                  <a:gd name="connsiteX464" fmla="*/ 4259554 w 4572002"/>
                  <a:gd name="connsiteY464" fmla="*/ 6858001 h 6858002"/>
                  <a:gd name="connsiteX465" fmla="*/ 4259554 w 4572002"/>
                  <a:gd name="connsiteY465" fmla="*/ 6858002 h 6858002"/>
                  <a:gd name="connsiteX466" fmla="*/ 0 w 4572002"/>
                  <a:gd name="connsiteY466" fmla="*/ 6858002 h 6858002"/>
                  <a:gd name="connsiteX467" fmla="*/ 0 w 4572002"/>
                  <a:gd name="connsiteY467" fmla="*/ 2 h 6858002"/>
                  <a:gd name="connsiteX468" fmla="*/ 3766492 w 4572002"/>
                  <a:gd name="connsiteY468" fmla="*/ 1 h 6858002"/>
                  <a:gd name="connsiteX469" fmla="*/ 3769210 w 4572002"/>
                  <a:gd name="connsiteY469" fmla="*/ 21486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4572002" h="6858002">
                    <a:moveTo>
                      <a:pt x="4214994" y="6564620"/>
                    </a:moveTo>
                    <a:lnTo>
                      <a:pt x="4214994" y="6564621"/>
                    </a:lnTo>
                    <a:cubicBezTo>
                      <a:pt x="4225281" y="6575479"/>
                      <a:pt x="4231378" y="6582147"/>
                      <a:pt x="4237474" y="6588626"/>
                    </a:cubicBezTo>
                    <a:lnTo>
                      <a:pt x="4254096" y="6625225"/>
                    </a:lnTo>
                    <a:lnTo>
                      <a:pt x="4247001" y="6662540"/>
                    </a:lnTo>
                    <a:lnTo>
                      <a:pt x="4247000" y="6662541"/>
                    </a:lnTo>
                    <a:lnTo>
                      <a:pt x="4246999" y="6662544"/>
                    </a:lnTo>
                    <a:lnTo>
                      <a:pt x="4235550" y="6683027"/>
                    </a:lnTo>
                    <a:lnTo>
                      <a:pt x="4232403" y="6702976"/>
                    </a:lnTo>
                    <a:lnTo>
                      <a:pt x="4232403" y="6702977"/>
                    </a:lnTo>
                    <a:cubicBezTo>
                      <a:pt x="4232808" y="6716169"/>
                      <a:pt x="4237951" y="6729219"/>
                      <a:pt x="4246238" y="6742553"/>
                    </a:cubicBezTo>
                    <a:lnTo>
                      <a:pt x="4246239" y="6742555"/>
                    </a:lnTo>
                    <a:lnTo>
                      <a:pt x="4265716" y="6812062"/>
                    </a:lnTo>
                    <a:lnTo>
                      <a:pt x="4265717" y="6812064"/>
                    </a:lnTo>
                    <a:lnTo>
                      <a:pt x="4265717" y="6812063"/>
                    </a:lnTo>
                    <a:lnTo>
                      <a:pt x="4265716" y="6812062"/>
                    </a:lnTo>
                    <a:lnTo>
                      <a:pt x="4260942" y="6776800"/>
                    </a:lnTo>
                    <a:lnTo>
                      <a:pt x="4246239" y="6742555"/>
                    </a:lnTo>
                    <a:lnTo>
                      <a:pt x="4246238" y="6742552"/>
                    </a:lnTo>
                    <a:lnTo>
                      <a:pt x="4232403" y="6702976"/>
                    </a:lnTo>
                    <a:lnTo>
                      <a:pt x="4246999" y="6662544"/>
                    </a:lnTo>
                    <a:lnTo>
                      <a:pt x="4247000" y="6662542"/>
                    </a:lnTo>
                    <a:lnTo>
                      <a:pt x="4247001" y="6662540"/>
                    </a:lnTo>
                    <a:lnTo>
                      <a:pt x="4254084" y="6645552"/>
                    </a:lnTo>
                    <a:lnTo>
                      <a:pt x="4254096" y="6625225"/>
                    </a:lnTo>
                    <a:lnTo>
                      <a:pt x="4254096" y="6625224"/>
                    </a:lnTo>
                    <a:cubicBezTo>
                      <a:pt x="4252000" y="6611341"/>
                      <a:pt x="4245951" y="6597578"/>
                      <a:pt x="4237474" y="6588625"/>
                    </a:cubicBezTo>
                    <a:close/>
                    <a:moveTo>
                      <a:pt x="4295315" y="6438981"/>
                    </a:moveTo>
                    <a:lnTo>
                      <a:pt x="4275385" y="6463840"/>
                    </a:lnTo>
                    <a:lnTo>
                      <a:pt x="4275382" y="6463849"/>
                    </a:lnTo>
                    <a:lnTo>
                      <a:pt x="4261587" y="6513012"/>
                    </a:lnTo>
                    <a:lnTo>
                      <a:pt x="4242781" y="6546194"/>
                    </a:lnTo>
                    <a:lnTo>
                      <a:pt x="4242781" y="6546195"/>
                    </a:lnTo>
                    <a:lnTo>
                      <a:pt x="4259120" y="6521804"/>
                    </a:lnTo>
                    <a:lnTo>
                      <a:pt x="4261587" y="6513012"/>
                    </a:lnTo>
                    <a:lnTo>
                      <a:pt x="4264398" y="6508052"/>
                    </a:lnTo>
                    <a:lnTo>
                      <a:pt x="4275382" y="6463849"/>
                    </a:lnTo>
                    <a:lnTo>
                      <a:pt x="4275385" y="6463841"/>
                    </a:lnTo>
                    <a:cubicBezTo>
                      <a:pt x="4278336" y="6451650"/>
                      <a:pt x="4285813" y="6444077"/>
                      <a:pt x="4295315" y="6438981"/>
                    </a:cubicBezTo>
                    <a:close/>
                    <a:moveTo>
                      <a:pt x="4381289" y="6365204"/>
                    </a:moveTo>
                    <a:lnTo>
                      <a:pt x="4380008" y="6387910"/>
                    </a:lnTo>
                    <a:lnTo>
                      <a:pt x="4378243" y="6391549"/>
                    </a:lnTo>
                    <a:lnTo>
                      <a:pt x="4370589" y="6407332"/>
                    </a:lnTo>
                    <a:lnTo>
                      <a:pt x="4370589" y="6407333"/>
                    </a:lnTo>
                    <a:lnTo>
                      <a:pt x="4378243" y="6391549"/>
                    </a:lnTo>
                    <a:lnTo>
                      <a:pt x="4380008" y="6387910"/>
                    </a:lnTo>
                    <a:close/>
                    <a:moveTo>
                      <a:pt x="4142220" y="4221391"/>
                    </a:move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4"/>
                    </a:lnTo>
                    <a:cubicBezTo>
                      <a:pt x="4118597" y="4810581"/>
                      <a:pt x="4123170" y="4819964"/>
                      <a:pt x="4131552" y="4828917"/>
                    </a:cubicBezTo>
                    <a:lnTo>
                      <a:pt x="4153733" y="4863343"/>
                    </a:lnTo>
                    <a:lnTo>
                      <a:pt x="4161262" y="4889275"/>
                    </a:lnTo>
                    <a:lnTo>
                      <a:pt x="4159557" y="4912168"/>
                    </a:lnTo>
                    <a:cubicBezTo>
                      <a:pt x="4157842" y="4919978"/>
                      <a:pt x="4157485" y="4927122"/>
                      <a:pt x="4158155" y="4933804"/>
                    </a:cubicBezTo>
                    <a:lnTo>
                      <a:pt x="4158155" y="4933805"/>
                    </a:lnTo>
                    <a:lnTo>
                      <a:pt x="4162914" y="4952673"/>
                    </a:lnTo>
                    <a:lnTo>
                      <a:pt x="4165707" y="4957454"/>
                    </a:lnTo>
                    <a:lnTo>
                      <a:pt x="4166985" y="4961456"/>
                    </a:lnTo>
                    <a:cubicBezTo>
                      <a:pt x="4171496" y="4970097"/>
                      <a:pt x="4177202" y="4978394"/>
                      <a:pt x="4182989" y="4987038"/>
                    </a:cubicBezTo>
                    <a:cubicBezTo>
                      <a:pt x="4194228" y="5003802"/>
                      <a:pt x="4208326" y="5022853"/>
                      <a:pt x="4209468" y="5041522"/>
                    </a:cubicBezTo>
                    <a:cubicBezTo>
                      <a:pt x="4210087" y="5052096"/>
                      <a:pt x="4213005" y="5062300"/>
                      <a:pt x="4216684" y="5072376"/>
                    </a:cubicBezTo>
                    <a:lnTo>
                      <a:pt x="4222587" y="5087441"/>
                    </a:lnTo>
                    <a:lnTo>
                      <a:pt x="4235615" y="5133220"/>
                    </a:lnTo>
                    <a:lnTo>
                      <a:pt x="4235616" y="5133225"/>
                    </a:lnTo>
                    <a:lnTo>
                      <a:pt x="4228901" y="5166113"/>
                    </a:lnTo>
                    <a:lnTo>
                      <a:pt x="4228901" y="5166114"/>
                    </a:lnTo>
                    <a:cubicBezTo>
                      <a:pt x="4228139" y="5167638"/>
                      <a:pt x="4228712" y="5169781"/>
                      <a:pt x="4229593" y="5172091"/>
                    </a:cubicBezTo>
                    <a:lnTo>
                      <a:pt x="4232139" y="5179068"/>
                    </a:lnTo>
                    <a:cubicBezTo>
                      <a:pt x="4235759" y="5196595"/>
                      <a:pt x="4235807" y="5213598"/>
                      <a:pt x="4231973" y="5229434"/>
                    </a:cubicBezTo>
                    <a:lnTo>
                      <a:pt x="4225669" y="5241089"/>
                    </a:lnTo>
                    <a:lnTo>
                      <a:pt x="4208517" y="5272796"/>
                    </a:lnTo>
                    <a:cubicBezTo>
                      <a:pt x="4196871" y="5285441"/>
                      <a:pt x="4189165" y="5298595"/>
                      <a:pt x="4184613" y="5312288"/>
                    </a:cubicBezTo>
                    <a:lnTo>
                      <a:pt x="4183557" y="5321350"/>
                    </a:lnTo>
                    <a:lnTo>
                      <a:pt x="4181083" y="5326163"/>
                    </a:ln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7" y="5480638"/>
                    </a:cubicBezTo>
                    <a:lnTo>
                      <a:pt x="4208850" y="5507668"/>
                    </a:lnTo>
                    <a:lnTo>
                      <a:pt x="4198232" y="5531692"/>
                    </a:lnTo>
                    <a:lnTo>
                      <a:pt x="4198231" y="5531693"/>
                    </a:lnTo>
                    <a:cubicBezTo>
                      <a:pt x="4191181" y="5537600"/>
                      <a:pt x="4187989" y="5542649"/>
                      <a:pt x="4188085" y="5547578"/>
                    </a:cubicBezTo>
                    <a:lnTo>
                      <a:pt x="4188085" y="5547579"/>
                    </a:lnTo>
                    <a:cubicBezTo>
                      <a:pt x="4188180" y="5552508"/>
                      <a:pt x="4191562" y="5557318"/>
                      <a:pt x="4197659" y="5562747"/>
                    </a:cubicBezTo>
                    <a:cubicBezTo>
                      <a:pt x="4240332" y="5600468"/>
                      <a:pt x="4267003" y="5646190"/>
                      <a:pt x="4268907" y="5704484"/>
                    </a:cubicBezTo>
                    <a:cubicBezTo>
                      <a:pt x="4269289" y="5716486"/>
                      <a:pt x="4271954" y="5728679"/>
                      <a:pt x="4274812" y="5740489"/>
                    </a:cubicBezTo>
                    <a:cubicBezTo>
                      <a:pt x="4276527" y="5747729"/>
                      <a:pt x="4278433" y="5756494"/>
                      <a:pt x="4283578" y="5760874"/>
                    </a:cubicBezTo>
                    <a:cubicBezTo>
                      <a:pt x="4322821" y="5794975"/>
                      <a:pt x="4350063" y="5837458"/>
                      <a:pt x="4371973" y="5883752"/>
                    </a:cubicBezTo>
                    <a:lnTo>
                      <a:pt x="4371974" y="5883757"/>
                    </a:lnTo>
                    <a:lnTo>
                      <a:pt x="4389877" y="5935946"/>
                    </a:lnTo>
                    <a:lnTo>
                      <a:pt x="4389878" y="5935950"/>
                    </a:lnTo>
                    <a:lnTo>
                      <a:pt x="4386259" y="5993290"/>
                    </a:lnTo>
                    <a:lnTo>
                      <a:pt x="4386259" y="5993291"/>
                    </a:lnTo>
                    <a:cubicBezTo>
                      <a:pt x="4385116" y="6004531"/>
                      <a:pt x="4385306" y="6017485"/>
                      <a:pt x="4379782" y="6026440"/>
                    </a:cubicBezTo>
                    <a:cubicBezTo>
                      <a:pt x="4362445" y="6054825"/>
                      <a:pt x="4343778" y="6082258"/>
                      <a:pt x="4323583" y="6108738"/>
                    </a:cubicBezTo>
                    <a:cubicBezTo>
                      <a:pt x="4314914" y="6120074"/>
                      <a:pt x="4309961" y="6126884"/>
                      <a:pt x="4309890" y="6133314"/>
                    </a:cubicBezTo>
                    <a:lnTo>
                      <a:pt x="4309890" y="6133315"/>
                    </a:lnTo>
                    <a:lnTo>
                      <a:pt x="4313591" y="6143190"/>
                    </a:lnTo>
                    <a:lnTo>
                      <a:pt x="4325486" y="6155600"/>
                    </a:lnTo>
                    <a:lnTo>
                      <a:pt x="4325488" y="6155603"/>
                    </a:lnTo>
                    <a:cubicBezTo>
                      <a:pt x="4347778" y="6175798"/>
                      <a:pt x="4359398" y="6200945"/>
                      <a:pt x="4364160" y="6228757"/>
                    </a:cubicBezTo>
                    <a:lnTo>
                      <a:pt x="4381497" y="6361540"/>
                    </a:lnTo>
                    <a:lnTo>
                      <a:pt x="4381497" y="6361539"/>
                    </a:lnTo>
                    <a:cubicBezTo>
                      <a:pt x="4377877" y="6317151"/>
                      <a:pt x="4371590" y="6272764"/>
                      <a:pt x="4364160" y="6228756"/>
                    </a:cubicBezTo>
                    <a:cubicBezTo>
                      <a:pt x="4359398" y="6200944"/>
                      <a:pt x="4347778" y="6175797"/>
                      <a:pt x="4325488" y="6155602"/>
                    </a:cubicBezTo>
                    <a:lnTo>
                      <a:pt x="4325486" y="6155600"/>
                    </a:lnTo>
                    <a:lnTo>
                      <a:pt x="4309890" y="6133315"/>
                    </a:lnTo>
                    <a:lnTo>
                      <a:pt x="4323583" y="6108739"/>
                    </a:lnTo>
                    <a:cubicBezTo>
                      <a:pt x="4343778" y="6082259"/>
                      <a:pt x="4362445" y="6054826"/>
                      <a:pt x="4379782" y="6026441"/>
                    </a:cubicBezTo>
                    <a:cubicBezTo>
                      <a:pt x="4385306" y="6017486"/>
                      <a:pt x="4385116" y="6004532"/>
                      <a:pt x="4386259" y="5993292"/>
                    </a:cubicBezTo>
                    <a:lnTo>
                      <a:pt x="4386259" y="5993290"/>
                    </a:lnTo>
                    <a:lnTo>
                      <a:pt x="4389712" y="5964477"/>
                    </a:lnTo>
                    <a:lnTo>
                      <a:pt x="4389878" y="5935950"/>
                    </a:lnTo>
                    <a:lnTo>
                      <a:pt x="4389878" y="5935949"/>
                    </a:lnTo>
                    <a:lnTo>
                      <a:pt x="4389877" y="5935946"/>
                    </a:lnTo>
                    <a:lnTo>
                      <a:pt x="4382997" y="5909351"/>
                    </a:lnTo>
                    <a:lnTo>
                      <a:pt x="4371974" y="5883757"/>
                    </a:lnTo>
                    <a:lnTo>
                      <a:pt x="4371973" y="5883751"/>
                    </a:lnTo>
                    <a:cubicBezTo>
                      <a:pt x="4350063" y="5837457"/>
                      <a:pt x="4322821" y="5794974"/>
                      <a:pt x="4283578" y="5760873"/>
                    </a:cubicBezTo>
                    <a:cubicBezTo>
                      <a:pt x="4278433" y="5756493"/>
                      <a:pt x="4276527" y="5747728"/>
                      <a:pt x="4274812" y="5740488"/>
                    </a:cubicBezTo>
                    <a:cubicBezTo>
                      <a:pt x="4271954" y="5728678"/>
                      <a:pt x="4269289" y="5716485"/>
                      <a:pt x="4268907" y="5704483"/>
                    </a:cubicBezTo>
                    <a:cubicBezTo>
                      <a:pt x="4267003" y="5646189"/>
                      <a:pt x="4240332" y="5600467"/>
                      <a:pt x="4197659" y="5562746"/>
                    </a:cubicBezTo>
                    <a:lnTo>
                      <a:pt x="4188085" y="5547578"/>
                    </a:lnTo>
                    <a:lnTo>
                      <a:pt x="4198231" y="5531694"/>
                    </a:lnTo>
                    <a:lnTo>
                      <a:pt x="4198232" y="5531692"/>
                    </a:lnTo>
                    <a:lnTo>
                      <a:pt x="4206630" y="5520422"/>
                    </a:lnTo>
                    <a:lnTo>
                      <a:pt x="4208850" y="5507668"/>
                    </a:lnTo>
                    <a:lnTo>
                      <a:pt x="4208850" y="5507667"/>
                    </a:lnTo>
                    <a:cubicBezTo>
                      <a:pt x="4208803" y="5498832"/>
                      <a:pt x="4206231" y="5489497"/>
                      <a:pt x="4204327" y="5480637"/>
                    </a:cubicBezTo>
                    <a:cubicBezTo>
                      <a:pt x="4200516" y="5462351"/>
                      <a:pt x="4196514" y="5443870"/>
                      <a:pt x="4192704" y="5425582"/>
                    </a:cubicBezTo>
                    <a:cubicBezTo>
                      <a:pt x="4190038" y="5412057"/>
                      <a:pt x="4187752" y="5398721"/>
                      <a:pt x="4184513" y="5385384"/>
                    </a:cubicBezTo>
                    <a:lnTo>
                      <a:pt x="4179637" y="5355014"/>
                    </a:lnTo>
                    <a:lnTo>
                      <a:pt x="4183557" y="5321350"/>
                    </a:lnTo>
                    <a:lnTo>
                      <a:pt x="4208517" y="5272797"/>
                    </a:lnTo>
                    <a:lnTo>
                      <a:pt x="4225669" y="5241089"/>
                    </a:lnTo>
                    <a:lnTo>
                      <a:pt x="4231973" y="5229433"/>
                    </a:lnTo>
                    <a:lnTo>
                      <a:pt x="4232139" y="5179068"/>
                    </a:lnTo>
                    <a:lnTo>
                      <a:pt x="4232139" y="5179067"/>
                    </a:lnTo>
                    <a:cubicBezTo>
                      <a:pt x="4231663" y="5176876"/>
                      <a:pt x="4230473" y="5174400"/>
                      <a:pt x="4229593" y="5172090"/>
                    </a:cubicBezTo>
                    <a:lnTo>
                      <a:pt x="4228901" y="5166114"/>
                    </a:lnTo>
                    <a:lnTo>
                      <a:pt x="4235616" y="5133225"/>
                    </a:lnTo>
                    <a:lnTo>
                      <a:pt x="4235616" y="5133224"/>
                    </a:lnTo>
                    <a:lnTo>
                      <a:pt x="4235615" y="5133220"/>
                    </a:lnTo>
                    <a:lnTo>
                      <a:pt x="4228473" y="5102461"/>
                    </a:lnTo>
                    <a:lnTo>
                      <a:pt x="4222587" y="5087441"/>
                    </a:lnTo>
                    <a:lnTo>
                      <a:pt x="4222582" y="5087423"/>
                    </a:lnTo>
                    <a:cubicBezTo>
                      <a:pt x="4216496" y="5072411"/>
                      <a:pt x="4210397" y="5057381"/>
                      <a:pt x="4209468" y="5041521"/>
                    </a:cubicBezTo>
                    <a:cubicBezTo>
                      <a:pt x="4208326" y="5022852"/>
                      <a:pt x="4194228" y="5003801"/>
                      <a:pt x="4182989" y="4987037"/>
                    </a:cubicBezTo>
                    <a:lnTo>
                      <a:pt x="4165707" y="4957454"/>
                    </a:lnTo>
                    <a:lnTo>
                      <a:pt x="4158155" y="4933805"/>
                    </a:lnTo>
                    <a:lnTo>
                      <a:pt x="4159557" y="4912169"/>
                    </a:lnTo>
                    <a:cubicBezTo>
                      <a:pt x="4161319" y="4904358"/>
                      <a:pt x="4161831" y="4896714"/>
                      <a:pt x="4161262" y="4889276"/>
                    </a:cubicBezTo>
                    <a:lnTo>
                      <a:pt x="4161262" y="4889275"/>
                    </a:lnTo>
                    <a:lnTo>
                      <a:pt x="4156484" y="4867614"/>
                    </a:lnTo>
                    <a:lnTo>
                      <a:pt x="4153733" y="4863343"/>
                    </a:lnTo>
                    <a:lnTo>
                      <a:pt x="4151983" y="4857317"/>
                    </a:lnTo>
                    <a:cubicBezTo>
                      <a:pt x="4146840" y="4847214"/>
                      <a:pt x="4139839" y="4837703"/>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9" y="4442762"/>
                      <a:pt x="4197659" y="4403326"/>
                      <a:pt x="4196706" y="4363891"/>
                    </a:cubicBezTo>
                    <a:lnTo>
                      <a:pt x="4196706" y="4363890"/>
                    </a:lnTo>
                    <a:cubicBezTo>
                      <a:pt x="4196514" y="4350554"/>
                      <a:pt x="4193466" y="4336457"/>
                      <a:pt x="4187752" y="4324645"/>
                    </a:cubicBezTo>
                    <a:cubicBezTo>
                      <a:pt x="4175749" y="4300070"/>
                      <a:pt x="4160129" y="4277401"/>
                      <a:pt x="4147936" y="4253014"/>
                    </a:cubicBezTo>
                    <a:close/>
                    <a:moveTo>
                      <a:pt x="4211111" y="2836172"/>
                    </a:moveTo>
                    <a:lnTo>
                      <a:pt x="4202421" y="2848793"/>
                    </a:lnTo>
                    <a:cubicBezTo>
                      <a:pt x="4197421" y="2865010"/>
                      <a:pt x="4191562" y="2881307"/>
                      <a:pt x="4186816" y="2897785"/>
                    </a:cubicBezTo>
                    <a:lnTo>
                      <a:pt x="4185787" y="2903551"/>
                    </a:lnTo>
                    <a:lnTo>
                      <a:pt x="4182513" y="2914328"/>
                    </a:lnTo>
                    <a:lnTo>
                      <a:pt x="4177882" y="2947858"/>
                    </a:lnTo>
                    <a:lnTo>
                      <a:pt x="4177881" y="2947862"/>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9"/>
                    </a:lnTo>
                    <a:cubicBezTo>
                      <a:pt x="4092450" y="3582005"/>
                      <a:pt x="4096499" y="3590054"/>
                      <a:pt x="4105453" y="3606818"/>
                    </a:cubicBezTo>
                    <a:cubicBezTo>
                      <a:pt x="4109835" y="3614820"/>
                      <a:pt x="4112501" y="3624726"/>
                      <a:pt x="4118979" y="3630633"/>
                    </a:cubicBezTo>
                    <a:lnTo>
                      <a:pt x="4136708" y="3654416"/>
                    </a:lnTo>
                    <a:lnTo>
                      <a:pt x="4140382" y="3668940"/>
                    </a:lnTo>
                    <a:lnTo>
                      <a:pt x="4143220" y="3680164"/>
                    </a:lnTo>
                    <a:lnTo>
                      <a:pt x="4139172" y="3734837"/>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7425" y="3868764"/>
                    </a:lnTo>
                    <a:lnTo>
                      <a:pt x="4126028" y="3885337"/>
                    </a:lnTo>
                    <a:lnTo>
                      <a:pt x="4126028" y="3885339"/>
                    </a:lnTo>
                    <a:cubicBezTo>
                      <a:pt x="4135744" y="3897722"/>
                      <a:pt x="4143150" y="3910319"/>
                      <a:pt x="4148409" y="3923125"/>
                    </a:cubicBezTo>
                    <a:lnTo>
                      <a:pt x="4157913" y="3962160"/>
                    </a:lnTo>
                    <a:lnTo>
                      <a:pt x="4142221" y="4043838"/>
                    </a:lnTo>
                    <a:lnTo>
                      <a:pt x="4142220" y="4043839"/>
                    </a:lnTo>
                    <a:cubicBezTo>
                      <a:pt x="4133457" y="4063842"/>
                      <a:pt x="4128075" y="4083702"/>
                      <a:pt x="4127099" y="4103825"/>
                    </a:cubicBezTo>
                    <a:lnTo>
                      <a:pt x="4127099" y="4103826"/>
                    </a:lnTo>
                    <a:lnTo>
                      <a:pt x="4129066" y="4134256"/>
                    </a:lnTo>
                    <a:lnTo>
                      <a:pt x="4138410" y="4165382"/>
                    </a:lnTo>
                    <a:lnTo>
                      <a:pt x="4138410" y="4165384"/>
                    </a:lnTo>
                    <a:lnTo>
                      <a:pt x="4142315" y="4192388"/>
                    </a:lnTo>
                    <a:lnTo>
                      <a:pt x="4142315" y="4192387"/>
                    </a:lnTo>
                    <a:cubicBezTo>
                      <a:pt x="4142411" y="4182767"/>
                      <a:pt x="4141839" y="4173480"/>
                      <a:pt x="4138410" y="4165383"/>
                    </a:cubicBezTo>
                    <a:lnTo>
                      <a:pt x="4138410" y="4165382"/>
                    </a:lnTo>
                    <a:lnTo>
                      <a:pt x="4127099" y="4103826"/>
                    </a:lnTo>
                    <a:lnTo>
                      <a:pt x="4142220" y="4043840"/>
                    </a:lnTo>
                    <a:lnTo>
                      <a:pt x="4142221" y="4043838"/>
                    </a:lnTo>
                    <a:lnTo>
                      <a:pt x="4155523" y="4002410"/>
                    </a:lnTo>
                    <a:lnTo>
                      <a:pt x="4157913" y="3962160"/>
                    </a:lnTo>
                    <a:lnTo>
                      <a:pt x="4157913" y="3962159"/>
                    </a:lnTo>
                    <a:cubicBezTo>
                      <a:pt x="4155651" y="3935727"/>
                      <a:pt x="4145460" y="3910104"/>
                      <a:pt x="4126028" y="3885338"/>
                    </a:cubicBezTo>
                    <a:lnTo>
                      <a:pt x="4126028" y="3885337"/>
                    </a:lnTo>
                    <a:lnTo>
                      <a:pt x="4116645" y="3852620"/>
                    </a:lnTo>
                    <a:lnTo>
                      <a:pt x="4130980" y="3822473"/>
                    </a:lnTo>
                    <a:cubicBezTo>
                      <a:pt x="4139172" y="3811614"/>
                      <a:pt x="4144316" y="3800897"/>
                      <a:pt x="4145911" y="3789777"/>
                    </a:cubicBezTo>
                    <a:lnTo>
                      <a:pt x="4145911" y="3789776"/>
                    </a:lnTo>
                    <a:cubicBezTo>
                      <a:pt x="4147507" y="3778655"/>
                      <a:pt x="4145554" y="3767130"/>
                      <a:pt x="4139554" y="3754652"/>
                    </a:cubicBezTo>
                    <a:lnTo>
                      <a:pt x="4139172" y="3734838"/>
                    </a:lnTo>
                    <a:lnTo>
                      <a:pt x="4143220" y="3680164"/>
                    </a:lnTo>
                    <a:lnTo>
                      <a:pt x="4143220" y="3680163"/>
                    </a:lnTo>
                    <a:lnTo>
                      <a:pt x="4140382" y="3668940"/>
                    </a:lnTo>
                    <a:lnTo>
                      <a:pt x="4136708" y="3654416"/>
                    </a:lnTo>
                    <a:lnTo>
                      <a:pt x="4136708" y="3654416"/>
                    </a:lnTo>
                    <a:lnTo>
                      <a:pt x="4136708" y="3654415"/>
                    </a:lnTo>
                    <a:cubicBezTo>
                      <a:pt x="4132898" y="3646123"/>
                      <a:pt x="4127219" y="3638157"/>
                      <a:pt x="4118979" y="3630632"/>
                    </a:cubicBezTo>
                    <a:cubicBezTo>
                      <a:pt x="4112501" y="3624725"/>
                      <a:pt x="4109835" y="3614819"/>
                      <a:pt x="4105453" y="3606817"/>
                    </a:cubicBezTo>
                    <a:cubicBezTo>
                      <a:pt x="4100976" y="3598435"/>
                      <a:pt x="4097725" y="3592232"/>
                      <a:pt x="4095707" y="3587174"/>
                    </a:cubicBez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1"/>
                    </a:lnTo>
                    <a:cubicBezTo>
                      <a:pt x="4193372" y="3045777"/>
                      <a:pt x="4189562" y="3014153"/>
                      <a:pt x="4181465" y="2982148"/>
                    </a:cubicBezTo>
                    <a:lnTo>
                      <a:pt x="4177881" y="2947863"/>
                    </a:lnTo>
                    <a:lnTo>
                      <a:pt x="4177882" y="2947858"/>
                    </a:lnTo>
                    <a:lnTo>
                      <a:pt x="4185787" y="2903551"/>
                    </a:lnTo>
                    <a:lnTo>
                      <a:pt x="4202421" y="2848794"/>
                    </a:lnTo>
                    <a:cubicBezTo>
                      <a:pt x="4203754" y="2844317"/>
                      <a:pt x="4207040"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25839" y="2518262"/>
                    </a:lnTo>
                    <a:lnTo>
                      <a:pt x="4125838" y="2518264"/>
                    </a:lnTo>
                    <a:cubicBezTo>
                      <a:pt x="4123171" y="2527790"/>
                      <a:pt x="4122027" y="2536457"/>
                      <a:pt x="4122194" y="2545006"/>
                    </a:cubicBezTo>
                    <a:lnTo>
                      <a:pt x="4122194" y="2545007"/>
                    </a:lnTo>
                    <a:cubicBezTo>
                      <a:pt x="4122360" y="2553556"/>
                      <a:pt x="4123837" y="2561986"/>
                      <a:pt x="4126408" y="2571035"/>
                    </a:cubicBezTo>
                    <a:cubicBezTo>
                      <a:pt x="4138410" y="2612946"/>
                      <a:pt x="4170987" y="2640951"/>
                      <a:pt x="4199563" y="2668002"/>
                    </a:cubicBezTo>
                    <a:cubicBezTo>
                      <a:pt x="4223947" y="2691055"/>
                      <a:pt x="4237663" y="2716964"/>
                      <a:pt x="4247953" y="2745349"/>
                    </a:cubicBezTo>
                    <a:lnTo>
                      <a:pt x="4247954" y="2745352"/>
                    </a:lnTo>
                    <a:lnTo>
                      <a:pt x="4253873" y="2778006"/>
                    </a:lnTo>
                    <a:lnTo>
                      <a:pt x="4253453" y="2785440"/>
                    </a:lnTo>
                    <a:lnTo>
                      <a:pt x="4243374" y="2811780"/>
                    </a:lnTo>
                    <a:lnTo>
                      <a:pt x="4243371" y="2811787"/>
                    </a:lnTo>
                    <a:lnTo>
                      <a:pt x="4243372" y="2811787"/>
                    </a:lnTo>
                    <a:lnTo>
                      <a:pt x="4243374" y="2811780"/>
                    </a:lnTo>
                    <a:lnTo>
                      <a:pt x="4253025" y="2793023"/>
                    </a:lnTo>
                    <a:lnTo>
                      <a:pt x="4253453" y="2785440"/>
                    </a:lnTo>
                    <a:lnTo>
                      <a:pt x="4254654" y="2782305"/>
                    </a:lnTo>
                    <a:lnTo>
                      <a:pt x="4253873" y="2778006"/>
                    </a:lnTo>
                    <a:lnTo>
                      <a:pt x="4254284" y="2770758"/>
                    </a:lnTo>
                    <a:lnTo>
                      <a:pt x="4247954" y="2745352"/>
                    </a:lnTo>
                    <a:lnTo>
                      <a:pt x="4247953" y="2745348"/>
                    </a:lnTo>
                    <a:cubicBezTo>
                      <a:pt x="4237663" y="2716963"/>
                      <a:pt x="4223947" y="2691054"/>
                      <a:pt x="4199563" y="2668001"/>
                    </a:cubicBezTo>
                    <a:cubicBezTo>
                      <a:pt x="4170987" y="2640950"/>
                      <a:pt x="4138410" y="2612945"/>
                      <a:pt x="4126408" y="2571034"/>
                    </a:cubicBezTo>
                    <a:lnTo>
                      <a:pt x="4122194" y="2545007"/>
                    </a:lnTo>
                    <a:lnTo>
                      <a:pt x="4125838" y="2518265"/>
                    </a:lnTo>
                    <a:lnTo>
                      <a:pt x="4125839" y="2518262"/>
                    </a:lnTo>
                    <a:lnTo>
                      <a:pt x="4132419" y="2490551"/>
                    </a:lnTo>
                    <a:lnTo>
                      <a:pt x="4134481" y="2463018"/>
                    </a:lnTo>
                    <a:lnTo>
                      <a:pt x="4134481" y="2463017"/>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45230" y="1459073"/>
                    </a:moveTo>
                    <a:lnTo>
                      <a:pt x="3745229" y="1459074"/>
                    </a:lnTo>
                    <a:lnTo>
                      <a:pt x="3736012" y="1481572"/>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lnTo>
                      <a:pt x="3759500" y="338900"/>
                    </a:lnTo>
                    <a:lnTo>
                      <a:pt x="3769400" y="395640"/>
                    </a:lnTo>
                    <a:lnTo>
                      <a:pt x="3765590" y="367328"/>
                    </a:lnTo>
                    <a:lnTo>
                      <a:pt x="3759500" y="338900"/>
                    </a:lnTo>
                    <a:lnTo>
                      <a:pt x="3759494" y="338870"/>
                    </a:ln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7"/>
                    </a:lnTo>
                    <a:lnTo>
                      <a:pt x="3785402" y="228944"/>
                    </a:lnTo>
                    <a:lnTo>
                      <a:pt x="3780943" y="177271"/>
                    </a:lnTo>
                    <a:lnTo>
                      <a:pt x="3777129" y="153387"/>
                    </a:lnTo>
                    <a:lnTo>
                      <a:pt x="3776930" y="151569"/>
                    </a:lnTo>
                    <a:cubicBezTo>
                      <a:pt x="3772700" y="125876"/>
                      <a:pt x="3768195" y="100174"/>
                      <a:pt x="3766811" y="74129"/>
                    </a:cubicBezTo>
                    <a:close/>
                    <a:moveTo>
                      <a:pt x="3766492" y="0"/>
                    </a:moveTo>
                    <a:lnTo>
                      <a:pt x="4230600" y="0"/>
                    </a:lnTo>
                    <a:lnTo>
                      <a:pt x="4229473" y="2817"/>
                    </a:lnTo>
                    <a:cubicBezTo>
                      <a:pt x="4221092" y="21486"/>
                      <a:pt x="4218423" y="43012"/>
                      <a:pt x="4215375" y="63587"/>
                    </a:cubicBezTo>
                    <a:cubicBezTo>
                      <a:pt x="4209851" y="101308"/>
                      <a:pt x="4206421" y="139219"/>
                      <a:pt x="4201468" y="176939"/>
                    </a:cubicBezTo>
                    <a:cubicBezTo>
                      <a:pt x="4200325" y="184941"/>
                      <a:pt x="4198231"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5" y="1489720"/>
                    </a:cubicBezTo>
                    <a:cubicBezTo>
                      <a:pt x="4198993" y="1505724"/>
                      <a:pt x="4192324" y="1523059"/>
                      <a:pt x="4196324" y="1537537"/>
                    </a:cubicBezTo>
                    <a:cubicBezTo>
                      <a:pt x="4207374" y="1576019"/>
                      <a:pt x="4220709" y="1614120"/>
                      <a:pt x="4237474" y="1650317"/>
                    </a:cubicBezTo>
                    <a:cubicBezTo>
                      <a:pt x="4254428" y="1687086"/>
                      <a:pt x="4268716" y="1721185"/>
                      <a:pt x="4251572" y="1763287"/>
                    </a:cubicBezTo>
                    <a:cubicBezTo>
                      <a:pt x="4244332" y="1781194"/>
                      <a:pt x="4249476" y="1804816"/>
                      <a:pt x="4251380" y="1825393"/>
                    </a:cubicBezTo>
                    <a:cubicBezTo>
                      <a:pt x="4252904" y="1840441"/>
                      <a:pt x="4261478" y="1854920"/>
                      <a:pt x="4261478" y="1869780"/>
                    </a:cubicBezTo>
                    <a:cubicBezTo>
                      <a:pt x="4261478" y="1909408"/>
                      <a:pt x="4271574" y="1944649"/>
                      <a:pt x="4292149" y="1978940"/>
                    </a:cubicBezTo>
                    <a:cubicBezTo>
                      <a:pt x="4300150" y="1992279"/>
                      <a:pt x="4294815" y="2013043"/>
                      <a:pt x="4296911" y="2030378"/>
                    </a:cubicBezTo>
                    <a:cubicBezTo>
                      <a:pt x="4299388" y="2048668"/>
                      <a:pt x="4301673" y="2067525"/>
                      <a:pt x="4307201" y="2085054"/>
                    </a:cubicBezTo>
                    <a:cubicBezTo>
                      <a:pt x="4321679" y="2130393"/>
                      <a:pt x="4338062" y="2175163"/>
                      <a:pt x="4353302" y="2220312"/>
                    </a:cubicBezTo>
                    <a:cubicBezTo>
                      <a:pt x="4365877" y="2257459"/>
                      <a:pt x="4355970" y="2294039"/>
                      <a:pt x="4350636" y="2330806"/>
                    </a:cubicBezTo>
                    <a:cubicBezTo>
                      <a:pt x="4347205" y="2353859"/>
                      <a:pt x="4339013" y="2375383"/>
                      <a:pt x="4351206" y="2401292"/>
                    </a:cubicBezTo>
                    <a:cubicBezTo>
                      <a:pt x="4362828" y="2426059"/>
                      <a:pt x="4360160" y="2457492"/>
                      <a:pt x="4366446" y="2485307"/>
                    </a:cubicBezTo>
                    <a:cubicBezTo>
                      <a:pt x="4371781" y="2508742"/>
                      <a:pt x="4380354" y="2531409"/>
                      <a:pt x="4388736" y="2554079"/>
                    </a:cubicBezTo>
                    <a:cubicBezTo>
                      <a:pt x="4400168" y="2584942"/>
                      <a:pt x="4412167" y="2615421"/>
                      <a:pt x="4406453" y="2649143"/>
                    </a:cubicBezTo>
                    <a:cubicBezTo>
                      <a:pt x="4399976" y="2687436"/>
                      <a:pt x="4424359" y="2713723"/>
                      <a:pt x="4440554" y="2743826"/>
                    </a:cubicBezTo>
                    <a:cubicBezTo>
                      <a:pt x="4451603" y="2764590"/>
                      <a:pt x="4459795" y="2787259"/>
                      <a:pt x="4466653" y="2809930"/>
                    </a:cubicBezTo>
                    <a:cubicBezTo>
                      <a:pt x="4475607" y="2840219"/>
                      <a:pt x="4480941" y="2871462"/>
                      <a:pt x="4489705" y="2901943"/>
                    </a:cubicBezTo>
                    <a:cubicBezTo>
                      <a:pt x="4502848" y="2948047"/>
                      <a:pt x="4513137" y="2994722"/>
                      <a:pt x="4505897" y="3042728"/>
                    </a:cubicBezTo>
                    <a:cubicBezTo>
                      <a:pt x="4502659" y="3064827"/>
                      <a:pt x="4502848" y="3085403"/>
                      <a:pt x="4507613" y="3107500"/>
                    </a:cubicBezTo>
                    <a:cubicBezTo>
                      <a:pt x="4515422" y="3143695"/>
                      <a:pt x="4516376" y="3180844"/>
                      <a:pt x="4545521" y="3209993"/>
                    </a:cubicBezTo>
                    <a:cubicBezTo>
                      <a:pt x="4555811" y="3220280"/>
                      <a:pt x="4558477" y="3238758"/>
                      <a:pt x="4563811" y="3253809"/>
                    </a:cubicBezTo>
                    <a:cubicBezTo>
                      <a:pt x="4570099" y="3271145"/>
                      <a:pt x="4566858" y="3283908"/>
                      <a:pt x="4548570" y="3293244"/>
                    </a:cubicBezTo>
                    <a:cubicBezTo>
                      <a:pt x="4540379" y="3297434"/>
                      <a:pt x="4532378" y="3309437"/>
                      <a:pt x="4531043" y="3318771"/>
                    </a:cubicBezTo>
                    <a:cubicBezTo>
                      <a:pt x="4527043" y="3346776"/>
                      <a:pt x="4532950" y="3372495"/>
                      <a:pt x="4545904" y="3399546"/>
                    </a:cubicBezTo>
                    <a:cubicBezTo>
                      <a:pt x="4558096" y="3424883"/>
                      <a:pt x="4556762" y="3456508"/>
                      <a:pt x="4561524" y="3485275"/>
                    </a:cubicBezTo>
                    <a:cubicBezTo>
                      <a:pt x="4564954" y="3505657"/>
                      <a:pt x="4572002" y="3526042"/>
                      <a:pt x="4572002" y="3546617"/>
                    </a:cubicBezTo>
                    <a:cubicBezTo>
                      <a:pt x="4572002" y="3572146"/>
                      <a:pt x="4565907" y="3597482"/>
                      <a:pt x="4563620" y="3623201"/>
                    </a:cubicBezTo>
                    <a:cubicBezTo>
                      <a:pt x="4561716" y="3643204"/>
                      <a:pt x="4562478" y="3663589"/>
                      <a:pt x="4560192" y="3683591"/>
                    </a:cubicBezTo>
                    <a:cubicBezTo>
                      <a:pt x="4558477" y="3699976"/>
                      <a:pt x="4554096" y="3716168"/>
                      <a:pt x="4550476" y="3732361"/>
                    </a:cubicBezTo>
                    <a:cubicBezTo>
                      <a:pt x="4549142" y="3738267"/>
                      <a:pt x="4543998" y="3744173"/>
                      <a:pt x="4544759" y="3749506"/>
                    </a:cubicBezTo>
                    <a:cubicBezTo>
                      <a:pt x="4552953" y="3802467"/>
                      <a:pt x="4516376" y="3840569"/>
                      <a:pt x="4500182" y="3885338"/>
                    </a:cubicBezTo>
                    <a:cubicBezTo>
                      <a:pt x="4483035" y="3932394"/>
                      <a:pt x="4456748" y="3977925"/>
                      <a:pt x="4464557" y="4030503"/>
                    </a:cubicBezTo>
                    <a:cubicBezTo>
                      <a:pt x="4469319" y="4062318"/>
                      <a:pt x="4480369" y="4092989"/>
                      <a:pt x="4487039" y="4124614"/>
                    </a:cubicBezTo>
                    <a:cubicBezTo>
                      <a:pt x="4489324" y="4135854"/>
                      <a:pt x="4488943" y="4148427"/>
                      <a:pt x="4486656" y="4159667"/>
                    </a:cubicBezTo>
                    <a:cubicBezTo>
                      <a:pt x="4476177" y="4213961"/>
                      <a:pt x="4474653" y="4267493"/>
                      <a:pt x="4491801" y="4320837"/>
                    </a:cubicBezTo>
                    <a:cubicBezTo>
                      <a:pt x="4494659" y="4329979"/>
                      <a:pt x="4497325" y="4339695"/>
                      <a:pt x="4497325" y="4349222"/>
                    </a:cubicBezTo>
                    <a:cubicBezTo>
                      <a:pt x="4497325" y="4401419"/>
                      <a:pt x="4493324" y="4452665"/>
                      <a:pt x="4474653" y="4502579"/>
                    </a:cubicBezTo>
                    <a:cubicBezTo>
                      <a:pt x="4468368" y="4519343"/>
                      <a:pt x="4472368" y="4539728"/>
                      <a:pt x="4470844" y="4558207"/>
                    </a:cubicBezTo>
                    <a:cubicBezTo>
                      <a:pt x="4469511" y="4575351"/>
                      <a:pt x="4468940" y="4592878"/>
                      <a:pt x="4464557" y="4609452"/>
                    </a:cubicBezTo>
                    <a:cubicBezTo>
                      <a:pt x="4458082" y="4633647"/>
                      <a:pt x="4457320" y="4656126"/>
                      <a:pt x="4463033" y="4681083"/>
                    </a:cubicBezTo>
                    <a:cubicBezTo>
                      <a:pt x="4468368" y="4704895"/>
                      <a:pt x="4465702" y="4730614"/>
                      <a:pt x="4465891" y="4755381"/>
                    </a:cubicBezTo>
                    <a:cubicBezTo>
                      <a:pt x="4466082" y="4783004"/>
                      <a:pt x="4466272" y="4810627"/>
                      <a:pt x="4465319" y="4838250"/>
                    </a:cubicBezTo>
                    <a:cubicBezTo>
                      <a:pt x="4464940" y="4849300"/>
                      <a:pt x="4457320" y="4861873"/>
                      <a:pt x="4460367" y="4871019"/>
                    </a:cubicBezTo>
                    <a:cubicBezTo>
                      <a:pt x="4470653" y="4900546"/>
                      <a:pt x="4458271" y="4930075"/>
                      <a:pt x="4463795" y="4959602"/>
                    </a:cubicBezTo>
                    <a:cubicBezTo>
                      <a:pt x="4466653" y="4974082"/>
                      <a:pt x="4458844" y="4990465"/>
                      <a:pt x="4458082" y="5006086"/>
                    </a:cubicBezTo>
                    <a:cubicBezTo>
                      <a:pt x="4456748" y="5031614"/>
                      <a:pt x="4457320" y="5057141"/>
                      <a:pt x="4456937" y="5082670"/>
                    </a:cubicBezTo>
                    <a:cubicBezTo>
                      <a:pt x="4456748" y="5091052"/>
                      <a:pt x="4455986" y="5099245"/>
                      <a:pt x="4455603" y="5107627"/>
                    </a:cubicBezTo>
                    <a:cubicBezTo>
                      <a:pt x="4455223" y="5115057"/>
                      <a:pt x="4453508" y="5122867"/>
                      <a:pt x="4454840" y="5129916"/>
                    </a:cubicBezTo>
                    <a:cubicBezTo>
                      <a:pt x="4459605" y="5155445"/>
                      <a:pt x="4467415" y="5180591"/>
                      <a:pt x="4470464" y="5206308"/>
                    </a:cubicBezTo>
                    <a:cubicBezTo>
                      <a:pt x="4473130" y="5228597"/>
                      <a:pt x="4469511" y="5251650"/>
                      <a:pt x="4471415" y="5274129"/>
                    </a:cubicBezTo>
                    <a:cubicBezTo>
                      <a:pt x="4474653" y="5313754"/>
                      <a:pt x="4480369" y="5353379"/>
                      <a:pt x="4483990" y="5393005"/>
                    </a:cubicBezTo>
                    <a:cubicBezTo>
                      <a:pt x="4484752" y="5401579"/>
                      <a:pt x="4479988" y="5410531"/>
                      <a:pt x="4479607" y="5419295"/>
                    </a:cubicBezTo>
                    <a:cubicBezTo>
                      <a:pt x="4478656" y="5446728"/>
                      <a:pt x="4478464" y="5474161"/>
                      <a:pt x="4477894" y="5501594"/>
                    </a:cubicBezTo>
                    <a:cubicBezTo>
                      <a:pt x="4477702" y="5517215"/>
                      <a:pt x="4478273" y="5533027"/>
                      <a:pt x="4476560" y="5548460"/>
                    </a:cubicBezTo>
                    <a:cubicBezTo>
                      <a:pt x="4474273" y="5568842"/>
                      <a:pt x="4470844" y="5587321"/>
                      <a:pt x="4485703" y="5606372"/>
                    </a:cubicBezTo>
                    <a:cubicBezTo>
                      <a:pt x="4508755" y="5635711"/>
                      <a:pt x="4499801" y="5673050"/>
                      <a:pt x="4505134" y="5706959"/>
                    </a:cubicBezTo>
                    <a:cubicBezTo>
                      <a:pt x="4506468" y="5715723"/>
                      <a:pt x="4506659" y="5724678"/>
                      <a:pt x="4508183" y="5733440"/>
                    </a:cubicBezTo>
                    <a:cubicBezTo>
                      <a:pt x="4511041" y="5749634"/>
                      <a:pt x="4514279" y="5765635"/>
                      <a:pt x="4517519" y="5781830"/>
                    </a:cubicBezTo>
                    <a:cubicBezTo>
                      <a:pt x="4518089" y="5784686"/>
                      <a:pt x="4518281" y="5787924"/>
                      <a:pt x="4519234" y="5790592"/>
                    </a:cubicBezTo>
                    <a:cubicBezTo>
                      <a:pt x="4527233" y="5815169"/>
                      <a:pt x="4536378" y="5839361"/>
                      <a:pt x="4542855" y="5864318"/>
                    </a:cubicBezTo>
                    <a:cubicBezTo>
                      <a:pt x="4546095" y="5876511"/>
                      <a:pt x="4546476" y="5890037"/>
                      <a:pt x="4544759" y="5902610"/>
                    </a:cubicBezTo>
                    <a:cubicBezTo>
                      <a:pt x="4539808" y="5939377"/>
                      <a:pt x="4537712" y="5975764"/>
                      <a:pt x="4544951" y="6012723"/>
                    </a:cubicBezTo>
                    <a:cubicBezTo>
                      <a:pt x="4547808" y="6027392"/>
                      <a:pt x="4543045" y="6043776"/>
                      <a:pt x="4541332" y="6059397"/>
                    </a:cubicBezTo>
                    <a:cubicBezTo>
                      <a:pt x="4536759" y="6096736"/>
                      <a:pt x="4531805" y="6134075"/>
                      <a:pt x="4527426" y="6171605"/>
                    </a:cubicBezTo>
                    <a:cubicBezTo>
                      <a:pt x="4524758" y="6195037"/>
                      <a:pt x="4523234" y="6218660"/>
                      <a:pt x="4520568" y="6242093"/>
                    </a:cubicBezTo>
                    <a:cubicBezTo>
                      <a:pt x="4517327" y="6269144"/>
                      <a:pt x="4512375" y="6296005"/>
                      <a:pt x="4509706" y="6323058"/>
                    </a:cubicBezTo>
                    <a:cubicBezTo>
                      <a:pt x="4506659" y="6353919"/>
                      <a:pt x="4506089" y="6384972"/>
                      <a:pt x="4502848" y="6415833"/>
                    </a:cubicBezTo>
                    <a:cubicBezTo>
                      <a:pt x="4496563" y="6472225"/>
                      <a:pt x="4489132" y="6528424"/>
                      <a:pt x="4482084" y="6584812"/>
                    </a:cubicBezTo>
                    <a:cubicBezTo>
                      <a:pt x="4475226" y="6639488"/>
                      <a:pt x="4469129" y="6694164"/>
                      <a:pt x="4460557" y="6748458"/>
                    </a:cubicBezTo>
                    <a:cubicBezTo>
                      <a:pt x="4456937" y="6771319"/>
                      <a:pt x="4447030" y="6793035"/>
                      <a:pt x="4441507" y="6815516"/>
                    </a:cubicBezTo>
                    <a:lnTo>
                      <a:pt x="4431806" y="6858001"/>
                    </a:lnTo>
                    <a:lnTo>
                      <a:pt x="4259554" y="6858001"/>
                    </a:lnTo>
                    <a:lnTo>
                      <a:pt x="4259554" y="6858002"/>
                    </a:lnTo>
                    <a:lnTo>
                      <a:pt x="0" y="6858002"/>
                    </a:lnTo>
                    <a:lnTo>
                      <a:pt x="0" y="2"/>
                    </a:lnTo>
                    <a:lnTo>
                      <a:pt x="3766492" y="1"/>
                    </a:lnTo>
                    <a:lnTo>
                      <a:pt x="3769210" y="21486"/>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9" name="Freeform: Shape 28">
                <a:extLst>
                  <a:ext uri="{FF2B5EF4-FFF2-40B4-BE49-F238E27FC236}">
                    <a16:creationId xmlns:a16="http://schemas.microsoft.com/office/drawing/2014/main" id="{D56F11D0-7966-41FE-AAB9-EC0C54F11F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 y="-1"/>
                <a:ext cx="4572002" cy="6858002"/>
              </a:xfrm>
              <a:custGeom>
                <a:avLst/>
                <a:gdLst>
                  <a:gd name="connsiteX0" fmla="*/ 4214994 w 4572002"/>
                  <a:gd name="connsiteY0" fmla="*/ 6564620 h 6858002"/>
                  <a:gd name="connsiteX1" fmla="*/ 4214994 w 4572002"/>
                  <a:gd name="connsiteY1" fmla="*/ 6564621 h 6858002"/>
                  <a:gd name="connsiteX2" fmla="*/ 4237474 w 4572002"/>
                  <a:gd name="connsiteY2" fmla="*/ 6588626 h 6858002"/>
                  <a:gd name="connsiteX3" fmla="*/ 4254096 w 4572002"/>
                  <a:gd name="connsiteY3" fmla="*/ 6625225 h 6858002"/>
                  <a:gd name="connsiteX4" fmla="*/ 4247001 w 4572002"/>
                  <a:gd name="connsiteY4" fmla="*/ 6662540 h 6858002"/>
                  <a:gd name="connsiteX5" fmla="*/ 4247000 w 4572002"/>
                  <a:gd name="connsiteY5" fmla="*/ 6662541 h 6858002"/>
                  <a:gd name="connsiteX6" fmla="*/ 4246999 w 4572002"/>
                  <a:gd name="connsiteY6" fmla="*/ 6662544 h 6858002"/>
                  <a:gd name="connsiteX7" fmla="*/ 4235550 w 4572002"/>
                  <a:gd name="connsiteY7" fmla="*/ 6683027 h 6858002"/>
                  <a:gd name="connsiteX8" fmla="*/ 4232403 w 4572002"/>
                  <a:gd name="connsiteY8" fmla="*/ 6702976 h 6858002"/>
                  <a:gd name="connsiteX9" fmla="*/ 4232403 w 4572002"/>
                  <a:gd name="connsiteY9" fmla="*/ 6702977 h 6858002"/>
                  <a:gd name="connsiteX10" fmla="*/ 4246238 w 4572002"/>
                  <a:gd name="connsiteY10" fmla="*/ 6742553 h 6858002"/>
                  <a:gd name="connsiteX11" fmla="*/ 4246239 w 4572002"/>
                  <a:gd name="connsiteY11" fmla="*/ 6742555 h 6858002"/>
                  <a:gd name="connsiteX12" fmla="*/ 4265716 w 4572002"/>
                  <a:gd name="connsiteY12" fmla="*/ 6812062 h 6858002"/>
                  <a:gd name="connsiteX13" fmla="*/ 4265717 w 4572002"/>
                  <a:gd name="connsiteY13" fmla="*/ 6812064 h 6858002"/>
                  <a:gd name="connsiteX14" fmla="*/ 4265717 w 4572002"/>
                  <a:gd name="connsiteY14" fmla="*/ 6812063 h 6858002"/>
                  <a:gd name="connsiteX15" fmla="*/ 4265716 w 4572002"/>
                  <a:gd name="connsiteY15" fmla="*/ 6812062 h 6858002"/>
                  <a:gd name="connsiteX16" fmla="*/ 4260942 w 4572002"/>
                  <a:gd name="connsiteY16" fmla="*/ 6776800 h 6858002"/>
                  <a:gd name="connsiteX17" fmla="*/ 4246239 w 4572002"/>
                  <a:gd name="connsiteY17" fmla="*/ 6742555 h 6858002"/>
                  <a:gd name="connsiteX18" fmla="*/ 4246238 w 4572002"/>
                  <a:gd name="connsiteY18" fmla="*/ 6742552 h 6858002"/>
                  <a:gd name="connsiteX19" fmla="*/ 4232403 w 4572002"/>
                  <a:gd name="connsiteY19" fmla="*/ 6702976 h 6858002"/>
                  <a:gd name="connsiteX20" fmla="*/ 4246999 w 4572002"/>
                  <a:gd name="connsiteY20" fmla="*/ 6662544 h 6858002"/>
                  <a:gd name="connsiteX21" fmla="*/ 4247000 w 4572002"/>
                  <a:gd name="connsiteY21" fmla="*/ 6662542 h 6858002"/>
                  <a:gd name="connsiteX22" fmla="*/ 4247001 w 4572002"/>
                  <a:gd name="connsiteY22" fmla="*/ 6662540 h 6858002"/>
                  <a:gd name="connsiteX23" fmla="*/ 4254084 w 4572002"/>
                  <a:gd name="connsiteY23" fmla="*/ 6645552 h 6858002"/>
                  <a:gd name="connsiteX24" fmla="*/ 4254096 w 4572002"/>
                  <a:gd name="connsiteY24" fmla="*/ 6625225 h 6858002"/>
                  <a:gd name="connsiteX25" fmla="*/ 4254096 w 4572002"/>
                  <a:gd name="connsiteY25" fmla="*/ 6625224 h 6858002"/>
                  <a:gd name="connsiteX26" fmla="*/ 4237474 w 4572002"/>
                  <a:gd name="connsiteY26" fmla="*/ 6588625 h 6858002"/>
                  <a:gd name="connsiteX27" fmla="*/ 4295315 w 4572002"/>
                  <a:gd name="connsiteY27" fmla="*/ 6438981 h 6858002"/>
                  <a:gd name="connsiteX28" fmla="*/ 4275385 w 4572002"/>
                  <a:gd name="connsiteY28" fmla="*/ 6463840 h 6858002"/>
                  <a:gd name="connsiteX29" fmla="*/ 4275382 w 4572002"/>
                  <a:gd name="connsiteY29" fmla="*/ 6463849 h 6858002"/>
                  <a:gd name="connsiteX30" fmla="*/ 4261587 w 4572002"/>
                  <a:gd name="connsiteY30" fmla="*/ 6513012 h 6858002"/>
                  <a:gd name="connsiteX31" fmla="*/ 4242781 w 4572002"/>
                  <a:gd name="connsiteY31" fmla="*/ 6546194 h 6858002"/>
                  <a:gd name="connsiteX32" fmla="*/ 4242781 w 4572002"/>
                  <a:gd name="connsiteY32" fmla="*/ 6546195 h 6858002"/>
                  <a:gd name="connsiteX33" fmla="*/ 4259120 w 4572002"/>
                  <a:gd name="connsiteY33" fmla="*/ 6521804 h 6858002"/>
                  <a:gd name="connsiteX34" fmla="*/ 4261587 w 4572002"/>
                  <a:gd name="connsiteY34" fmla="*/ 6513012 h 6858002"/>
                  <a:gd name="connsiteX35" fmla="*/ 4264398 w 4572002"/>
                  <a:gd name="connsiteY35" fmla="*/ 6508052 h 6858002"/>
                  <a:gd name="connsiteX36" fmla="*/ 4275382 w 4572002"/>
                  <a:gd name="connsiteY36" fmla="*/ 6463849 h 6858002"/>
                  <a:gd name="connsiteX37" fmla="*/ 4275385 w 4572002"/>
                  <a:gd name="connsiteY37" fmla="*/ 6463841 h 6858002"/>
                  <a:gd name="connsiteX38" fmla="*/ 4295315 w 4572002"/>
                  <a:gd name="connsiteY38" fmla="*/ 6438981 h 6858002"/>
                  <a:gd name="connsiteX39" fmla="*/ 4381289 w 4572002"/>
                  <a:gd name="connsiteY39" fmla="*/ 6365204 h 6858002"/>
                  <a:gd name="connsiteX40" fmla="*/ 4380008 w 4572002"/>
                  <a:gd name="connsiteY40" fmla="*/ 6387910 h 6858002"/>
                  <a:gd name="connsiteX41" fmla="*/ 4378243 w 4572002"/>
                  <a:gd name="connsiteY41" fmla="*/ 6391549 h 6858002"/>
                  <a:gd name="connsiteX42" fmla="*/ 4370589 w 4572002"/>
                  <a:gd name="connsiteY42" fmla="*/ 6407332 h 6858002"/>
                  <a:gd name="connsiteX43" fmla="*/ 4370589 w 4572002"/>
                  <a:gd name="connsiteY43" fmla="*/ 6407333 h 6858002"/>
                  <a:gd name="connsiteX44" fmla="*/ 4378243 w 4572002"/>
                  <a:gd name="connsiteY44" fmla="*/ 6391549 h 6858002"/>
                  <a:gd name="connsiteX45" fmla="*/ 4380008 w 4572002"/>
                  <a:gd name="connsiteY45" fmla="*/ 6387910 h 6858002"/>
                  <a:gd name="connsiteX46" fmla="*/ 4142220 w 4572002"/>
                  <a:gd name="connsiteY46" fmla="*/ 4221391 h 6858002"/>
                  <a:gd name="connsiteX47" fmla="*/ 4142220 w 4572002"/>
                  <a:gd name="connsiteY47" fmla="*/ 4221392 h 6858002"/>
                  <a:gd name="connsiteX48" fmla="*/ 4147936 w 4572002"/>
                  <a:gd name="connsiteY48" fmla="*/ 4253015 h 6858002"/>
                  <a:gd name="connsiteX49" fmla="*/ 4187752 w 4572002"/>
                  <a:gd name="connsiteY49" fmla="*/ 4324646 h 6858002"/>
                  <a:gd name="connsiteX50" fmla="*/ 4196706 w 4572002"/>
                  <a:gd name="connsiteY50" fmla="*/ 4363891 h 6858002"/>
                  <a:gd name="connsiteX51" fmla="*/ 4195944 w 4572002"/>
                  <a:gd name="connsiteY51" fmla="*/ 4482004 h 6858002"/>
                  <a:gd name="connsiteX52" fmla="*/ 4135934 w 4572002"/>
                  <a:gd name="connsiteY52" fmla="*/ 4659174 h 6858002"/>
                  <a:gd name="connsiteX53" fmla="*/ 4127932 w 4572002"/>
                  <a:gd name="connsiteY53" fmla="*/ 4677655 h 6858002"/>
                  <a:gd name="connsiteX54" fmla="*/ 4118025 w 4572002"/>
                  <a:gd name="connsiteY54" fmla="*/ 4767764 h 6858002"/>
                  <a:gd name="connsiteX55" fmla="*/ 4116716 w 4572002"/>
                  <a:gd name="connsiteY55" fmla="*/ 4800483 h 6858002"/>
                  <a:gd name="connsiteX56" fmla="*/ 4116716 w 4572002"/>
                  <a:gd name="connsiteY56" fmla="*/ 4800484 h 6858002"/>
                  <a:gd name="connsiteX57" fmla="*/ 4131552 w 4572002"/>
                  <a:gd name="connsiteY57" fmla="*/ 4828917 h 6858002"/>
                  <a:gd name="connsiteX58" fmla="*/ 4153733 w 4572002"/>
                  <a:gd name="connsiteY58" fmla="*/ 4863343 h 6858002"/>
                  <a:gd name="connsiteX59" fmla="*/ 4161262 w 4572002"/>
                  <a:gd name="connsiteY59" fmla="*/ 4889275 h 6858002"/>
                  <a:gd name="connsiteX60" fmla="*/ 4159557 w 4572002"/>
                  <a:gd name="connsiteY60" fmla="*/ 4912168 h 6858002"/>
                  <a:gd name="connsiteX61" fmla="*/ 4158155 w 4572002"/>
                  <a:gd name="connsiteY61" fmla="*/ 4933804 h 6858002"/>
                  <a:gd name="connsiteX62" fmla="*/ 4158155 w 4572002"/>
                  <a:gd name="connsiteY62" fmla="*/ 4933805 h 6858002"/>
                  <a:gd name="connsiteX63" fmla="*/ 4162914 w 4572002"/>
                  <a:gd name="connsiteY63" fmla="*/ 4952673 h 6858002"/>
                  <a:gd name="connsiteX64" fmla="*/ 4165707 w 4572002"/>
                  <a:gd name="connsiteY64" fmla="*/ 4957454 h 6858002"/>
                  <a:gd name="connsiteX65" fmla="*/ 4166985 w 4572002"/>
                  <a:gd name="connsiteY65" fmla="*/ 4961456 h 6858002"/>
                  <a:gd name="connsiteX66" fmla="*/ 4182989 w 4572002"/>
                  <a:gd name="connsiteY66" fmla="*/ 4987038 h 6858002"/>
                  <a:gd name="connsiteX67" fmla="*/ 4209468 w 4572002"/>
                  <a:gd name="connsiteY67" fmla="*/ 5041522 h 6858002"/>
                  <a:gd name="connsiteX68" fmla="*/ 4216684 w 4572002"/>
                  <a:gd name="connsiteY68" fmla="*/ 5072376 h 6858002"/>
                  <a:gd name="connsiteX69" fmla="*/ 4222587 w 4572002"/>
                  <a:gd name="connsiteY69" fmla="*/ 5087441 h 6858002"/>
                  <a:gd name="connsiteX70" fmla="*/ 4235615 w 4572002"/>
                  <a:gd name="connsiteY70" fmla="*/ 5133220 h 6858002"/>
                  <a:gd name="connsiteX71" fmla="*/ 4235616 w 4572002"/>
                  <a:gd name="connsiteY71" fmla="*/ 5133225 h 6858002"/>
                  <a:gd name="connsiteX72" fmla="*/ 4228901 w 4572002"/>
                  <a:gd name="connsiteY72" fmla="*/ 5166113 h 6858002"/>
                  <a:gd name="connsiteX73" fmla="*/ 4228901 w 4572002"/>
                  <a:gd name="connsiteY73" fmla="*/ 5166114 h 6858002"/>
                  <a:gd name="connsiteX74" fmla="*/ 4229593 w 4572002"/>
                  <a:gd name="connsiteY74" fmla="*/ 5172091 h 6858002"/>
                  <a:gd name="connsiteX75" fmla="*/ 4232139 w 4572002"/>
                  <a:gd name="connsiteY75" fmla="*/ 5179068 h 6858002"/>
                  <a:gd name="connsiteX76" fmla="*/ 4231973 w 4572002"/>
                  <a:gd name="connsiteY76" fmla="*/ 5229434 h 6858002"/>
                  <a:gd name="connsiteX77" fmla="*/ 4225669 w 4572002"/>
                  <a:gd name="connsiteY77" fmla="*/ 5241089 h 6858002"/>
                  <a:gd name="connsiteX78" fmla="*/ 4208517 w 4572002"/>
                  <a:gd name="connsiteY78" fmla="*/ 5272796 h 6858002"/>
                  <a:gd name="connsiteX79" fmla="*/ 4184613 w 4572002"/>
                  <a:gd name="connsiteY79" fmla="*/ 5312288 h 6858002"/>
                  <a:gd name="connsiteX80" fmla="*/ 4183557 w 4572002"/>
                  <a:gd name="connsiteY80" fmla="*/ 5321350 h 6858002"/>
                  <a:gd name="connsiteX81" fmla="*/ 4181083 w 4572002"/>
                  <a:gd name="connsiteY81" fmla="*/ 5326163 h 6858002"/>
                  <a:gd name="connsiteX82" fmla="*/ 4179637 w 4572002"/>
                  <a:gd name="connsiteY82" fmla="*/ 5355014 h 6858002"/>
                  <a:gd name="connsiteX83" fmla="*/ 4179637 w 4572002"/>
                  <a:gd name="connsiteY83" fmla="*/ 5355015 h 6858002"/>
                  <a:gd name="connsiteX84" fmla="*/ 4184513 w 4572002"/>
                  <a:gd name="connsiteY84" fmla="*/ 5385385 h 6858002"/>
                  <a:gd name="connsiteX85" fmla="*/ 4192704 w 4572002"/>
                  <a:gd name="connsiteY85" fmla="*/ 5425583 h 6858002"/>
                  <a:gd name="connsiteX86" fmla="*/ 4204327 w 4572002"/>
                  <a:gd name="connsiteY86" fmla="*/ 5480638 h 6858002"/>
                  <a:gd name="connsiteX87" fmla="*/ 4208850 w 4572002"/>
                  <a:gd name="connsiteY87" fmla="*/ 5507668 h 6858002"/>
                  <a:gd name="connsiteX88" fmla="*/ 4198232 w 4572002"/>
                  <a:gd name="connsiteY88" fmla="*/ 5531692 h 6858002"/>
                  <a:gd name="connsiteX89" fmla="*/ 4198231 w 4572002"/>
                  <a:gd name="connsiteY89" fmla="*/ 5531693 h 6858002"/>
                  <a:gd name="connsiteX90" fmla="*/ 4188085 w 4572002"/>
                  <a:gd name="connsiteY90" fmla="*/ 5547578 h 6858002"/>
                  <a:gd name="connsiteX91" fmla="*/ 4188085 w 4572002"/>
                  <a:gd name="connsiteY91" fmla="*/ 5547579 h 6858002"/>
                  <a:gd name="connsiteX92" fmla="*/ 4197659 w 4572002"/>
                  <a:gd name="connsiteY92" fmla="*/ 5562747 h 6858002"/>
                  <a:gd name="connsiteX93" fmla="*/ 4268907 w 4572002"/>
                  <a:gd name="connsiteY93" fmla="*/ 5704484 h 6858002"/>
                  <a:gd name="connsiteX94" fmla="*/ 4274812 w 4572002"/>
                  <a:gd name="connsiteY94" fmla="*/ 5740489 h 6858002"/>
                  <a:gd name="connsiteX95" fmla="*/ 4283578 w 4572002"/>
                  <a:gd name="connsiteY95" fmla="*/ 5760874 h 6858002"/>
                  <a:gd name="connsiteX96" fmla="*/ 4371973 w 4572002"/>
                  <a:gd name="connsiteY96" fmla="*/ 5883752 h 6858002"/>
                  <a:gd name="connsiteX97" fmla="*/ 4371974 w 4572002"/>
                  <a:gd name="connsiteY97" fmla="*/ 5883757 h 6858002"/>
                  <a:gd name="connsiteX98" fmla="*/ 4389877 w 4572002"/>
                  <a:gd name="connsiteY98" fmla="*/ 5935946 h 6858002"/>
                  <a:gd name="connsiteX99" fmla="*/ 4389878 w 4572002"/>
                  <a:gd name="connsiteY99" fmla="*/ 5935950 h 6858002"/>
                  <a:gd name="connsiteX100" fmla="*/ 4386259 w 4572002"/>
                  <a:gd name="connsiteY100" fmla="*/ 5993290 h 6858002"/>
                  <a:gd name="connsiteX101" fmla="*/ 4386259 w 4572002"/>
                  <a:gd name="connsiteY101" fmla="*/ 5993291 h 6858002"/>
                  <a:gd name="connsiteX102" fmla="*/ 4379782 w 4572002"/>
                  <a:gd name="connsiteY102" fmla="*/ 6026440 h 6858002"/>
                  <a:gd name="connsiteX103" fmla="*/ 4323583 w 4572002"/>
                  <a:gd name="connsiteY103" fmla="*/ 6108738 h 6858002"/>
                  <a:gd name="connsiteX104" fmla="*/ 4309890 w 4572002"/>
                  <a:gd name="connsiteY104" fmla="*/ 6133314 h 6858002"/>
                  <a:gd name="connsiteX105" fmla="*/ 4309890 w 4572002"/>
                  <a:gd name="connsiteY105" fmla="*/ 6133315 h 6858002"/>
                  <a:gd name="connsiteX106" fmla="*/ 4313591 w 4572002"/>
                  <a:gd name="connsiteY106" fmla="*/ 6143190 h 6858002"/>
                  <a:gd name="connsiteX107" fmla="*/ 4325486 w 4572002"/>
                  <a:gd name="connsiteY107" fmla="*/ 6155600 h 6858002"/>
                  <a:gd name="connsiteX108" fmla="*/ 4325488 w 4572002"/>
                  <a:gd name="connsiteY108" fmla="*/ 6155603 h 6858002"/>
                  <a:gd name="connsiteX109" fmla="*/ 4364160 w 4572002"/>
                  <a:gd name="connsiteY109" fmla="*/ 6228757 h 6858002"/>
                  <a:gd name="connsiteX110" fmla="*/ 4381497 w 4572002"/>
                  <a:gd name="connsiteY110" fmla="*/ 6361540 h 6858002"/>
                  <a:gd name="connsiteX111" fmla="*/ 4381497 w 4572002"/>
                  <a:gd name="connsiteY111" fmla="*/ 6361539 h 6858002"/>
                  <a:gd name="connsiteX112" fmla="*/ 4364160 w 4572002"/>
                  <a:gd name="connsiteY112" fmla="*/ 6228756 h 6858002"/>
                  <a:gd name="connsiteX113" fmla="*/ 4325488 w 4572002"/>
                  <a:gd name="connsiteY113" fmla="*/ 6155602 h 6858002"/>
                  <a:gd name="connsiteX114" fmla="*/ 4325486 w 4572002"/>
                  <a:gd name="connsiteY114" fmla="*/ 6155600 h 6858002"/>
                  <a:gd name="connsiteX115" fmla="*/ 4309890 w 4572002"/>
                  <a:gd name="connsiteY115" fmla="*/ 6133315 h 6858002"/>
                  <a:gd name="connsiteX116" fmla="*/ 4323583 w 4572002"/>
                  <a:gd name="connsiteY116" fmla="*/ 6108739 h 6858002"/>
                  <a:gd name="connsiteX117" fmla="*/ 4379782 w 4572002"/>
                  <a:gd name="connsiteY117" fmla="*/ 6026441 h 6858002"/>
                  <a:gd name="connsiteX118" fmla="*/ 4386259 w 4572002"/>
                  <a:gd name="connsiteY118" fmla="*/ 5993292 h 6858002"/>
                  <a:gd name="connsiteX119" fmla="*/ 4386259 w 4572002"/>
                  <a:gd name="connsiteY119" fmla="*/ 5993290 h 6858002"/>
                  <a:gd name="connsiteX120" fmla="*/ 4389712 w 4572002"/>
                  <a:gd name="connsiteY120" fmla="*/ 5964477 h 6858002"/>
                  <a:gd name="connsiteX121" fmla="*/ 4389878 w 4572002"/>
                  <a:gd name="connsiteY121" fmla="*/ 5935950 h 6858002"/>
                  <a:gd name="connsiteX122" fmla="*/ 4389878 w 4572002"/>
                  <a:gd name="connsiteY122" fmla="*/ 5935949 h 6858002"/>
                  <a:gd name="connsiteX123" fmla="*/ 4389877 w 4572002"/>
                  <a:gd name="connsiteY123" fmla="*/ 5935946 h 6858002"/>
                  <a:gd name="connsiteX124" fmla="*/ 4382997 w 4572002"/>
                  <a:gd name="connsiteY124" fmla="*/ 5909351 h 6858002"/>
                  <a:gd name="connsiteX125" fmla="*/ 4371974 w 4572002"/>
                  <a:gd name="connsiteY125" fmla="*/ 5883757 h 6858002"/>
                  <a:gd name="connsiteX126" fmla="*/ 4371973 w 4572002"/>
                  <a:gd name="connsiteY126" fmla="*/ 5883751 h 6858002"/>
                  <a:gd name="connsiteX127" fmla="*/ 4283578 w 4572002"/>
                  <a:gd name="connsiteY127" fmla="*/ 5760873 h 6858002"/>
                  <a:gd name="connsiteX128" fmla="*/ 4274812 w 4572002"/>
                  <a:gd name="connsiteY128" fmla="*/ 5740488 h 6858002"/>
                  <a:gd name="connsiteX129" fmla="*/ 4268907 w 4572002"/>
                  <a:gd name="connsiteY129" fmla="*/ 5704483 h 6858002"/>
                  <a:gd name="connsiteX130" fmla="*/ 4197659 w 4572002"/>
                  <a:gd name="connsiteY130" fmla="*/ 5562746 h 6858002"/>
                  <a:gd name="connsiteX131" fmla="*/ 4188085 w 4572002"/>
                  <a:gd name="connsiteY131" fmla="*/ 5547578 h 6858002"/>
                  <a:gd name="connsiteX132" fmla="*/ 4198231 w 4572002"/>
                  <a:gd name="connsiteY132" fmla="*/ 5531694 h 6858002"/>
                  <a:gd name="connsiteX133" fmla="*/ 4198232 w 4572002"/>
                  <a:gd name="connsiteY133" fmla="*/ 5531692 h 6858002"/>
                  <a:gd name="connsiteX134" fmla="*/ 4206630 w 4572002"/>
                  <a:gd name="connsiteY134" fmla="*/ 5520422 h 6858002"/>
                  <a:gd name="connsiteX135" fmla="*/ 4208850 w 4572002"/>
                  <a:gd name="connsiteY135" fmla="*/ 5507668 h 6858002"/>
                  <a:gd name="connsiteX136" fmla="*/ 4208850 w 4572002"/>
                  <a:gd name="connsiteY136" fmla="*/ 5507667 h 6858002"/>
                  <a:gd name="connsiteX137" fmla="*/ 4204327 w 4572002"/>
                  <a:gd name="connsiteY137" fmla="*/ 5480637 h 6858002"/>
                  <a:gd name="connsiteX138" fmla="*/ 4192704 w 4572002"/>
                  <a:gd name="connsiteY138" fmla="*/ 5425582 h 6858002"/>
                  <a:gd name="connsiteX139" fmla="*/ 4184513 w 4572002"/>
                  <a:gd name="connsiteY139" fmla="*/ 5385384 h 6858002"/>
                  <a:gd name="connsiteX140" fmla="*/ 4179637 w 4572002"/>
                  <a:gd name="connsiteY140" fmla="*/ 5355014 h 6858002"/>
                  <a:gd name="connsiteX141" fmla="*/ 4183557 w 4572002"/>
                  <a:gd name="connsiteY141" fmla="*/ 5321350 h 6858002"/>
                  <a:gd name="connsiteX142" fmla="*/ 4208517 w 4572002"/>
                  <a:gd name="connsiteY142" fmla="*/ 5272797 h 6858002"/>
                  <a:gd name="connsiteX143" fmla="*/ 4225669 w 4572002"/>
                  <a:gd name="connsiteY143" fmla="*/ 5241089 h 6858002"/>
                  <a:gd name="connsiteX144" fmla="*/ 4231973 w 4572002"/>
                  <a:gd name="connsiteY144" fmla="*/ 5229433 h 6858002"/>
                  <a:gd name="connsiteX145" fmla="*/ 4232139 w 4572002"/>
                  <a:gd name="connsiteY145" fmla="*/ 5179068 h 6858002"/>
                  <a:gd name="connsiteX146" fmla="*/ 4232139 w 4572002"/>
                  <a:gd name="connsiteY146" fmla="*/ 5179067 h 6858002"/>
                  <a:gd name="connsiteX147" fmla="*/ 4229593 w 4572002"/>
                  <a:gd name="connsiteY147" fmla="*/ 5172090 h 6858002"/>
                  <a:gd name="connsiteX148" fmla="*/ 4228901 w 4572002"/>
                  <a:gd name="connsiteY148" fmla="*/ 5166114 h 6858002"/>
                  <a:gd name="connsiteX149" fmla="*/ 4235616 w 4572002"/>
                  <a:gd name="connsiteY149" fmla="*/ 5133225 h 6858002"/>
                  <a:gd name="connsiteX150" fmla="*/ 4235616 w 4572002"/>
                  <a:gd name="connsiteY150" fmla="*/ 5133224 h 6858002"/>
                  <a:gd name="connsiteX151" fmla="*/ 4235615 w 4572002"/>
                  <a:gd name="connsiteY151" fmla="*/ 5133220 h 6858002"/>
                  <a:gd name="connsiteX152" fmla="*/ 4228473 w 4572002"/>
                  <a:gd name="connsiteY152" fmla="*/ 5102461 h 6858002"/>
                  <a:gd name="connsiteX153" fmla="*/ 4222587 w 4572002"/>
                  <a:gd name="connsiteY153" fmla="*/ 5087441 h 6858002"/>
                  <a:gd name="connsiteX154" fmla="*/ 4222582 w 4572002"/>
                  <a:gd name="connsiteY154" fmla="*/ 5087423 h 6858002"/>
                  <a:gd name="connsiteX155" fmla="*/ 4209468 w 4572002"/>
                  <a:gd name="connsiteY155" fmla="*/ 5041521 h 6858002"/>
                  <a:gd name="connsiteX156" fmla="*/ 4182989 w 4572002"/>
                  <a:gd name="connsiteY156" fmla="*/ 4987037 h 6858002"/>
                  <a:gd name="connsiteX157" fmla="*/ 4165707 w 4572002"/>
                  <a:gd name="connsiteY157" fmla="*/ 4957454 h 6858002"/>
                  <a:gd name="connsiteX158" fmla="*/ 4158155 w 4572002"/>
                  <a:gd name="connsiteY158" fmla="*/ 4933805 h 6858002"/>
                  <a:gd name="connsiteX159" fmla="*/ 4159557 w 4572002"/>
                  <a:gd name="connsiteY159" fmla="*/ 4912169 h 6858002"/>
                  <a:gd name="connsiteX160" fmla="*/ 4161262 w 4572002"/>
                  <a:gd name="connsiteY160" fmla="*/ 4889276 h 6858002"/>
                  <a:gd name="connsiteX161" fmla="*/ 4161262 w 4572002"/>
                  <a:gd name="connsiteY161" fmla="*/ 4889275 h 6858002"/>
                  <a:gd name="connsiteX162" fmla="*/ 4156484 w 4572002"/>
                  <a:gd name="connsiteY162" fmla="*/ 4867614 h 6858002"/>
                  <a:gd name="connsiteX163" fmla="*/ 4153733 w 4572002"/>
                  <a:gd name="connsiteY163" fmla="*/ 4863343 h 6858002"/>
                  <a:gd name="connsiteX164" fmla="*/ 4151983 w 4572002"/>
                  <a:gd name="connsiteY164" fmla="*/ 4857317 h 6858002"/>
                  <a:gd name="connsiteX165" fmla="*/ 4131552 w 4572002"/>
                  <a:gd name="connsiteY165" fmla="*/ 4828916 h 6858002"/>
                  <a:gd name="connsiteX166" fmla="*/ 4116716 w 4572002"/>
                  <a:gd name="connsiteY166" fmla="*/ 4800483 h 6858002"/>
                  <a:gd name="connsiteX167" fmla="*/ 4118025 w 4572002"/>
                  <a:gd name="connsiteY167" fmla="*/ 4767765 h 6858002"/>
                  <a:gd name="connsiteX168" fmla="*/ 4127932 w 4572002"/>
                  <a:gd name="connsiteY168" fmla="*/ 4677656 h 6858002"/>
                  <a:gd name="connsiteX169" fmla="*/ 4135934 w 4572002"/>
                  <a:gd name="connsiteY169" fmla="*/ 4659175 h 6858002"/>
                  <a:gd name="connsiteX170" fmla="*/ 4195944 w 4572002"/>
                  <a:gd name="connsiteY170" fmla="*/ 4482005 h 6858002"/>
                  <a:gd name="connsiteX171" fmla="*/ 4196706 w 4572002"/>
                  <a:gd name="connsiteY171" fmla="*/ 4363891 h 6858002"/>
                  <a:gd name="connsiteX172" fmla="*/ 4196706 w 4572002"/>
                  <a:gd name="connsiteY172" fmla="*/ 4363890 h 6858002"/>
                  <a:gd name="connsiteX173" fmla="*/ 4187752 w 4572002"/>
                  <a:gd name="connsiteY173" fmla="*/ 4324645 h 6858002"/>
                  <a:gd name="connsiteX174" fmla="*/ 4147936 w 4572002"/>
                  <a:gd name="connsiteY174" fmla="*/ 4253014 h 6858002"/>
                  <a:gd name="connsiteX175" fmla="*/ 4211111 w 4572002"/>
                  <a:gd name="connsiteY175" fmla="*/ 2836172 h 6858002"/>
                  <a:gd name="connsiteX176" fmla="*/ 4202421 w 4572002"/>
                  <a:gd name="connsiteY176" fmla="*/ 2848793 h 6858002"/>
                  <a:gd name="connsiteX177" fmla="*/ 4186816 w 4572002"/>
                  <a:gd name="connsiteY177" fmla="*/ 2897785 h 6858002"/>
                  <a:gd name="connsiteX178" fmla="*/ 4185787 w 4572002"/>
                  <a:gd name="connsiteY178" fmla="*/ 2903551 h 6858002"/>
                  <a:gd name="connsiteX179" fmla="*/ 4182513 w 4572002"/>
                  <a:gd name="connsiteY179" fmla="*/ 2914328 h 6858002"/>
                  <a:gd name="connsiteX180" fmla="*/ 4177882 w 4572002"/>
                  <a:gd name="connsiteY180" fmla="*/ 2947858 h 6858002"/>
                  <a:gd name="connsiteX181" fmla="*/ 4177881 w 4572002"/>
                  <a:gd name="connsiteY181" fmla="*/ 2947862 h 6858002"/>
                  <a:gd name="connsiteX182" fmla="*/ 4177881 w 4572002"/>
                  <a:gd name="connsiteY182" fmla="*/ 2947863 h 6858002"/>
                  <a:gd name="connsiteX183" fmla="*/ 4181465 w 4572002"/>
                  <a:gd name="connsiteY183" fmla="*/ 2982149 h 6858002"/>
                  <a:gd name="connsiteX184" fmla="*/ 4193158 w 4572002"/>
                  <a:gd name="connsiteY184" fmla="*/ 3077402 h 6858002"/>
                  <a:gd name="connsiteX185" fmla="*/ 4180703 w 4572002"/>
                  <a:gd name="connsiteY185" fmla="*/ 3172654 h 6858002"/>
                  <a:gd name="connsiteX186" fmla="*/ 4133076 w 4572002"/>
                  <a:gd name="connsiteY186" fmla="*/ 3489467 h 6858002"/>
                  <a:gd name="connsiteX187" fmla="*/ 4110977 w 4572002"/>
                  <a:gd name="connsiteY187" fmla="*/ 3544713 h 6858002"/>
                  <a:gd name="connsiteX188" fmla="*/ 4093355 w 4572002"/>
                  <a:gd name="connsiteY188" fmla="*/ 3574408 h 6858002"/>
                  <a:gd name="connsiteX189" fmla="*/ 4093355 w 4572002"/>
                  <a:gd name="connsiteY189" fmla="*/ 3574409 h 6858002"/>
                  <a:gd name="connsiteX190" fmla="*/ 4105453 w 4572002"/>
                  <a:gd name="connsiteY190" fmla="*/ 3606818 h 6858002"/>
                  <a:gd name="connsiteX191" fmla="*/ 4118979 w 4572002"/>
                  <a:gd name="connsiteY191" fmla="*/ 3630633 h 6858002"/>
                  <a:gd name="connsiteX192" fmla="*/ 4136708 w 4572002"/>
                  <a:gd name="connsiteY192" fmla="*/ 3654416 h 6858002"/>
                  <a:gd name="connsiteX193" fmla="*/ 4140382 w 4572002"/>
                  <a:gd name="connsiteY193" fmla="*/ 3668940 h 6858002"/>
                  <a:gd name="connsiteX194" fmla="*/ 4143220 w 4572002"/>
                  <a:gd name="connsiteY194" fmla="*/ 3680164 h 6858002"/>
                  <a:gd name="connsiteX195" fmla="*/ 4139172 w 4572002"/>
                  <a:gd name="connsiteY195" fmla="*/ 3734837 h 6858002"/>
                  <a:gd name="connsiteX196" fmla="*/ 4139172 w 4572002"/>
                  <a:gd name="connsiteY196" fmla="*/ 3734838 h 6858002"/>
                  <a:gd name="connsiteX197" fmla="*/ 4139554 w 4572002"/>
                  <a:gd name="connsiteY197" fmla="*/ 3754653 h 6858002"/>
                  <a:gd name="connsiteX198" fmla="*/ 4145911 w 4572002"/>
                  <a:gd name="connsiteY198" fmla="*/ 3789776 h 6858002"/>
                  <a:gd name="connsiteX199" fmla="*/ 4130980 w 4572002"/>
                  <a:gd name="connsiteY199" fmla="*/ 3822472 h 6858002"/>
                  <a:gd name="connsiteX200" fmla="*/ 4116645 w 4572002"/>
                  <a:gd name="connsiteY200" fmla="*/ 3852619 h 6858002"/>
                  <a:gd name="connsiteX201" fmla="*/ 4116645 w 4572002"/>
                  <a:gd name="connsiteY201" fmla="*/ 3852620 h 6858002"/>
                  <a:gd name="connsiteX202" fmla="*/ 4117425 w 4572002"/>
                  <a:gd name="connsiteY202" fmla="*/ 3868764 h 6858002"/>
                  <a:gd name="connsiteX203" fmla="*/ 4126028 w 4572002"/>
                  <a:gd name="connsiteY203" fmla="*/ 3885337 h 6858002"/>
                  <a:gd name="connsiteX204" fmla="*/ 4126028 w 4572002"/>
                  <a:gd name="connsiteY204" fmla="*/ 3885339 h 6858002"/>
                  <a:gd name="connsiteX205" fmla="*/ 4148409 w 4572002"/>
                  <a:gd name="connsiteY205" fmla="*/ 3923125 h 6858002"/>
                  <a:gd name="connsiteX206" fmla="*/ 4157913 w 4572002"/>
                  <a:gd name="connsiteY206" fmla="*/ 3962160 h 6858002"/>
                  <a:gd name="connsiteX207" fmla="*/ 4142221 w 4572002"/>
                  <a:gd name="connsiteY207" fmla="*/ 4043838 h 6858002"/>
                  <a:gd name="connsiteX208" fmla="*/ 4142220 w 4572002"/>
                  <a:gd name="connsiteY208" fmla="*/ 4043839 h 6858002"/>
                  <a:gd name="connsiteX209" fmla="*/ 4127099 w 4572002"/>
                  <a:gd name="connsiteY209" fmla="*/ 4103825 h 6858002"/>
                  <a:gd name="connsiteX210" fmla="*/ 4127099 w 4572002"/>
                  <a:gd name="connsiteY210" fmla="*/ 4103826 h 6858002"/>
                  <a:gd name="connsiteX211" fmla="*/ 4129066 w 4572002"/>
                  <a:gd name="connsiteY211" fmla="*/ 4134256 h 6858002"/>
                  <a:gd name="connsiteX212" fmla="*/ 4138410 w 4572002"/>
                  <a:gd name="connsiteY212" fmla="*/ 4165382 h 6858002"/>
                  <a:gd name="connsiteX213" fmla="*/ 4138410 w 4572002"/>
                  <a:gd name="connsiteY213" fmla="*/ 4165384 h 6858002"/>
                  <a:gd name="connsiteX214" fmla="*/ 4142315 w 4572002"/>
                  <a:gd name="connsiteY214" fmla="*/ 4192388 h 6858002"/>
                  <a:gd name="connsiteX215" fmla="*/ 4142315 w 4572002"/>
                  <a:gd name="connsiteY215" fmla="*/ 4192387 h 6858002"/>
                  <a:gd name="connsiteX216" fmla="*/ 4138410 w 4572002"/>
                  <a:gd name="connsiteY216" fmla="*/ 4165383 h 6858002"/>
                  <a:gd name="connsiteX217" fmla="*/ 4138410 w 4572002"/>
                  <a:gd name="connsiteY217" fmla="*/ 4165382 h 6858002"/>
                  <a:gd name="connsiteX218" fmla="*/ 4127099 w 4572002"/>
                  <a:gd name="connsiteY218" fmla="*/ 4103826 h 6858002"/>
                  <a:gd name="connsiteX219" fmla="*/ 4142220 w 4572002"/>
                  <a:gd name="connsiteY219" fmla="*/ 4043840 h 6858002"/>
                  <a:gd name="connsiteX220" fmla="*/ 4142221 w 4572002"/>
                  <a:gd name="connsiteY220" fmla="*/ 4043838 h 6858002"/>
                  <a:gd name="connsiteX221" fmla="*/ 4155523 w 4572002"/>
                  <a:gd name="connsiteY221" fmla="*/ 4002410 h 6858002"/>
                  <a:gd name="connsiteX222" fmla="*/ 4157913 w 4572002"/>
                  <a:gd name="connsiteY222" fmla="*/ 3962160 h 6858002"/>
                  <a:gd name="connsiteX223" fmla="*/ 4157913 w 4572002"/>
                  <a:gd name="connsiteY223" fmla="*/ 3962159 h 6858002"/>
                  <a:gd name="connsiteX224" fmla="*/ 4126028 w 4572002"/>
                  <a:gd name="connsiteY224" fmla="*/ 3885338 h 6858002"/>
                  <a:gd name="connsiteX225" fmla="*/ 4126028 w 4572002"/>
                  <a:gd name="connsiteY225" fmla="*/ 3885337 h 6858002"/>
                  <a:gd name="connsiteX226" fmla="*/ 4116645 w 4572002"/>
                  <a:gd name="connsiteY226" fmla="*/ 3852620 h 6858002"/>
                  <a:gd name="connsiteX227" fmla="*/ 4130980 w 4572002"/>
                  <a:gd name="connsiteY227" fmla="*/ 3822473 h 6858002"/>
                  <a:gd name="connsiteX228" fmla="*/ 4145911 w 4572002"/>
                  <a:gd name="connsiteY228" fmla="*/ 3789777 h 6858002"/>
                  <a:gd name="connsiteX229" fmla="*/ 4145911 w 4572002"/>
                  <a:gd name="connsiteY229" fmla="*/ 3789776 h 6858002"/>
                  <a:gd name="connsiteX230" fmla="*/ 4139554 w 4572002"/>
                  <a:gd name="connsiteY230" fmla="*/ 3754652 h 6858002"/>
                  <a:gd name="connsiteX231" fmla="*/ 4139172 w 4572002"/>
                  <a:gd name="connsiteY231" fmla="*/ 3734838 h 6858002"/>
                  <a:gd name="connsiteX232" fmla="*/ 4143220 w 4572002"/>
                  <a:gd name="connsiteY232" fmla="*/ 3680164 h 6858002"/>
                  <a:gd name="connsiteX233" fmla="*/ 4143220 w 4572002"/>
                  <a:gd name="connsiteY233" fmla="*/ 3680163 h 6858002"/>
                  <a:gd name="connsiteX234" fmla="*/ 4140382 w 4572002"/>
                  <a:gd name="connsiteY234" fmla="*/ 3668940 h 6858002"/>
                  <a:gd name="connsiteX235" fmla="*/ 4136708 w 4572002"/>
                  <a:gd name="connsiteY235" fmla="*/ 3654416 h 6858002"/>
                  <a:gd name="connsiteX236" fmla="*/ 4136708 w 4572002"/>
                  <a:gd name="connsiteY236" fmla="*/ 3654416 h 6858002"/>
                  <a:gd name="connsiteX237" fmla="*/ 4136708 w 4572002"/>
                  <a:gd name="connsiteY237" fmla="*/ 3654415 h 6858002"/>
                  <a:gd name="connsiteX238" fmla="*/ 4118979 w 4572002"/>
                  <a:gd name="connsiteY238" fmla="*/ 3630632 h 6858002"/>
                  <a:gd name="connsiteX239" fmla="*/ 4105453 w 4572002"/>
                  <a:gd name="connsiteY239" fmla="*/ 3606817 h 6858002"/>
                  <a:gd name="connsiteX240" fmla="*/ 4095707 w 4572002"/>
                  <a:gd name="connsiteY240" fmla="*/ 3587174 h 6858002"/>
                  <a:gd name="connsiteX241" fmla="*/ 4093355 w 4572002"/>
                  <a:gd name="connsiteY241" fmla="*/ 3574408 h 6858002"/>
                  <a:gd name="connsiteX242" fmla="*/ 4098434 w 4572002"/>
                  <a:gd name="connsiteY242" fmla="*/ 3562321 h 6858002"/>
                  <a:gd name="connsiteX243" fmla="*/ 4110977 w 4572002"/>
                  <a:gd name="connsiteY243" fmla="*/ 3544714 h 6858002"/>
                  <a:gd name="connsiteX244" fmla="*/ 4133076 w 4572002"/>
                  <a:gd name="connsiteY244" fmla="*/ 3489468 h 6858002"/>
                  <a:gd name="connsiteX245" fmla="*/ 4180703 w 4572002"/>
                  <a:gd name="connsiteY245" fmla="*/ 3172655 h 6858002"/>
                  <a:gd name="connsiteX246" fmla="*/ 4193158 w 4572002"/>
                  <a:gd name="connsiteY246" fmla="*/ 3077402 h 6858002"/>
                  <a:gd name="connsiteX247" fmla="*/ 4193158 w 4572002"/>
                  <a:gd name="connsiteY247" fmla="*/ 3077401 h 6858002"/>
                  <a:gd name="connsiteX248" fmla="*/ 4181465 w 4572002"/>
                  <a:gd name="connsiteY248" fmla="*/ 2982148 h 6858002"/>
                  <a:gd name="connsiteX249" fmla="*/ 4177881 w 4572002"/>
                  <a:gd name="connsiteY249" fmla="*/ 2947863 h 6858002"/>
                  <a:gd name="connsiteX250" fmla="*/ 4177882 w 4572002"/>
                  <a:gd name="connsiteY250" fmla="*/ 2947858 h 6858002"/>
                  <a:gd name="connsiteX251" fmla="*/ 4185787 w 4572002"/>
                  <a:gd name="connsiteY251" fmla="*/ 2903551 h 6858002"/>
                  <a:gd name="connsiteX252" fmla="*/ 4202421 w 4572002"/>
                  <a:gd name="connsiteY252" fmla="*/ 2848794 h 6858002"/>
                  <a:gd name="connsiteX253" fmla="*/ 4211111 w 4572002"/>
                  <a:gd name="connsiteY253" fmla="*/ 2836173 h 6858002"/>
                  <a:gd name="connsiteX254" fmla="*/ 3726625 w 4572002"/>
                  <a:gd name="connsiteY254" fmla="*/ 1508458 h 6858002"/>
                  <a:gd name="connsiteX255" fmla="*/ 3698531 w 4572002"/>
                  <a:gd name="connsiteY255" fmla="*/ 1596214 h 6858002"/>
                  <a:gd name="connsiteX256" fmla="*/ 3700436 w 4572002"/>
                  <a:gd name="connsiteY256" fmla="*/ 1624981 h 6858002"/>
                  <a:gd name="connsiteX257" fmla="*/ 3757017 w 4572002"/>
                  <a:gd name="connsiteY257" fmla="*/ 1697754 h 6858002"/>
                  <a:gd name="connsiteX258" fmla="*/ 3779686 w 4572002"/>
                  <a:gd name="connsiteY258" fmla="*/ 1733189 h 6858002"/>
                  <a:gd name="connsiteX259" fmla="*/ 3821407 w 4572002"/>
                  <a:gd name="connsiteY259" fmla="*/ 1833776 h 6858002"/>
                  <a:gd name="connsiteX260" fmla="*/ 3829028 w 4572002"/>
                  <a:gd name="connsiteY260" fmla="*/ 1842159 h 6858002"/>
                  <a:gd name="connsiteX261" fmla="*/ 3919519 w 4572002"/>
                  <a:gd name="connsiteY261" fmla="*/ 1916455 h 6858002"/>
                  <a:gd name="connsiteX262" fmla="*/ 3934949 w 4572002"/>
                  <a:gd name="connsiteY262" fmla="*/ 1933220 h 6858002"/>
                  <a:gd name="connsiteX263" fmla="*/ 3958954 w 4572002"/>
                  <a:gd name="connsiteY263" fmla="*/ 1953414 h 6858002"/>
                  <a:gd name="connsiteX264" fmla="*/ 4005437 w 4572002"/>
                  <a:gd name="connsiteY264" fmla="*/ 2016470 h 6858002"/>
                  <a:gd name="connsiteX265" fmla="*/ 4020296 w 4572002"/>
                  <a:gd name="connsiteY265" fmla="*/ 2094579 h 6858002"/>
                  <a:gd name="connsiteX266" fmla="*/ 4042967 w 4572002"/>
                  <a:gd name="connsiteY266" fmla="*/ 2188880 h 6858002"/>
                  <a:gd name="connsiteX267" fmla="*/ 4058207 w 4572002"/>
                  <a:gd name="connsiteY267" fmla="*/ 2228315 h 6858002"/>
                  <a:gd name="connsiteX268" fmla="*/ 4087164 w 4572002"/>
                  <a:gd name="connsiteY268" fmla="*/ 2334045 h 6858002"/>
                  <a:gd name="connsiteX269" fmla="*/ 4111549 w 4572002"/>
                  <a:gd name="connsiteY269" fmla="*/ 2409486 h 6858002"/>
                  <a:gd name="connsiteX270" fmla="*/ 4128650 w 4572002"/>
                  <a:gd name="connsiteY270" fmla="*/ 2435913 h 6858002"/>
                  <a:gd name="connsiteX271" fmla="*/ 4134481 w 4572002"/>
                  <a:gd name="connsiteY271" fmla="*/ 2463018 h 6858002"/>
                  <a:gd name="connsiteX272" fmla="*/ 4125839 w 4572002"/>
                  <a:gd name="connsiteY272" fmla="*/ 2518262 h 6858002"/>
                  <a:gd name="connsiteX273" fmla="*/ 4125838 w 4572002"/>
                  <a:gd name="connsiteY273" fmla="*/ 2518264 h 6858002"/>
                  <a:gd name="connsiteX274" fmla="*/ 4122194 w 4572002"/>
                  <a:gd name="connsiteY274" fmla="*/ 2545006 h 6858002"/>
                  <a:gd name="connsiteX275" fmla="*/ 4122194 w 4572002"/>
                  <a:gd name="connsiteY275" fmla="*/ 2545007 h 6858002"/>
                  <a:gd name="connsiteX276" fmla="*/ 4126408 w 4572002"/>
                  <a:gd name="connsiteY276" fmla="*/ 2571035 h 6858002"/>
                  <a:gd name="connsiteX277" fmla="*/ 4199563 w 4572002"/>
                  <a:gd name="connsiteY277" fmla="*/ 2668002 h 6858002"/>
                  <a:gd name="connsiteX278" fmla="*/ 4247953 w 4572002"/>
                  <a:gd name="connsiteY278" fmla="*/ 2745349 h 6858002"/>
                  <a:gd name="connsiteX279" fmla="*/ 4247954 w 4572002"/>
                  <a:gd name="connsiteY279" fmla="*/ 2745352 h 6858002"/>
                  <a:gd name="connsiteX280" fmla="*/ 4253873 w 4572002"/>
                  <a:gd name="connsiteY280" fmla="*/ 2778006 h 6858002"/>
                  <a:gd name="connsiteX281" fmla="*/ 4253453 w 4572002"/>
                  <a:gd name="connsiteY281" fmla="*/ 2785440 h 6858002"/>
                  <a:gd name="connsiteX282" fmla="*/ 4243374 w 4572002"/>
                  <a:gd name="connsiteY282" fmla="*/ 2811780 h 6858002"/>
                  <a:gd name="connsiteX283" fmla="*/ 4243371 w 4572002"/>
                  <a:gd name="connsiteY283" fmla="*/ 2811787 h 6858002"/>
                  <a:gd name="connsiteX284" fmla="*/ 4243372 w 4572002"/>
                  <a:gd name="connsiteY284" fmla="*/ 2811787 h 6858002"/>
                  <a:gd name="connsiteX285" fmla="*/ 4243374 w 4572002"/>
                  <a:gd name="connsiteY285" fmla="*/ 2811780 h 6858002"/>
                  <a:gd name="connsiteX286" fmla="*/ 4253025 w 4572002"/>
                  <a:gd name="connsiteY286" fmla="*/ 2793023 h 6858002"/>
                  <a:gd name="connsiteX287" fmla="*/ 4253453 w 4572002"/>
                  <a:gd name="connsiteY287" fmla="*/ 2785440 h 6858002"/>
                  <a:gd name="connsiteX288" fmla="*/ 4254654 w 4572002"/>
                  <a:gd name="connsiteY288" fmla="*/ 2782305 h 6858002"/>
                  <a:gd name="connsiteX289" fmla="*/ 4253873 w 4572002"/>
                  <a:gd name="connsiteY289" fmla="*/ 2778006 h 6858002"/>
                  <a:gd name="connsiteX290" fmla="*/ 4254284 w 4572002"/>
                  <a:gd name="connsiteY290" fmla="*/ 2770758 h 6858002"/>
                  <a:gd name="connsiteX291" fmla="*/ 4247954 w 4572002"/>
                  <a:gd name="connsiteY291" fmla="*/ 2745352 h 6858002"/>
                  <a:gd name="connsiteX292" fmla="*/ 4247953 w 4572002"/>
                  <a:gd name="connsiteY292" fmla="*/ 2745348 h 6858002"/>
                  <a:gd name="connsiteX293" fmla="*/ 4199563 w 4572002"/>
                  <a:gd name="connsiteY293" fmla="*/ 2668001 h 6858002"/>
                  <a:gd name="connsiteX294" fmla="*/ 4126408 w 4572002"/>
                  <a:gd name="connsiteY294" fmla="*/ 2571034 h 6858002"/>
                  <a:gd name="connsiteX295" fmla="*/ 4122194 w 4572002"/>
                  <a:gd name="connsiteY295" fmla="*/ 2545007 h 6858002"/>
                  <a:gd name="connsiteX296" fmla="*/ 4125838 w 4572002"/>
                  <a:gd name="connsiteY296" fmla="*/ 2518265 h 6858002"/>
                  <a:gd name="connsiteX297" fmla="*/ 4125839 w 4572002"/>
                  <a:gd name="connsiteY297" fmla="*/ 2518262 h 6858002"/>
                  <a:gd name="connsiteX298" fmla="*/ 4132419 w 4572002"/>
                  <a:gd name="connsiteY298" fmla="*/ 2490551 h 6858002"/>
                  <a:gd name="connsiteX299" fmla="*/ 4134481 w 4572002"/>
                  <a:gd name="connsiteY299" fmla="*/ 2463018 h 6858002"/>
                  <a:gd name="connsiteX300" fmla="*/ 4134481 w 4572002"/>
                  <a:gd name="connsiteY300" fmla="*/ 2463017 h 6858002"/>
                  <a:gd name="connsiteX301" fmla="*/ 4111549 w 4572002"/>
                  <a:gd name="connsiteY301" fmla="*/ 2409485 h 6858002"/>
                  <a:gd name="connsiteX302" fmla="*/ 4087164 w 4572002"/>
                  <a:gd name="connsiteY302" fmla="*/ 2334044 h 6858002"/>
                  <a:gd name="connsiteX303" fmla="*/ 4058207 w 4572002"/>
                  <a:gd name="connsiteY303" fmla="*/ 2228314 h 6858002"/>
                  <a:gd name="connsiteX304" fmla="*/ 4042967 w 4572002"/>
                  <a:gd name="connsiteY304" fmla="*/ 2188879 h 6858002"/>
                  <a:gd name="connsiteX305" fmla="*/ 4020296 w 4572002"/>
                  <a:gd name="connsiteY305" fmla="*/ 2094578 h 6858002"/>
                  <a:gd name="connsiteX306" fmla="*/ 4005437 w 4572002"/>
                  <a:gd name="connsiteY306" fmla="*/ 2016469 h 6858002"/>
                  <a:gd name="connsiteX307" fmla="*/ 3958954 w 4572002"/>
                  <a:gd name="connsiteY307" fmla="*/ 1953413 h 6858002"/>
                  <a:gd name="connsiteX308" fmla="*/ 3934949 w 4572002"/>
                  <a:gd name="connsiteY308" fmla="*/ 1933219 h 6858002"/>
                  <a:gd name="connsiteX309" fmla="*/ 3919519 w 4572002"/>
                  <a:gd name="connsiteY309" fmla="*/ 1916454 h 6858002"/>
                  <a:gd name="connsiteX310" fmla="*/ 3829028 w 4572002"/>
                  <a:gd name="connsiteY310" fmla="*/ 1842158 h 6858002"/>
                  <a:gd name="connsiteX311" fmla="*/ 3821407 w 4572002"/>
                  <a:gd name="connsiteY311" fmla="*/ 1833775 h 6858002"/>
                  <a:gd name="connsiteX312" fmla="*/ 3779686 w 4572002"/>
                  <a:gd name="connsiteY312" fmla="*/ 1733188 h 6858002"/>
                  <a:gd name="connsiteX313" fmla="*/ 3757018 w 4572002"/>
                  <a:gd name="connsiteY313" fmla="*/ 1697753 h 6858002"/>
                  <a:gd name="connsiteX314" fmla="*/ 3700436 w 4572002"/>
                  <a:gd name="connsiteY314" fmla="*/ 1624980 h 6858002"/>
                  <a:gd name="connsiteX315" fmla="*/ 3698532 w 4572002"/>
                  <a:gd name="connsiteY315" fmla="*/ 1596213 h 6858002"/>
                  <a:gd name="connsiteX316" fmla="*/ 3745230 w 4572002"/>
                  <a:gd name="connsiteY316" fmla="*/ 1459073 h 6858002"/>
                  <a:gd name="connsiteX317" fmla="*/ 3745229 w 4572002"/>
                  <a:gd name="connsiteY317" fmla="*/ 1459074 h 6858002"/>
                  <a:gd name="connsiteX318" fmla="*/ 3736012 w 4572002"/>
                  <a:gd name="connsiteY318" fmla="*/ 1481572 h 6858002"/>
                  <a:gd name="connsiteX319" fmla="*/ 3764423 w 4572002"/>
                  <a:gd name="connsiteY319" fmla="*/ 1268758 h 6858002"/>
                  <a:gd name="connsiteX320" fmla="*/ 3769590 w 4572002"/>
                  <a:gd name="connsiteY320" fmla="*/ 1286070 h 6858002"/>
                  <a:gd name="connsiteX321" fmla="*/ 3791927 w 4572002"/>
                  <a:gd name="connsiteY321" fmla="*/ 1350628 h 6858002"/>
                  <a:gd name="connsiteX322" fmla="*/ 3786333 w 4572002"/>
                  <a:gd name="connsiteY322" fmla="*/ 1413840 h 6858002"/>
                  <a:gd name="connsiteX323" fmla="*/ 3791928 w 4572002"/>
                  <a:gd name="connsiteY323" fmla="*/ 1350627 h 6858002"/>
                  <a:gd name="connsiteX324" fmla="*/ 3769590 w 4572002"/>
                  <a:gd name="connsiteY324" fmla="*/ 1286069 h 6858002"/>
                  <a:gd name="connsiteX325" fmla="*/ 3706152 w 4572002"/>
                  <a:gd name="connsiteY325" fmla="*/ 773035 h 6858002"/>
                  <a:gd name="connsiteX326" fmla="*/ 3706152 w 4572002"/>
                  <a:gd name="connsiteY326" fmla="*/ 773036 h 6858002"/>
                  <a:gd name="connsiteX327" fmla="*/ 3714152 w 4572002"/>
                  <a:gd name="connsiteY327" fmla="*/ 854380 h 6858002"/>
                  <a:gd name="connsiteX328" fmla="*/ 3745205 w 4572002"/>
                  <a:gd name="connsiteY328" fmla="*/ 915344 h 6858002"/>
                  <a:gd name="connsiteX329" fmla="*/ 3755683 w 4572002"/>
                  <a:gd name="connsiteY329" fmla="*/ 927156 h 6858002"/>
                  <a:gd name="connsiteX330" fmla="*/ 3752063 w 4572002"/>
                  <a:gd name="connsiteY330" fmla="*/ 1097088 h 6858002"/>
                  <a:gd name="connsiteX331" fmla="*/ 3747681 w 4572002"/>
                  <a:gd name="connsiteY331" fmla="*/ 1123186 h 6858002"/>
                  <a:gd name="connsiteX332" fmla="*/ 3772400 w 4572002"/>
                  <a:gd name="connsiteY332" fmla="*/ 1184029 h 6858002"/>
                  <a:gd name="connsiteX333" fmla="*/ 3747682 w 4572002"/>
                  <a:gd name="connsiteY333" fmla="*/ 1123185 h 6858002"/>
                  <a:gd name="connsiteX334" fmla="*/ 3752064 w 4572002"/>
                  <a:gd name="connsiteY334" fmla="*/ 1097087 h 6858002"/>
                  <a:gd name="connsiteX335" fmla="*/ 3755684 w 4572002"/>
                  <a:gd name="connsiteY335" fmla="*/ 927155 h 6858002"/>
                  <a:gd name="connsiteX336" fmla="*/ 3745206 w 4572002"/>
                  <a:gd name="connsiteY336" fmla="*/ 915343 h 6858002"/>
                  <a:gd name="connsiteX337" fmla="*/ 3714152 w 4572002"/>
                  <a:gd name="connsiteY337" fmla="*/ 854379 h 6858002"/>
                  <a:gd name="connsiteX338" fmla="*/ 3761553 w 4572002"/>
                  <a:gd name="connsiteY338" fmla="*/ 517851 h 6858002"/>
                  <a:gd name="connsiteX339" fmla="*/ 3752635 w 4572002"/>
                  <a:gd name="connsiteY339" fmla="*/ 556048 h 6858002"/>
                  <a:gd name="connsiteX340" fmla="*/ 3746157 w 4572002"/>
                  <a:gd name="connsiteY340" fmla="*/ 580051 h 6858002"/>
                  <a:gd name="connsiteX341" fmla="*/ 3742776 w 4572002"/>
                  <a:gd name="connsiteY341" fmla="*/ 642538 h 6858002"/>
                  <a:gd name="connsiteX342" fmla="*/ 3730253 w 4572002"/>
                  <a:gd name="connsiteY342" fmla="*/ 694928 h 6858002"/>
                  <a:gd name="connsiteX343" fmla="*/ 3742777 w 4572002"/>
                  <a:gd name="connsiteY343" fmla="*/ 642537 h 6858002"/>
                  <a:gd name="connsiteX344" fmla="*/ 3746158 w 4572002"/>
                  <a:gd name="connsiteY344" fmla="*/ 580050 h 6858002"/>
                  <a:gd name="connsiteX345" fmla="*/ 3752636 w 4572002"/>
                  <a:gd name="connsiteY345" fmla="*/ 556047 h 6858002"/>
                  <a:gd name="connsiteX346" fmla="*/ 3774848 w 4572002"/>
                  <a:gd name="connsiteY346" fmla="*/ 298169 h 6858002"/>
                  <a:gd name="connsiteX347" fmla="*/ 3760065 w 4572002"/>
                  <a:gd name="connsiteY347" fmla="*/ 313534 h 6858002"/>
                  <a:gd name="connsiteX348" fmla="*/ 3759493 w 4572002"/>
                  <a:gd name="connsiteY348" fmla="*/ 338871 h 6858002"/>
                  <a:gd name="connsiteX349" fmla="*/ 3759500 w 4572002"/>
                  <a:gd name="connsiteY349" fmla="*/ 338900 h 6858002"/>
                  <a:gd name="connsiteX350" fmla="*/ 3769400 w 4572002"/>
                  <a:gd name="connsiteY350" fmla="*/ 395640 h 6858002"/>
                  <a:gd name="connsiteX351" fmla="*/ 3765590 w 4572002"/>
                  <a:gd name="connsiteY351" fmla="*/ 367328 h 6858002"/>
                  <a:gd name="connsiteX352" fmla="*/ 3759500 w 4572002"/>
                  <a:gd name="connsiteY352" fmla="*/ 338900 h 6858002"/>
                  <a:gd name="connsiteX353" fmla="*/ 3759494 w 4572002"/>
                  <a:gd name="connsiteY353" fmla="*/ 338870 h 6858002"/>
                  <a:gd name="connsiteX354" fmla="*/ 3760066 w 4572002"/>
                  <a:gd name="connsiteY354" fmla="*/ 313533 h 6858002"/>
                  <a:gd name="connsiteX355" fmla="*/ 3782393 w 4572002"/>
                  <a:gd name="connsiteY355" fmla="*/ 281568 h 6858002"/>
                  <a:gd name="connsiteX356" fmla="*/ 3777498 w 4572002"/>
                  <a:gd name="connsiteY356" fmla="*/ 295415 h 6858002"/>
                  <a:gd name="connsiteX357" fmla="*/ 3777499 w 4572002"/>
                  <a:gd name="connsiteY357" fmla="*/ 295415 h 6858002"/>
                  <a:gd name="connsiteX358" fmla="*/ 3769073 w 4572002"/>
                  <a:gd name="connsiteY358" fmla="*/ 24486 h 6858002"/>
                  <a:gd name="connsiteX359" fmla="*/ 3766810 w 4572002"/>
                  <a:gd name="connsiteY359" fmla="*/ 74129 h 6858002"/>
                  <a:gd name="connsiteX360" fmla="*/ 3772734 w 4572002"/>
                  <a:gd name="connsiteY360" fmla="*/ 125861 h 6858002"/>
                  <a:gd name="connsiteX361" fmla="*/ 3777129 w 4572002"/>
                  <a:gd name="connsiteY361" fmla="*/ 153387 h 6858002"/>
                  <a:gd name="connsiteX362" fmla="*/ 3785402 w 4572002"/>
                  <a:gd name="connsiteY362" fmla="*/ 228944 h 6858002"/>
                  <a:gd name="connsiteX363" fmla="*/ 3780943 w 4572002"/>
                  <a:gd name="connsiteY363" fmla="*/ 177271 h 6858002"/>
                  <a:gd name="connsiteX364" fmla="*/ 3777129 w 4572002"/>
                  <a:gd name="connsiteY364" fmla="*/ 153387 h 6858002"/>
                  <a:gd name="connsiteX365" fmla="*/ 3776930 w 4572002"/>
                  <a:gd name="connsiteY365" fmla="*/ 151569 h 6858002"/>
                  <a:gd name="connsiteX366" fmla="*/ 3766811 w 4572002"/>
                  <a:gd name="connsiteY366" fmla="*/ 74129 h 6858002"/>
                  <a:gd name="connsiteX367" fmla="*/ 3766492 w 4572002"/>
                  <a:gd name="connsiteY367" fmla="*/ 0 h 6858002"/>
                  <a:gd name="connsiteX368" fmla="*/ 4230600 w 4572002"/>
                  <a:gd name="connsiteY368" fmla="*/ 0 h 6858002"/>
                  <a:gd name="connsiteX369" fmla="*/ 4229473 w 4572002"/>
                  <a:gd name="connsiteY369" fmla="*/ 2817 h 6858002"/>
                  <a:gd name="connsiteX370" fmla="*/ 4215375 w 4572002"/>
                  <a:gd name="connsiteY370" fmla="*/ 63587 h 6858002"/>
                  <a:gd name="connsiteX371" fmla="*/ 4201468 w 4572002"/>
                  <a:gd name="connsiteY371" fmla="*/ 176939 h 6858002"/>
                  <a:gd name="connsiteX372" fmla="*/ 4193466 w 4572002"/>
                  <a:gd name="connsiteY372" fmla="*/ 200182 h 6858002"/>
                  <a:gd name="connsiteX373" fmla="*/ 4155554 w 4572002"/>
                  <a:gd name="connsiteY373" fmla="*/ 340774 h 6858002"/>
                  <a:gd name="connsiteX374" fmla="*/ 4156319 w 4572002"/>
                  <a:gd name="connsiteY374" fmla="*/ 453364 h 6858002"/>
                  <a:gd name="connsiteX375" fmla="*/ 4158033 w 4572002"/>
                  <a:gd name="connsiteY375" fmla="*/ 462126 h 6858002"/>
                  <a:gd name="connsiteX376" fmla="*/ 4170605 w 4572002"/>
                  <a:gd name="connsiteY376" fmla="*/ 505182 h 6858002"/>
                  <a:gd name="connsiteX377" fmla="*/ 4167177 w 4572002"/>
                  <a:gd name="connsiteY377" fmla="*/ 571860 h 6858002"/>
                  <a:gd name="connsiteX378" fmla="*/ 4149840 w 4572002"/>
                  <a:gd name="connsiteY378" fmla="*/ 617772 h 6858002"/>
                  <a:gd name="connsiteX379" fmla="*/ 4149078 w 4572002"/>
                  <a:gd name="connsiteY379" fmla="*/ 674923 h 6858002"/>
                  <a:gd name="connsiteX380" fmla="*/ 4159937 w 4572002"/>
                  <a:gd name="connsiteY380" fmla="*/ 740268 h 6858002"/>
                  <a:gd name="connsiteX381" fmla="*/ 4162223 w 4572002"/>
                  <a:gd name="connsiteY381" fmla="*/ 769605 h 6858002"/>
                  <a:gd name="connsiteX382" fmla="*/ 4184703 w 4572002"/>
                  <a:gd name="connsiteY382" fmla="*/ 850189 h 6858002"/>
                  <a:gd name="connsiteX383" fmla="*/ 4179179 w 4572002"/>
                  <a:gd name="connsiteY383" fmla="*/ 898198 h 6858002"/>
                  <a:gd name="connsiteX384" fmla="*/ 4164319 w 4572002"/>
                  <a:gd name="connsiteY384" fmla="*/ 945444 h 6858002"/>
                  <a:gd name="connsiteX385" fmla="*/ 4150030 w 4572002"/>
                  <a:gd name="connsiteY385" fmla="*/ 975733 h 6858002"/>
                  <a:gd name="connsiteX386" fmla="*/ 4139934 w 4572002"/>
                  <a:gd name="connsiteY386" fmla="*/ 1036887 h 6858002"/>
                  <a:gd name="connsiteX387" fmla="*/ 4141458 w 4572002"/>
                  <a:gd name="connsiteY387" fmla="*/ 1048125 h 6858002"/>
                  <a:gd name="connsiteX388" fmla="*/ 4154032 w 4572002"/>
                  <a:gd name="connsiteY388" fmla="*/ 1230633 h 6858002"/>
                  <a:gd name="connsiteX389" fmla="*/ 4174225 w 4572002"/>
                  <a:gd name="connsiteY389" fmla="*/ 1303024 h 6858002"/>
                  <a:gd name="connsiteX390" fmla="*/ 4176701 w 4572002"/>
                  <a:gd name="connsiteY390" fmla="*/ 1318456 h 6858002"/>
                  <a:gd name="connsiteX391" fmla="*/ 4199372 w 4572002"/>
                  <a:gd name="connsiteY391" fmla="*/ 1472575 h 6858002"/>
                  <a:gd name="connsiteX392" fmla="*/ 4200325 w 4572002"/>
                  <a:gd name="connsiteY392" fmla="*/ 1489720 h 6858002"/>
                  <a:gd name="connsiteX393" fmla="*/ 4196324 w 4572002"/>
                  <a:gd name="connsiteY393" fmla="*/ 1537537 h 6858002"/>
                  <a:gd name="connsiteX394" fmla="*/ 4237474 w 4572002"/>
                  <a:gd name="connsiteY394" fmla="*/ 1650317 h 6858002"/>
                  <a:gd name="connsiteX395" fmla="*/ 4251572 w 4572002"/>
                  <a:gd name="connsiteY395" fmla="*/ 1763287 h 6858002"/>
                  <a:gd name="connsiteX396" fmla="*/ 4251380 w 4572002"/>
                  <a:gd name="connsiteY396" fmla="*/ 1825393 h 6858002"/>
                  <a:gd name="connsiteX397" fmla="*/ 4261478 w 4572002"/>
                  <a:gd name="connsiteY397" fmla="*/ 1869780 h 6858002"/>
                  <a:gd name="connsiteX398" fmla="*/ 4292149 w 4572002"/>
                  <a:gd name="connsiteY398" fmla="*/ 1978940 h 6858002"/>
                  <a:gd name="connsiteX399" fmla="*/ 4296911 w 4572002"/>
                  <a:gd name="connsiteY399" fmla="*/ 2030378 h 6858002"/>
                  <a:gd name="connsiteX400" fmla="*/ 4307201 w 4572002"/>
                  <a:gd name="connsiteY400" fmla="*/ 2085054 h 6858002"/>
                  <a:gd name="connsiteX401" fmla="*/ 4353302 w 4572002"/>
                  <a:gd name="connsiteY401" fmla="*/ 2220312 h 6858002"/>
                  <a:gd name="connsiteX402" fmla="*/ 4350636 w 4572002"/>
                  <a:gd name="connsiteY402" fmla="*/ 2330806 h 6858002"/>
                  <a:gd name="connsiteX403" fmla="*/ 4351206 w 4572002"/>
                  <a:gd name="connsiteY403" fmla="*/ 2401292 h 6858002"/>
                  <a:gd name="connsiteX404" fmla="*/ 4366446 w 4572002"/>
                  <a:gd name="connsiteY404" fmla="*/ 2485307 h 6858002"/>
                  <a:gd name="connsiteX405" fmla="*/ 4388736 w 4572002"/>
                  <a:gd name="connsiteY405" fmla="*/ 2554079 h 6858002"/>
                  <a:gd name="connsiteX406" fmla="*/ 4406453 w 4572002"/>
                  <a:gd name="connsiteY406" fmla="*/ 2649143 h 6858002"/>
                  <a:gd name="connsiteX407" fmla="*/ 4440554 w 4572002"/>
                  <a:gd name="connsiteY407" fmla="*/ 2743826 h 6858002"/>
                  <a:gd name="connsiteX408" fmla="*/ 4466653 w 4572002"/>
                  <a:gd name="connsiteY408" fmla="*/ 2809930 h 6858002"/>
                  <a:gd name="connsiteX409" fmla="*/ 4489705 w 4572002"/>
                  <a:gd name="connsiteY409" fmla="*/ 2901943 h 6858002"/>
                  <a:gd name="connsiteX410" fmla="*/ 4505897 w 4572002"/>
                  <a:gd name="connsiteY410" fmla="*/ 3042728 h 6858002"/>
                  <a:gd name="connsiteX411" fmla="*/ 4507613 w 4572002"/>
                  <a:gd name="connsiteY411" fmla="*/ 3107500 h 6858002"/>
                  <a:gd name="connsiteX412" fmla="*/ 4545521 w 4572002"/>
                  <a:gd name="connsiteY412" fmla="*/ 3209993 h 6858002"/>
                  <a:gd name="connsiteX413" fmla="*/ 4563811 w 4572002"/>
                  <a:gd name="connsiteY413" fmla="*/ 3253809 h 6858002"/>
                  <a:gd name="connsiteX414" fmla="*/ 4548570 w 4572002"/>
                  <a:gd name="connsiteY414" fmla="*/ 3293244 h 6858002"/>
                  <a:gd name="connsiteX415" fmla="*/ 4531043 w 4572002"/>
                  <a:gd name="connsiteY415" fmla="*/ 3318771 h 6858002"/>
                  <a:gd name="connsiteX416" fmla="*/ 4545904 w 4572002"/>
                  <a:gd name="connsiteY416" fmla="*/ 3399546 h 6858002"/>
                  <a:gd name="connsiteX417" fmla="*/ 4561524 w 4572002"/>
                  <a:gd name="connsiteY417" fmla="*/ 3485275 h 6858002"/>
                  <a:gd name="connsiteX418" fmla="*/ 4572002 w 4572002"/>
                  <a:gd name="connsiteY418" fmla="*/ 3546617 h 6858002"/>
                  <a:gd name="connsiteX419" fmla="*/ 4563620 w 4572002"/>
                  <a:gd name="connsiteY419" fmla="*/ 3623201 h 6858002"/>
                  <a:gd name="connsiteX420" fmla="*/ 4560192 w 4572002"/>
                  <a:gd name="connsiteY420" fmla="*/ 3683591 h 6858002"/>
                  <a:gd name="connsiteX421" fmla="*/ 4550476 w 4572002"/>
                  <a:gd name="connsiteY421" fmla="*/ 3732361 h 6858002"/>
                  <a:gd name="connsiteX422" fmla="*/ 4544759 w 4572002"/>
                  <a:gd name="connsiteY422" fmla="*/ 3749506 h 6858002"/>
                  <a:gd name="connsiteX423" fmla="*/ 4500182 w 4572002"/>
                  <a:gd name="connsiteY423" fmla="*/ 3885338 h 6858002"/>
                  <a:gd name="connsiteX424" fmla="*/ 4464557 w 4572002"/>
                  <a:gd name="connsiteY424" fmla="*/ 4030503 h 6858002"/>
                  <a:gd name="connsiteX425" fmla="*/ 4487039 w 4572002"/>
                  <a:gd name="connsiteY425" fmla="*/ 4124614 h 6858002"/>
                  <a:gd name="connsiteX426" fmla="*/ 4486656 w 4572002"/>
                  <a:gd name="connsiteY426" fmla="*/ 4159667 h 6858002"/>
                  <a:gd name="connsiteX427" fmla="*/ 4491801 w 4572002"/>
                  <a:gd name="connsiteY427" fmla="*/ 4320837 h 6858002"/>
                  <a:gd name="connsiteX428" fmla="*/ 4497325 w 4572002"/>
                  <a:gd name="connsiteY428" fmla="*/ 4349222 h 6858002"/>
                  <a:gd name="connsiteX429" fmla="*/ 4474653 w 4572002"/>
                  <a:gd name="connsiteY429" fmla="*/ 4502579 h 6858002"/>
                  <a:gd name="connsiteX430" fmla="*/ 4470844 w 4572002"/>
                  <a:gd name="connsiteY430" fmla="*/ 4558207 h 6858002"/>
                  <a:gd name="connsiteX431" fmla="*/ 4464557 w 4572002"/>
                  <a:gd name="connsiteY431" fmla="*/ 4609452 h 6858002"/>
                  <a:gd name="connsiteX432" fmla="*/ 4463033 w 4572002"/>
                  <a:gd name="connsiteY432" fmla="*/ 4681083 h 6858002"/>
                  <a:gd name="connsiteX433" fmla="*/ 4465891 w 4572002"/>
                  <a:gd name="connsiteY433" fmla="*/ 4755381 h 6858002"/>
                  <a:gd name="connsiteX434" fmla="*/ 4465319 w 4572002"/>
                  <a:gd name="connsiteY434" fmla="*/ 4838250 h 6858002"/>
                  <a:gd name="connsiteX435" fmla="*/ 4460367 w 4572002"/>
                  <a:gd name="connsiteY435" fmla="*/ 4871019 h 6858002"/>
                  <a:gd name="connsiteX436" fmla="*/ 4463795 w 4572002"/>
                  <a:gd name="connsiteY436" fmla="*/ 4959602 h 6858002"/>
                  <a:gd name="connsiteX437" fmla="*/ 4458082 w 4572002"/>
                  <a:gd name="connsiteY437" fmla="*/ 5006086 h 6858002"/>
                  <a:gd name="connsiteX438" fmla="*/ 4456937 w 4572002"/>
                  <a:gd name="connsiteY438" fmla="*/ 5082670 h 6858002"/>
                  <a:gd name="connsiteX439" fmla="*/ 4455603 w 4572002"/>
                  <a:gd name="connsiteY439" fmla="*/ 5107627 h 6858002"/>
                  <a:gd name="connsiteX440" fmla="*/ 4454840 w 4572002"/>
                  <a:gd name="connsiteY440" fmla="*/ 5129916 h 6858002"/>
                  <a:gd name="connsiteX441" fmla="*/ 4470464 w 4572002"/>
                  <a:gd name="connsiteY441" fmla="*/ 5206308 h 6858002"/>
                  <a:gd name="connsiteX442" fmla="*/ 4471415 w 4572002"/>
                  <a:gd name="connsiteY442" fmla="*/ 5274129 h 6858002"/>
                  <a:gd name="connsiteX443" fmla="*/ 4483990 w 4572002"/>
                  <a:gd name="connsiteY443" fmla="*/ 5393005 h 6858002"/>
                  <a:gd name="connsiteX444" fmla="*/ 4479607 w 4572002"/>
                  <a:gd name="connsiteY444" fmla="*/ 5419295 h 6858002"/>
                  <a:gd name="connsiteX445" fmla="*/ 4477894 w 4572002"/>
                  <a:gd name="connsiteY445" fmla="*/ 5501594 h 6858002"/>
                  <a:gd name="connsiteX446" fmla="*/ 4476560 w 4572002"/>
                  <a:gd name="connsiteY446" fmla="*/ 5548460 h 6858002"/>
                  <a:gd name="connsiteX447" fmla="*/ 4485703 w 4572002"/>
                  <a:gd name="connsiteY447" fmla="*/ 5606372 h 6858002"/>
                  <a:gd name="connsiteX448" fmla="*/ 4505134 w 4572002"/>
                  <a:gd name="connsiteY448" fmla="*/ 5706959 h 6858002"/>
                  <a:gd name="connsiteX449" fmla="*/ 4508183 w 4572002"/>
                  <a:gd name="connsiteY449" fmla="*/ 5733440 h 6858002"/>
                  <a:gd name="connsiteX450" fmla="*/ 4517519 w 4572002"/>
                  <a:gd name="connsiteY450" fmla="*/ 5781830 h 6858002"/>
                  <a:gd name="connsiteX451" fmla="*/ 4519234 w 4572002"/>
                  <a:gd name="connsiteY451" fmla="*/ 5790592 h 6858002"/>
                  <a:gd name="connsiteX452" fmla="*/ 4542855 w 4572002"/>
                  <a:gd name="connsiteY452" fmla="*/ 5864318 h 6858002"/>
                  <a:gd name="connsiteX453" fmla="*/ 4544759 w 4572002"/>
                  <a:gd name="connsiteY453" fmla="*/ 5902610 h 6858002"/>
                  <a:gd name="connsiteX454" fmla="*/ 4544951 w 4572002"/>
                  <a:gd name="connsiteY454" fmla="*/ 6012723 h 6858002"/>
                  <a:gd name="connsiteX455" fmla="*/ 4541332 w 4572002"/>
                  <a:gd name="connsiteY455" fmla="*/ 6059397 h 6858002"/>
                  <a:gd name="connsiteX456" fmla="*/ 4527426 w 4572002"/>
                  <a:gd name="connsiteY456" fmla="*/ 6171605 h 6858002"/>
                  <a:gd name="connsiteX457" fmla="*/ 4520568 w 4572002"/>
                  <a:gd name="connsiteY457" fmla="*/ 6242093 h 6858002"/>
                  <a:gd name="connsiteX458" fmla="*/ 4509706 w 4572002"/>
                  <a:gd name="connsiteY458" fmla="*/ 6323058 h 6858002"/>
                  <a:gd name="connsiteX459" fmla="*/ 4502848 w 4572002"/>
                  <a:gd name="connsiteY459" fmla="*/ 6415833 h 6858002"/>
                  <a:gd name="connsiteX460" fmla="*/ 4482084 w 4572002"/>
                  <a:gd name="connsiteY460" fmla="*/ 6584812 h 6858002"/>
                  <a:gd name="connsiteX461" fmla="*/ 4460557 w 4572002"/>
                  <a:gd name="connsiteY461" fmla="*/ 6748458 h 6858002"/>
                  <a:gd name="connsiteX462" fmla="*/ 4441507 w 4572002"/>
                  <a:gd name="connsiteY462" fmla="*/ 6815516 h 6858002"/>
                  <a:gd name="connsiteX463" fmla="*/ 4431806 w 4572002"/>
                  <a:gd name="connsiteY463" fmla="*/ 6858001 h 6858002"/>
                  <a:gd name="connsiteX464" fmla="*/ 4259554 w 4572002"/>
                  <a:gd name="connsiteY464" fmla="*/ 6858001 h 6858002"/>
                  <a:gd name="connsiteX465" fmla="*/ 4259554 w 4572002"/>
                  <a:gd name="connsiteY465" fmla="*/ 6858002 h 6858002"/>
                  <a:gd name="connsiteX466" fmla="*/ 0 w 4572002"/>
                  <a:gd name="connsiteY466" fmla="*/ 6858002 h 6858002"/>
                  <a:gd name="connsiteX467" fmla="*/ 0 w 4572002"/>
                  <a:gd name="connsiteY467" fmla="*/ 2 h 6858002"/>
                  <a:gd name="connsiteX468" fmla="*/ 3766492 w 4572002"/>
                  <a:gd name="connsiteY468" fmla="*/ 1 h 6858002"/>
                  <a:gd name="connsiteX469" fmla="*/ 3769210 w 4572002"/>
                  <a:gd name="connsiteY469" fmla="*/ 21486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4572002" h="6858002">
                    <a:moveTo>
                      <a:pt x="4214994" y="6564620"/>
                    </a:moveTo>
                    <a:lnTo>
                      <a:pt x="4214994" y="6564621"/>
                    </a:lnTo>
                    <a:cubicBezTo>
                      <a:pt x="4225281" y="6575479"/>
                      <a:pt x="4231378" y="6582147"/>
                      <a:pt x="4237474" y="6588626"/>
                    </a:cubicBezTo>
                    <a:lnTo>
                      <a:pt x="4254096" y="6625225"/>
                    </a:lnTo>
                    <a:lnTo>
                      <a:pt x="4247001" y="6662540"/>
                    </a:lnTo>
                    <a:lnTo>
                      <a:pt x="4247000" y="6662541"/>
                    </a:lnTo>
                    <a:lnTo>
                      <a:pt x="4246999" y="6662544"/>
                    </a:lnTo>
                    <a:lnTo>
                      <a:pt x="4235550" y="6683027"/>
                    </a:lnTo>
                    <a:lnTo>
                      <a:pt x="4232403" y="6702976"/>
                    </a:lnTo>
                    <a:lnTo>
                      <a:pt x="4232403" y="6702977"/>
                    </a:lnTo>
                    <a:cubicBezTo>
                      <a:pt x="4232808" y="6716169"/>
                      <a:pt x="4237951" y="6729219"/>
                      <a:pt x="4246238" y="6742553"/>
                    </a:cubicBezTo>
                    <a:lnTo>
                      <a:pt x="4246239" y="6742555"/>
                    </a:lnTo>
                    <a:lnTo>
                      <a:pt x="4265716" y="6812062"/>
                    </a:lnTo>
                    <a:lnTo>
                      <a:pt x="4265717" y="6812064"/>
                    </a:lnTo>
                    <a:lnTo>
                      <a:pt x="4265717" y="6812063"/>
                    </a:lnTo>
                    <a:lnTo>
                      <a:pt x="4265716" y="6812062"/>
                    </a:lnTo>
                    <a:lnTo>
                      <a:pt x="4260942" y="6776800"/>
                    </a:lnTo>
                    <a:lnTo>
                      <a:pt x="4246239" y="6742555"/>
                    </a:lnTo>
                    <a:lnTo>
                      <a:pt x="4246238" y="6742552"/>
                    </a:lnTo>
                    <a:lnTo>
                      <a:pt x="4232403" y="6702976"/>
                    </a:lnTo>
                    <a:lnTo>
                      <a:pt x="4246999" y="6662544"/>
                    </a:lnTo>
                    <a:lnTo>
                      <a:pt x="4247000" y="6662542"/>
                    </a:lnTo>
                    <a:lnTo>
                      <a:pt x="4247001" y="6662540"/>
                    </a:lnTo>
                    <a:lnTo>
                      <a:pt x="4254084" y="6645552"/>
                    </a:lnTo>
                    <a:lnTo>
                      <a:pt x="4254096" y="6625225"/>
                    </a:lnTo>
                    <a:lnTo>
                      <a:pt x="4254096" y="6625224"/>
                    </a:lnTo>
                    <a:cubicBezTo>
                      <a:pt x="4252000" y="6611341"/>
                      <a:pt x="4245951" y="6597578"/>
                      <a:pt x="4237474" y="6588625"/>
                    </a:cubicBezTo>
                    <a:close/>
                    <a:moveTo>
                      <a:pt x="4295315" y="6438981"/>
                    </a:moveTo>
                    <a:lnTo>
                      <a:pt x="4275385" y="6463840"/>
                    </a:lnTo>
                    <a:lnTo>
                      <a:pt x="4275382" y="6463849"/>
                    </a:lnTo>
                    <a:lnTo>
                      <a:pt x="4261587" y="6513012"/>
                    </a:lnTo>
                    <a:lnTo>
                      <a:pt x="4242781" y="6546194"/>
                    </a:lnTo>
                    <a:lnTo>
                      <a:pt x="4242781" y="6546195"/>
                    </a:lnTo>
                    <a:lnTo>
                      <a:pt x="4259120" y="6521804"/>
                    </a:lnTo>
                    <a:lnTo>
                      <a:pt x="4261587" y="6513012"/>
                    </a:lnTo>
                    <a:lnTo>
                      <a:pt x="4264398" y="6508052"/>
                    </a:lnTo>
                    <a:lnTo>
                      <a:pt x="4275382" y="6463849"/>
                    </a:lnTo>
                    <a:lnTo>
                      <a:pt x="4275385" y="6463841"/>
                    </a:lnTo>
                    <a:cubicBezTo>
                      <a:pt x="4278336" y="6451650"/>
                      <a:pt x="4285813" y="6444077"/>
                      <a:pt x="4295315" y="6438981"/>
                    </a:cubicBezTo>
                    <a:close/>
                    <a:moveTo>
                      <a:pt x="4381289" y="6365204"/>
                    </a:moveTo>
                    <a:lnTo>
                      <a:pt x="4380008" y="6387910"/>
                    </a:lnTo>
                    <a:lnTo>
                      <a:pt x="4378243" y="6391549"/>
                    </a:lnTo>
                    <a:lnTo>
                      <a:pt x="4370589" y="6407332"/>
                    </a:lnTo>
                    <a:lnTo>
                      <a:pt x="4370589" y="6407333"/>
                    </a:lnTo>
                    <a:lnTo>
                      <a:pt x="4378243" y="6391549"/>
                    </a:lnTo>
                    <a:lnTo>
                      <a:pt x="4380008" y="6387910"/>
                    </a:lnTo>
                    <a:close/>
                    <a:moveTo>
                      <a:pt x="4142220" y="4221391"/>
                    </a:move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4"/>
                    </a:lnTo>
                    <a:cubicBezTo>
                      <a:pt x="4118597" y="4810581"/>
                      <a:pt x="4123170" y="4819964"/>
                      <a:pt x="4131552" y="4828917"/>
                    </a:cubicBezTo>
                    <a:lnTo>
                      <a:pt x="4153733" y="4863343"/>
                    </a:lnTo>
                    <a:lnTo>
                      <a:pt x="4161262" y="4889275"/>
                    </a:lnTo>
                    <a:lnTo>
                      <a:pt x="4159557" y="4912168"/>
                    </a:lnTo>
                    <a:cubicBezTo>
                      <a:pt x="4157842" y="4919978"/>
                      <a:pt x="4157485" y="4927122"/>
                      <a:pt x="4158155" y="4933804"/>
                    </a:cubicBezTo>
                    <a:lnTo>
                      <a:pt x="4158155" y="4933805"/>
                    </a:lnTo>
                    <a:lnTo>
                      <a:pt x="4162914" y="4952673"/>
                    </a:lnTo>
                    <a:lnTo>
                      <a:pt x="4165707" y="4957454"/>
                    </a:lnTo>
                    <a:lnTo>
                      <a:pt x="4166985" y="4961456"/>
                    </a:lnTo>
                    <a:cubicBezTo>
                      <a:pt x="4171496" y="4970097"/>
                      <a:pt x="4177202" y="4978394"/>
                      <a:pt x="4182989" y="4987038"/>
                    </a:cubicBezTo>
                    <a:cubicBezTo>
                      <a:pt x="4194228" y="5003802"/>
                      <a:pt x="4208326" y="5022853"/>
                      <a:pt x="4209468" y="5041522"/>
                    </a:cubicBezTo>
                    <a:cubicBezTo>
                      <a:pt x="4210087" y="5052096"/>
                      <a:pt x="4213005" y="5062300"/>
                      <a:pt x="4216684" y="5072376"/>
                    </a:cubicBezTo>
                    <a:lnTo>
                      <a:pt x="4222587" y="5087441"/>
                    </a:lnTo>
                    <a:lnTo>
                      <a:pt x="4235615" y="5133220"/>
                    </a:lnTo>
                    <a:lnTo>
                      <a:pt x="4235616" y="5133225"/>
                    </a:lnTo>
                    <a:lnTo>
                      <a:pt x="4228901" y="5166113"/>
                    </a:lnTo>
                    <a:lnTo>
                      <a:pt x="4228901" y="5166114"/>
                    </a:lnTo>
                    <a:cubicBezTo>
                      <a:pt x="4228139" y="5167638"/>
                      <a:pt x="4228712" y="5169781"/>
                      <a:pt x="4229593" y="5172091"/>
                    </a:cubicBezTo>
                    <a:lnTo>
                      <a:pt x="4232139" y="5179068"/>
                    </a:lnTo>
                    <a:cubicBezTo>
                      <a:pt x="4235759" y="5196595"/>
                      <a:pt x="4235807" y="5213598"/>
                      <a:pt x="4231973" y="5229434"/>
                    </a:cubicBezTo>
                    <a:lnTo>
                      <a:pt x="4225669" y="5241089"/>
                    </a:lnTo>
                    <a:lnTo>
                      <a:pt x="4208517" y="5272796"/>
                    </a:lnTo>
                    <a:cubicBezTo>
                      <a:pt x="4196871" y="5285441"/>
                      <a:pt x="4189165" y="5298595"/>
                      <a:pt x="4184613" y="5312288"/>
                    </a:cubicBezTo>
                    <a:lnTo>
                      <a:pt x="4183557" y="5321350"/>
                    </a:lnTo>
                    <a:lnTo>
                      <a:pt x="4181083" y="5326163"/>
                    </a:ln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7" y="5480638"/>
                    </a:cubicBezTo>
                    <a:lnTo>
                      <a:pt x="4208850" y="5507668"/>
                    </a:lnTo>
                    <a:lnTo>
                      <a:pt x="4198232" y="5531692"/>
                    </a:lnTo>
                    <a:lnTo>
                      <a:pt x="4198231" y="5531693"/>
                    </a:lnTo>
                    <a:cubicBezTo>
                      <a:pt x="4191181" y="5537600"/>
                      <a:pt x="4187989" y="5542649"/>
                      <a:pt x="4188085" y="5547578"/>
                    </a:cubicBezTo>
                    <a:lnTo>
                      <a:pt x="4188085" y="5547579"/>
                    </a:lnTo>
                    <a:cubicBezTo>
                      <a:pt x="4188180" y="5552508"/>
                      <a:pt x="4191562" y="5557318"/>
                      <a:pt x="4197659" y="5562747"/>
                    </a:cubicBezTo>
                    <a:cubicBezTo>
                      <a:pt x="4240332" y="5600468"/>
                      <a:pt x="4267003" y="5646190"/>
                      <a:pt x="4268907" y="5704484"/>
                    </a:cubicBezTo>
                    <a:cubicBezTo>
                      <a:pt x="4269289" y="5716486"/>
                      <a:pt x="4271954" y="5728679"/>
                      <a:pt x="4274812" y="5740489"/>
                    </a:cubicBezTo>
                    <a:cubicBezTo>
                      <a:pt x="4276527" y="5747729"/>
                      <a:pt x="4278433" y="5756494"/>
                      <a:pt x="4283578" y="5760874"/>
                    </a:cubicBezTo>
                    <a:cubicBezTo>
                      <a:pt x="4322821" y="5794975"/>
                      <a:pt x="4350063" y="5837458"/>
                      <a:pt x="4371973" y="5883752"/>
                    </a:cubicBezTo>
                    <a:lnTo>
                      <a:pt x="4371974" y="5883757"/>
                    </a:lnTo>
                    <a:lnTo>
                      <a:pt x="4389877" y="5935946"/>
                    </a:lnTo>
                    <a:lnTo>
                      <a:pt x="4389878" y="5935950"/>
                    </a:lnTo>
                    <a:lnTo>
                      <a:pt x="4386259" y="5993290"/>
                    </a:lnTo>
                    <a:lnTo>
                      <a:pt x="4386259" y="5993291"/>
                    </a:lnTo>
                    <a:cubicBezTo>
                      <a:pt x="4385116" y="6004531"/>
                      <a:pt x="4385306" y="6017485"/>
                      <a:pt x="4379782" y="6026440"/>
                    </a:cubicBezTo>
                    <a:cubicBezTo>
                      <a:pt x="4362445" y="6054825"/>
                      <a:pt x="4343778" y="6082258"/>
                      <a:pt x="4323583" y="6108738"/>
                    </a:cubicBezTo>
                    <a:cubicBezTo>
                      <a:pt x="4314914" y="6120074"/>
                      <a:pt x="4309961" y="6126884"/>
                      <a:pt x="4309890" y="6133314"/>
                    </a:cubicBezTo>
                    <a:lnTo>
                      <a:pt x="4309890" y="6133315"/>
                    </a:lnTo>
                    <a:lnTo>
                      <a:pt x="4313591" y="6143190"/>
                    </a:lnTo>
                    <a:lnTo>
                      <a:pt x="4325486" y="6155600"/>
                    </a:lnTo>
                    <a:lnTo>
                      <a:pt x="4325488" y="6155603"/>
                    </a:lnTo>
                    <a:cubicBezTo>
                      <a:pt x="4347778" y="6175798"/>
                      <a:pt x="4359398" y="6200945"/>
                      <a:pt x="4364160" y="6228757"/>
                    </a:cubicBezTo>
                    <a:lnTo>
                      <a:pt x="4381497" y="6361540"/>
                    </a:lnTo>
                    <a:lnTo>
                      <a:pt x="4381497" y="6361539"/>
                    </a:lnTo>
                    <a:cubicBezTo>
                      <a:pt x="4377877" y="6317151"/>
                      <a:pt x="4371590" y="6272764"/>
                      <a:pt x="4364160" y="6228756"/>
                    </a:cubicBezTo>
                    <a:cubicBezTo>
                      <a:pt x="4359398" y="6200944"/>
                      <a:pt x="4347778" y="6175797"/>
                      <a:pt x="4325488" y="6155602"/>
                    </a:cubicBezTo>
                    <a:lnTo>
                      <a:pt x="4325486" y="6155600"/>
                    </a:lnTo>
                    <a:lnTo>
                      <a:pt x="4309890" y="6133315"/>
                    </a:lnTo>
                    <a:lnTo>
                      <a:pt x="4323583" y="6108739"/>
                    </a:lnTo>
                    <a:cubicBezTo>
                      <a:pt x="4343778" y="6082259"/>
                      <a:pt x="4362445" y="6054826"/>
                      <a:pt x="4379782" y="6026441"/>
                    </a:cubicBezTo>
                    <a:cubicBezTo>
                      <a:pt x="4385306" y="6017486"/>
                      <a:pt x="4385116" y="6004532"/>
                      <a:pt x="4386259" y="5993292"/>
                    </a:cubicBezTo>
                    <a:lnTo>
                      <a:pt x="4386259" y="5993290"/>
                    </a:lnTo>
                    <a:lnTo>
                      <a:pt x="4389712" y="5964477"/>
                    </a:lnTo>
                    <a:lnTo>
                      <a:pt x="4389878" y="5935950"/>
                    </a:lnTo>
                    <a:lnTo>
                      <a:pt x="4389878" y="5935949"/>
                    </a:lnTo>
                    <a:lnTo>
                      <a:pt x="4389877" y="5935946"/>
                    </a:lnTo>
                    <a:lnTo>
                      <a:pt x="4382997" y="5909351"/>
                    </a:lnTo>
                    <a:lnTo>
                      <a:pt x="4371974" y="5883757"/>
                    </a:lnTo>
                    <a:lnTo>
                      <a:pt x="4371973" y="5883751"/>
                    </a:lnTo>
                    <a:cubicBezTo>
                      <a:pt x="4350063" y="5837457"/>
                      <a:pt x="4322821" y="5794974"/>
                      <a:pt x="4283578" y="5760873"/>
                    </a:cubicBezTo>
                    <a:cubicBezTo>
                      <a:pt x="4278433" y="5756493"/>
                      <a:pt x="4276527" y="5747728"/>
                      <a:pt x="4274812" y="5740488"/>
                    </a:cubicBezTo>
                    <a:cubicBezTo>
                      <a:pt x="4271954" y="5728678"/>
                      <a:pt x="4269289" y="5716485"/>
                      <a:pt x="4268907" y="5704483"/>
                    </a:cubicBezTo>
                    <a:cubicBezTo>
                      <a:pt x="4267003" y="5646189"/>
                      <a:pt x="4240332" y="5600467"/>
                      <a:pt x="4197659" y="5562746"/>
                    </a:cubicBezTo>
                    <a:lnTo>
                      <a:pt x="4188085" y="5547578"/>
                    </a:lnTo>
                    <a:lnTo>
                      <a:pt x="4198231" y="5531694"/>
                    </a:lnTo>
                    <a:lnTo>
                      <a:pt x="4198232" y="5531692"/>
                    </a:lnTo>
                    <a:lnTo>
                      <a:pt x="4206630" y="5520422"/>
                    </a:lnTo>
                    <a:lnTo>
                      <a:pt x="4208850" y="5507668"/>
                    </a:lnTo>
                    <a:lnTo>
                      <a:pt x="4208850" y="5507667"/>
                    </a:lnTo>
                    <a:cubicBezTo>
                      <a:pt x="4208803" y="5498832"/>
                      <a:pt x="4206231" y="5489497"/>
                      <a:pt x="4204327" y="5480637"/>
                    </a:cubicBezTo>
                    <a:cubicBezTo>
                      <a:pt x="4200516" y="5462351"/>
                      <a:pt x="4196514" y="5443870"/>
                      <a:pt x="4192704" y="5425582"/>
                    </a:cubicBezTo>
                    <a:cubicBezTo>
                      <a:pt x="4190038" y="5412057"/>
                      <a:pt x="4187752" y="5398721"/>
                      <a:pt x="4184513" y="5385384"/>
                    </a:cubicBezTo>
                    <a:lnTo>
                      <a:pt x="4179637" y="5355014"/>
                    </a:lnTo>
                    <a:lnTo>
                      <a:pt x="4183557" y="5321350"/>
                    </a:lnTo>
                    <a:lnTo>
                      <a:pt x="4208517" y="5272797"/>
                    </a:lnTo>
                    <a:lnTo>
                      <a:pt x="4225669" y="5241089"/>
                    </a:lnTo>
                    <a:lnTo>
                      <a:pt x="4231973" y="5229433"/>
                    </a:lnTo>
                    <a:lnTo>
                      <a:pt x="4232139" y="5179068"/>
                    </a:lnTo>
                    <a:lnTo>
                      <a:pt x="4232139" y="5179067"/>
                    </a:lnTo>
                    <a:cubicBezTo>
                      <a:pt x="4231663" y="5176876"/>
                      <a:pt x="4230473" y="5174400"/>
                      <a:pt x="4229593" y="5172090"/>
                    </a:cubicBezTo>
                    <a:lnTo>
                      <a:pt x="4228901" y="5166114"/>
                    </a:lnTo>
                    <a:lnTo>
                      <a:pt x="4235616" y="5133225"/>
                    </a:lnTo>
                    <a:lnTo>
                      <a:pt x="4235616" y="5133224"/>
                    </a:lnTo>
                    <a:lnTo>
                      <a:pt x="4235615" y="5133220"/>
                    </a:lnTo>
                    <a:lnTo>
                      <a:pt x="4228473" y="5102461"/>
                    </a:lnTo>
                    <a:lnTo>
                      <a:pt x="4222587" y="5087441"/>
                    </a:lnTo>
                    <a:lnTo>
                      <a:pt x="4222582" y="5087423"/>
                    </a:lnTo>
                    <a:cubicBezTo>
                      <a:pt x="4216496" y="5072411"/>
                      <a:pt x="4210397" y="5057381"/>
                      <a:pt x="4209468" y="5041521"/>
                    </a:cubicBezTo>
                    <a:cubicBezTo>
                      <a:pt x="4208326" y="5022852"/>
                      <a:pt x="4194228" y="5003801"/>
                      <a:pt x="4182989" y="4987037"/>
                    </a:cubicBezTo>
                    <a:lnTo>
                      <a:pt x="4165707" y="4957454"/>
                    </a:lnTo>
                    <a:lnTo>
                      <a:pt x="4158155" y="4933805"/>
                    </a:lnTo>
                    <a:lnTo>
                      <a:pt x="4159557" y="4912169"/>
                    </a:lnTo>
                    <a:cubicBezTo>
                      <a:pt x="4161319" y="4904358"/>
                      <a:pt x="4161831" y="4896714"/>
                      <a:pt x="4161262" y="4889276"/>
                    </a:cubicBezTo>
                    <a:lnTo>
                      <a:pt x="4161262" y="4889275"/>
                    </a:lnTo>
                    <a:lnTo>
                      <a:pt x="4156484" y="4867614"/>
                    </a:lnTo>
                    <a:lnTo>
                      <a:pt x="4153733" y="4863343"/>
                    </a:lnTo>
                    <a:lnTo>
                      <a:pt x="4151983" y="4857317"/>
                    </a:lnTo>
                    <a:cubicBezTo>
                      <a:pt x="4146840" y="4847214"/>
                      <a:pt x="4139839" y="4837703"/>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9" y="4442762"/>
                      <a:pt x="4197659" y="4403326"/>
                      <a:pt x="4196706" y="4363891"/>
                    </a:cubicBezTo>
                    <a:lnTo>
                      <a:pt x="4196706" y="4363890"/>
                    </a:lnTo>
                    <a:cubicBezTo>
                      <a:pt x="4196514" y="4350554"/>
                      <a:pt x="4193466" y="4336457"/>
                      <a:pt x="4187752" y="4324645"/>
                    </a:cubicBezTo>
                    <a:cubicBezTo>
                      <a:pt x="4175749" y="4300070"/>
                      <a:pt x="4160129" y="4277401"/>
                      <a:pt x="4147936" y="4253014"/>
                    </a:cubicBezTo>
                    <a:close/>
                    <a:moveTo>
                      <a:pt x="4211111" y="2836172"/>
                    </a:moveTo>
                    <a:lnTo>
                      <a:pt x="4202421" y="2848793"/>
                    </a:lnTo>
                    <a:cubicBezTo>
                      <a:pt x="4197421" y="2865010"/>
                      <a:pt x="4191562" y="2881307"/>
                      <a:pt x="4186816" y="2897785"/>
                    </a:cubicBezTo>
                    <a:lnTo>
                      <a:pt x="4185787" y="2903551"/>
                    </a:lnTo>
                    <a:lnTo>
                      <a:pt x="4182513" y="2914328"/>
                    </a:lnTo>
                    <a:lnTo>
                      <a:pt x="4177882" y="2947858"/>
                    </a:lnTo>
                    <a:lnTo>
                      <a:pt x="4177881" y="2947862"/>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9"/>
                    </a:lnTo>
                    <a:cubicBezTo>
                      <a:pt x="4092450" y="3582005"/>
                      <a:pt x="4096499" y="3590054"/>
                      <a:pt x="4105453" y="3606818"/>
                    </a:cubicBezTo>
                    <a:cubicBezTo>
                      <a:pt x="4109835" y="3614820"/>
                      <a:pt x="4112501" y="3624726"/>
                      <a:pt x="4118979" y="3630633"/>
                    </a:cubicBezTo>
                    <a:lnTo>
                      <a:pt x="4136708" y="3654416"/>
                    </a:lnTo>
                    <a:lnTo>
                      <a:pt x="4140382" y="3668940"/>
                    </a:lnTo>
                    <a:lnTo>
                      <a:pt x="4143220" y="3680164"/>
                    </a:lnTo>
                    <a:lnTo>
                      <a:pt x="4139172" y="3734837"/>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7425" y="3868764"/>
                    </a:lnTo>
                    <a:lnTo>
                      <a:pt x="4126028" y="3885337"/>
                    </a:lnTo>
                    <a:lnTo>
                      <a:pt x="4126028" y="3885339"/>
                    </a:lnTo>
                    <a:cubicBezTo>
                      <a:pt x="4135744" y="3897722"/>
                      <a:pt x="4143150" y="3910319"/>
                      <a:pt x="4148409" y="3923125"/>
                    </a:cubicBezTo>
                    <a:lnTo>
                      <a:pt x="4157913" y="3962160"/>
                    </a:lnTo>
                    <a:lnTo>
                      <a:pt x="4142221" y="4043838"/>
                    </a:lnTo>
                    <a:lnTo>
                      <a:pt x="4142220" y="4043839"/>
                    </a:lnTo>
                    <a:cubicBezTo>
                      <a:pt x="4133457" y="4063842"/>
                      <a:pt x="4128075" y="4083702"/>
                      <a:pt x="4127099" y="4103825"/>
                    </a:cubicBezTo>
                    <a:lnTo>
                      <a:pt x="4127099" y="4103826"/>
                    </a:lnTo>
                    <a:lnTo>
                      <a:pt x="4129066" y="4134256"/>
                    </a:lnTo>
                    <a:lnTo>
                      <a:pt x="4138410" y="4165382"/>
                    </a:lnTo>
                    <a:lnTo>
                      <a:pt x="4138410" y="4165384"/>
                    </a:lnTo>
                    <a:lnTo>
                      <a:pt x="4142315" y="4192388"/>
                    </a:lnTo>
                    <a:lnTo>
                      <a:pt x="4142315" y="4192387"/>
                    </a:lnTo>
                    <a:cubicBezTo>
                      <a:pt x="4142411" y="4182767"/>
                      <a:pt x="4141839" y="4173480"/>
                      <a:pt x="4138410" y="4165383"/>
                    </a:cubicBezTo>
                    <a:lnTo>
                      <a:pt x="4138410" y="4165382"/>
                    </a:lnTo>
                    <a:lnTo>
                      <a:pt x="4127099" y="4103826"/>
                    </a:lnTo>
                    <a:lnTo>
                      <a:pt x="4142220" y="4043840"/>
                    </a:lnTo>
                    <a:lnTo>
                      <a:pt x="4142221" y="4043838"/>
                    </a:lnTo>
                    <a:lnTo>
                      <a:pt x="4155523" y="4002410"/>
                    </a:lnTo>
                    <a:lnTo>
                      <a:pt x="4157913" y="3962160"/>
                    </a:lnTo>
                    <a:lnTo>
                      <a:pt x="4157913" y="3962159"/>
                    </a:lnTo>
                    <a:cubicBezTo>
                      <a:pt x="4155651" y="3935727"/>
                      <a:pt x="4145460" y="3910104"/>
                      <a:pt x="4126028" y="3885338"/>
                    </a:cubicBezTo>
                    <a:lnTo>
                      <a:pt x="4126028" y="3885337"/>
                    </a:lnTo>
                    <a:lnTo>
                      <a:pt x="4116645" y="3852620"/>
                    </a:lnTo>
                    <a:lnTo>
                      <a:pt x="4130980" y="3822473"/>
                    </a:lnTo>
                    <a:cubicBezTo>
                      <a:pt x="4139172" y="3811614"/>
                      <a:pt x="4144316" y="3800897"/>
                      <a:pt x="4145911" y="3789777"/>
                    </a:cubicBezTo>
                    <a:lnTo>
                      <a:pt x="4145911" y="3789776"/>
                    </a:lnTo>
                    <a:cubicBezTo>
                      <a:pt x="4147507" y="3778655"/>
                      <a:pt x="4145554" y="3767130"/>
                      <a:pt x="4139554" y="3754652"/>
                    </a:cubicBezTo>
                    <a:lnTo>
                      <a:pt x="4139172" y="3734838"/>
                    </a:lnTo>
                    <a:lnTo>
                      <a:pt x="4143220" y="3680164"/>
                    </a:lnTo>
                    <a:lnTo>
                      <a:pt x="4143220" y="3680163"/>
                    </a:lnTo>
                    <a:lnTo>
                      <a:pt x="4140382" y="3668940"/>
                    </a:lnTo>
                    <a:lnTo>
                      <a:pt x="4136708" y="3654416"/>
                    </a:lnTo>
                    <a:lnTo>
                      <a:pt x="4136708" y="3654416"/>
                    </a:lnTo>
                    <a:lnTo>
                      <a:pt x="4136708" y="3654415"/>
                    </a:lnTo>
                    <a:cubicBezTo>
                      <a:pt x="4132898" y="3646123"/>
                      <a:pt x="4127219" y="3638157"/>
                      <a:pt x="4118979" y="3630632"/>
                    </a:cubicBezTo>
                    <a:cubicBezTo>
                      <a:pt x="4112501" y="3624725"/>
                      <a:pt x="4109835" y="3614819"/>
                      <a:pt x="4105453" y="3606817"/>
                    </a:cubicBezTo>
                    <a:cubicBezTo>
                      <a:pt x="4100976" y="3598435"/>
                      <a:pt x="4097725" y="3592232"/>
                      <a:pt x="4095707" y="3587174"/>
                    </a:cubicBez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1"/>
                    </a:lnTo>
                    <a:cubicBezTo>
                      <a:pt x="4193372" y="3045777"/>
                      <a:pt x="4189562" y="3014153"/>
                      <a:pt x="4181465" y="2982148"/>
                    </a:cubicBezTo>
                    <a:lnTo>
                      <a:pt x="4177881" y="2947863"/>
                    </a:lnTo>
                    <a:lnTo>
                      <a:pt x="4177882" y="2947858"/>
                    </a:lnTo>
                    <a:lnTo>
                      <a:pt x="4185787" y="2903551"/>
                    </a:lnTo>
                    <a:lnTo>
                      <a:pt x="4202421" y="2848794"/>
                    </a:lnTo>
                    <a:cubicBezTo>
                      <a:pt x="4203754" y="2844317"/>
                      <a:pt x="4207040"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25839" y="2518262"/>
                    </a:lnTo>
                    <a:lnTo>
                      <a:pt x="4125838" y="2518264"/>
                    </a:lnTo>
                    <a:cubicBezTo>
                      <a:pt x="4123171" y="2527790"/>
                      <a:pt x="4122027" y="2536457"/>
                      <a:pt x="4122194" y="2545006"/>
                    </a:cubicBezTo>
                    <a:lnTo>
                      <a:pt x="4122194" y="2545007"/>
                    </a:lnTo>
                    <a:cubicBezTo>
                      <a:pt x="4122360" y="2553556"/>
                      <a:pt x="4123837" y="2561986"/>
                      <a:pt x="4126408" y="2571035"/>
                    </a:cubicBezTo>
                    <a:cubicBezTo>
                      <a:pt x="4138410" y="2612946"/>
                      <a:pt x="4170987" y="2640951"/>
                      <a:pt x="4199563" y="2668002"/>
                    </a:cubicBezTo>
                    <a:cubicBezTo>
                      <a:pt x="4223947" y="2691055"/>
                      <a:pt x="4237663" y="2716964"/>
                      <a:pt x="4247953" y="2745349"/>
                    </a:cubicBezTo>
                    <a:lnTo>
                      <a:pt x="4247954" y="2745352"/>
                    </a:lnTo>
                    <a:lnTo>
                      <a:pt x="4253873" y="2778006"/>
                    </a:lnTo>
                    <a:lnTo>
                      <a:pt x="4253453" y="2785440"/>
                    </a:lnTo>
                    <a:lnTo>
                      <a:pt x="4243374" y="2811780"/>
                    </a:lnTo>
                    <a:lnTo>
                      <a:pt x="4243371" y="2811787"/>
                    </a:lnTo>
                    <a:lnTo>
                      <a:pt x="4243372" y="2811787"/>
                    </a:lnTo>
                    <a:lnTo>
                      <a:pt x="4243374" y="2811780"/>
                    </a:lnTo>
                    <a:lnTo>
                      <a:pt x="4253025" y="2793023"/>
                    </a:lnTo>
                    <a:lnTo>
                      <a:pt x="4253453" y="2785440"/>
                    </a:lnTo>
                    <a:lnTo>
                      <a:pt x="4254654" y="2782305"/>
                    </a:lnTo>
                    <a:lnTo>
                      <a:pt x="4253873" y="2778006"/>
                    </a:lnTo>
                    <a:lnTo>
                      <a:pt x="4254284" y="2770758"/>
                    </a:lnTo>
                    <a:lnTo>
                      <a:pt x="4247954" y="2745352"/>
                    </a:lnTo>
                    <a:lnTo>
                      <a:pt x="4247953" y="2745348"/>
                    </a:lnTo>
                    <a:cubicBezTo>
                      <a:pt x="4237663" y="2716963"/>
                      <a:pt x="4223947" y="2691054"/>
                      <a:pt x="4199563" y="2668001"/>
                    </a:cubicBezTo>
                    <a:cubicBezTo>
                      <a:pt x="4170987" y="2640950"/>
                      <a:pt x="4138410" y="2612945"/>
                      <a:pt x="4126408" y="2571034"/>
                    </a:cubicBezTo>
                    <a:lnTo>
                      <a:pt x="4122194" y="2545007"/>
                    </a:lnTo>
                    <a:lnTo>
                      <a:pt x="4125838" y="2518265"/>
                    </a:lnTo>
                    <a:lnTo>
                      <a:pt x="4125839" y="2518262"/>
                    </a:lnTo>
                    <a:lnTo>
                      <a:pt x="4132419" y="2490551"/>
                    </a:lnTo>
                    <a:lnTo>
                      <a:pt x="4134481" y="2463018"/>
                    </a:lnTo>
                    <a:lnTo>
                      <a:pt x="4134481" y="2463017"/>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45230" y="1459073"/>
                    </a:moveTo>
                    <a:lnTo>
                      <a:pt x="3745229" y="1459074"/>
                    </a:lnTo>
                    <a:lnTo>
                      <a:pt x="3736012" y="1481572"/>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lnTo>
                      <a:pt x="3759500" y="338900"/>
                    </a:lnTo>
                    <a:lnTo>
                      <a:pt x="3769400" y="395640"/>
                    </a:lnTo>
                    <a:lnTo>
                      <a:pt x="3765590" y="367328"/>
                    </a:lnTo>
                    <a:lnTo>
                      <a:pt x="3759500" y="338900"/>
                    </a:lnTo>
                    <a:lnTo>
                      <a:pt x="3759494" y="338870"/>
                    </a:ln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7"/>
                    </a:lnTo>
                    <a:lnTo>
                      <a:pt x="3785402" y="228944"/>
                    </a:lnTo>
                    <a:lnTo>
                      <a:pt x="3780943" y="177271"/>
                    </a:lnTo>
                    <a:lnTo>
                      <a:pt x="3777129" y="153387"/>
                    </a:lnTo>
                    <a:lnTo>
                      <a:pt x="3776930" y="151569"/>
                    </a:lnTo>
                    <a:cubicBezTo>
                      <a:pt x="3772700" y="125876"/>
                      <a:pt x="3768195" y="100174"/>
                      <a:pt x="3766811" y="74129"/>
                    </a:cubicBezTo>
                    <a:close/>
                    <a:moveTo>
                      <a:pt x="3766492" y="0"/>
                    </a:moveTo>
                    <a:lnTo>
                      <a:pt x="4230600" y="0"/>
                    </a:lnTo>
                    <a:lnTo>
                      <a:pt x="4229473" y="2817"/>
                    </a:lnTo>
                    <a:cubicBezTo>
                      <a:pt x="4221092" y="21486"/>
                      <a:pt x="4218423" y="43012"/>
                      <a:pt x="4215375" y="63587"/>
                    </a:cubicBezTo>
                    <a:cubicBezTo>
                      <a:pt x="4209851" y="101308"/>
                      <a:pt x="4206421" y="139219"/>
                      <a:pt x="4201468" y="176939"/>
                    </a:cubicBezTo>
                    <a:cubicBezTo>
                      <a:pt x="4200325" y="184941"/>
                      <a:pt x="4198231"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5" y="1489720"/>
                    </a:cubicBezTo>
                    <a:cubicBezTo>
                      <a:pt x="4198993" y="1505724"/>
                      <a:pt x="4192324" y="1523059"/>
                      <a:pt x="4196324" y="1537537"/>
                    </a:cubicBezTo>
                    <a:cubicBezTo>
                      <a:pt x="4207374" y="1576019"/>
                      <a:pt x="4220709" y="1614120"/>
                      <a:pt x="4237474" y="1650317"/>
                    </a:cubicBezTo>
                    <a:cubicBezTo>
                      <a:pt x="4254428" y="1687086"/>
                      <a:pt x="4268716" y="1721185"/>
                      <a:pt x="4251572" y="1763287"/>
                    </a:cubicBezTo>
                    <a:cubicBezTo>
                      <a:pt x="4244332" y="1781194"/>
                      <a:pt x="4249476" y="1804816"/>
                      <a:pt x="4251380" y="1825393"/>
                    </a:cubicBezTo>
                    <a:cubicBezTo>
                      <a:pt x="4252904" y="1840441"/>
                      <a:pt x="4261478" y="1854920"/>
                      <a:pt x="4261478" y="1869780"/>
                    </a:cubicBezTo>
                    <a:cubicBezTo>
                      <a:pt x="4261478" y="1909408"/>
                      <a:pt x="4271574" y="1944649"/>
                      <a:pt x="4292149" y="1978940"/>
                    </a:cubicBezTo>
                    <a:cubicBezTo>
                      <a:pt x="4300150" y="1992279"/>
                      <a:pt x="4294815" y="2013043"/>
                      <a:pt x="4296911" y="2030378"/>
                    </a:cubicBezTo>
                    <a:cubicBezTo>
                      <a:pt x="4299388" y="2048668"/>
                      <a:pt x="4301673" y="2067525"/>
                      <a:pt x="4307201" y="2085054"/>
                    </a:cubicBezTo>
                    <a:cubicBezTo>
                      <a:pt x="4321679" y="2130393"/>
                      <a:pt x="4338062" y="2175163"/>
                      <a:pt x="4353302" y="2220312"/>
                    </a:cubicBezTo>
                    <a:cubicBezTo>
                      <a:pt x="4365877" y="2257459"/>
                      <a:pt x="4355970" y="2294039"/>
                      <a:pt x="4350636" y="2330806"/>
                    </a:cubicBezTo>
                    <a:cubicBezTo>
                      <a:pt x="4347205" y="2353859"/>
                      <a:pt x="4339013" y="2375383"/>
                      <a:pt x="4351206" y="2401292"/>
                    </a:cubicBezTo>
                    <a:cubicBezTo>
                      <a:pt x="4362828" y="2426059"/>
                      <a:pt x="4360160" y="2457492"/>
                      <a:pt x="4366446" y="2485307"/>
                    </a:cubicBezTo>
                    <a:cubicBezTo>
                      <a:pt x="4371781" y="2508742"/>
                      <a:pt x="4380354" y="2531409"/>
                      <a:pt x="4388736" y="2554079"/>
                    </a:cubicBezTo>
                    <a:cubicBezTo>
                      <a:pt x="4400168" y="2584942"/>
                      <a:pt x="4412167" y="2615421"/>
                      <a:pt x="4406453" y="2649143"/>
                    </a:cubicBezTo>
                    <a:cubicBezTo>
                      <a:pt x="4399976" y="2687436"/>
                      <a:pt x="4424359" y="2713723"/>
                      <a:pt x="4440554" y="2743826"/>
                    </a:cubicBezTo>
                    <a:cubicBezTo>
                      <a:pt x="4451603" y="2764590"/>
                      <a:pt x="4459795" y="2787259"/>
                      <a:pt x="4466653" y="2809930"/>
                    </a:cubicBezTo>
                    <a:cubicBezTo>
                      <a:pt x="4475607" y="2840219"/>
                      <a:pt x="4480941" y="2871462"/>
                      <a:pt x="4489705" y="2901943"/>
                    </a:cubicBezTo>
                    <a:cubicBezTo>
                      <a:pt x="4502848" y="2948047"/>
                      <a:pt x="4513137" y="2994722"/>
                      <a:pt x="4505897" y="3042728"/>
                    </a:cubicBezTo>
                    <a:cubicBezTo>
                      <a:pt x="4502659" y="3064827"/>
                      <a:pt x="4502848" y="3085403"/>
                      <a:pt x="4507613" y="3107500"/>
                    </a:cubicBezTo>
                    <a:cubicBezTo>
                      <a:pt x="4515422" y="3143695"/>
                      <a:pt x="4516376" y="3180844"/>
                      <a:pt x="4545521" y="3209993"/>
                    </a:cubicBezTo>
                    <a:cubicBezTo>
                      <a:pt x="4555811" y="3220280"/>
                      <a:pt x="4558477" y="3238758"/>
                      <a:pt x="4563811" y="3253809"/>
                    </a:cubicBezTo>
                    <a:cubicBezTo>
                      <a:pt x="4570099" y="3271145"/>
                      <a:pt x="4566858" y="3283908"/>
                      <a:pt x="4548570" y="3293244"/>
                    </a:cubicBezTo>
                    <a:cubicBezTo>
                      <a:pt x="4540379" y="3297434"/>
                      <a:pt x="4532378" y="3309437"/>
                      <a:pt x="4531043" y="3318771"/>
                    </a:cubicBezTo>
                    <a:cubicBezTo>
                      <a:pt x="4527043" y="3346776"/>
                      <a:pt x="4532950" y="3372495"/>
                      <a:pt x="4545904" y="3399546"/>
                    </a:cubicBezTo>
                    <a:cubicBezTo>
                      <a:pt x="4558096" y="3424883"/>
                      <a:pt x="4556762" y="3456508"/>
                      <a:pt x="4561524" y="3485275"/>
                    </a:cubicBezTo>
                    <a:cubicBezTo>
                      <a:pt x="4564954" y="3505657"/>
                      <a:pt x="4572002" y="3526042"/>
                      <a:pt x="4572002" y="3546617"/>
                    </a:cubicBezTo>
                    <a:cubicBezTo>
                      <a:pt x="4572002" y="3572146"/>
                      <a:pt x="4565907" y="3597482"/>
                      <a:pt x="4563620" y="3623201"/>
                    </a:cubicBezTo>
                    <a:cubicBezTo>
                      <a:pt x="4561716" y="3643204"/>
                      <a:pt x="4562478" y="3663589"/>
                      <a:pt x="4560192" y="3683591"/>
                    </a:cubicBezTo>
                    <a:cubicBezTo>
                      <a:pt x="4558477" y="3699976"/>
                      <a:pt x="4554096" y="3716168"/>
                      <a:pt x="4550476" y="3732361"/>
                    </a:cubicBezTo>
                    <a:cubicBezTo>
                      <a:pt x="4549142" y="3738267"/>
                      <a:pt x="4543998" y="3744173"/>
                      <a:pt x="4544759" y="3749506"/>
                    </a:cubicBezTo>
                    <a:cubicBezTo>
                      <a:pt x="4552953" y="3802467"/>
                      <a:pt x="4516376" y="3840569"/>
                      <a:pt x="4500182" y="3885338"/>
                    </a:cubicBezTo>
                    <a:cubicBezTo>
                      <a:pt x="4483035" y="3932394"/>
                      <a:pt x="4456748" y="3977925"/>
                      <a:pt x="4464557" y="4030503"/>
                    </a:cubicBezTo>
                    <a:cubicBezTo>
                      <a:pt x="4469319" y="4062318"/>
                      <a:pt x="4480369" y="4092989"/>
                      <a:pt x="4487039" y="4124614"/>
                    </a:cubicBezTo>
                    <a:cubicBezTo>
                      <a:pt x="4489324" y="4135854"/>
                      <a:pt x="4488943" y="4148427"/>
                      <a:pt x="4486656" y="4159667"/>
                    </a:cubicBezTo>
                    <a:cubicBezTo>
                      <a:pt x="4476177" y="4213961"/>
                      <a:pt x="4474653" y="4267493"/>
                      <a:pt x="4491801" y="4320837"/>
                    </a:cubicBezTo>
                    <a:cubicBezTo>
                      <a:pt x="4494659" y="4329979"/>
                      <a:pt x="4497325" y="4339695"/>
                      <a:pt x="4497325" y="4349222"/>
                    </a:cubicBezTo>
                    <a:cubicBezTo>
                      <a:pt x="4497325" y="4401419"/>
                      <a:pt x="4493324" y="4452665"/>
                      <a:pt x="4474653" y="4502579"/>
                    </a:cubicBezTo>
                    <a:cubicBezTo>
                      <a:pt x="4468368" y="4519343"/>
                      <a:pt x="4472368" y="4539728"/>
                      <a:pt x="4470844" y="4558207"/>
                    </a:cubicBezTo>
                    <a:cubicBezTo>
                      <a:pt x="4469511" y="4575351"/>
                      <a:pt x="4468940" y="4592878"/>
                      <a:pt x="4464557" y="4609452"/>
                    </a:cubicBezTo>
                    <a:cubicBezTo>
                      <a:pt x="4458082" y="4633647"/>
                      <a:pt x="4457320" y="4656126"/>
                      <a:pt x="4463033" y="4681083"/>
                    </a:cubicBezTo>
                    <a:cubicBezTo>
                      <a:pt x="4468368" y="4704895"/>
                      <a:pt x="4465702" y="4730614"/>
                      <a:pt x="4465891" y="4755381"/>
                    </a:cubicBezTo>
                    <a:cubicBezTo>
                      <a:pt x="4466082" y="4783004"/>
                      <a:pt x="4466272" y="4810627"/>
                      <a:pt x="4465319" y="4838250"/>
                    </a:cubicBezTo>
                    <a:cubicBezTo>
                      <a:pt x="4464940" y="4849300"/>
                      <a:pt x="4457320" y="4861873"/>
                      <a:pt x="4460367" y="4871019"/>
                    </a:cubicBezTo>
                    <a:cubicBezTo>
                      <a:pt x="4470653" y="4900546"/>
                      <a:pt x="4458271" y="4930075"/>
                      <a:pt x="4463795" y="4959602"/>
                    </a:cubicBezTo>
                    <a:cubicBezTo>
                      <a:pt x="4466653" y="4974082"/>
                      <a:pt x="4458844" y="4990465"/>
                      <a:pt x="4458082" y="5006086"/>
                    </a:cubicBezTo>
                    <a:cubicBezTo>
                      <a:pt x="4456748" y="5031614"/>
                      <a:pt x="4457320" y="5057141"/>
                      <a:pt x="4456937" y="5082670"/>
                    </a:cubicBezTo>
                    <a:cubicBezTo>
                      <a:pt x="4456748" y="5091052"/>
                      <a:pt x="4455986" y="5099245"/>
                      <a:pt x="4455603" y="5107627"/>
                    </a:cubicBezTo>
                    <a:cubicBezTo>
                      <a:pt x="4455223" y="5115057"/>
                      <a:pt x="4453508" y="5122867"/>
                      <a:pt x="4454840" y="5129916"/>
                    </a:cubicBezTo>
                    <a:cubicBezTo>
                      <a:pt x="4459605" y="5155445"/>
                      <a:pt x="4467415" y="5180591"/>
                      <a:pt x="4470464" y="5206308"/>
                    </a:cubicBezTo>
                    <a:cubicBezTo>
                      <a:pt x="4473130" y="5228597"/>
                      <a:pt x="4469511" y="5251650"/>
                      <a:pt x="4471415" y="5274129"/>
                    </a:cubicBezTo>
                    <a:cubicBezTo>
                      <a:pt x="4474653" y="5313754"/>
                      <a:pt x="4480369" y="5353379"/>
                      <a:pt x="4483990" y="5393005"/>
                    </a:cubicBezTo>
                    <a:cubicBezTo>
                      <a:pt x="4484752" y="5401579"/>
                      <a:pt x="4479988" y="5410531"/>
                      <a:pt x="4479607" y="5419295"/>
                    </a:cubicBezTo>
                    <a:cubicBezTo>
                      <a:pt x="4478656" y="5446728"/>
                      <a:pt x="4478464" y="5474161"/>
                      <a:pt x="4477894" y="5501594"/>
                    </a:cubicBezTo>
                    <a:cubicBezTo>
                      <a:pt x="4477702" y="5517215"/>
                      <a:pt x="4478273" y="5533027"/>
                      <a:pt x="4476560" y="5548460"/>
                    </a:cubicBezTo>
                    <a:cubicBezTo>
                      <a:pt x="4474273" y="5568842"/>
                      <a:pt x="4470844" y="5587321"/>
                      <a:pt x="4485703" y="5606372"/>
                    </a:cubicBezTo>
                    <a:cubicBezTo>
                      <a:pt x="4508755" y="5635711"/>
                      <a:pt x="4499801" y="5673050"/>
                      <a:pt x="4505134" y="5706959"/>
                    </a:cubicBezTo>
                    <a:cubicBezTo>
                      <a:pt x="4506468" y="5715723"/>
                      <a:pt x="4506659" y="5724678"/>
                      <a:pt x="4508183" y="5733440"/>
                    </a:cubicBezTo>
                    <a:cubicBezTo>
                      <a:pt x="4511041" y="5749634"/>
                      <a:pt x="4514279" y="5765635"/>
                      <a:pt x="4517519" y="5781830"/>
                    </a:cubicBezTo>
                    <a:cubicBezTo>
                      <a:pt x="4518089" y="5784686"/>
                      <a:pt x="4518281" y="5787924"/>
                      <a:pt x="4519234" y="5790592"/>
                    </a:cubicBezTo>
                    <a:cubicBezTo>
                      <a:pt x="4527233" y="5815169"/>
                      <a:pt x="4536378" y="5839361"/>
                      <a:pt x="4542855" y="5864318"/>
                    </a:cubicBezTo>
                    <a:cubicBezTo>
                      <a:pt x="4546095" y="5876511"/>
                      <a:pt x="4546476" y="5890037"/>
                      <a:pt x="4544759" y="5902610"/>
                    </a:cubicBezTo>
                    <a:cubicBezTo>
                      <a:pt x="4539808" y="5939377"/>
                      <a:pt x="4537712" y="5975764"/>
                      <a:pt x="4544951" y="6012723"/>
                    </a:cubicBezTo>
                    <a:cubicBezTo>
                      <a:pt x="4547808" y="6027392"/>
                      <a:pt x="4543045" y="6043776"/>
                      <a:pt x="4541332" y="6059397"/>
                    </a:cubicBezTo>
                    <a:cubicBezTo>
                      <a:pt x="4536759" y="6096736"/>
                      <a:pt x="4531805" y="6134075"/>
                      <a:pt x="4527426" y="6171605"/>
                    </a:cubicBezTo>
                    <a:cubicBezTo>
                      <a:pt x="4524758" y="6195037"/>
                      <a:pt x="4523234" y="6218660"/>
                      <a:pt x="4520568" y="6242093"/>
                    </a:cubicBezTo>
                    <a:cubicBezTo>
                      <a:pt x="4517327" y="6269144"/>
                      <a:pt x="4512375" y="6296005"/>
                      <a:pt x="4509706" y="6323058"/>
                    </a:cubicBezTo>
                    <a:cubicBezTo>
                      <a:pt x="4506659" y="6353919"/>
                      <a:pt x="4506089" y="6384972"/>
                      <a:pt x="4502848" y="6415833"/>
                    </a:cubicBezTo>
                    <a:cubicBezTo>
                      <a:pt x="4496563" y="6472225"/>
                      <a:pt x="4489132" y="6528424"/>
                      <a:pt x="4482084" y="6584812"/>
                    </a:cubicBezTo>
                    <a:cubicBezTo>
                      <a:pt x="4475226" y="6639488"/>
                      <a:pt x="4469129" y="6694164"/>
                      <a:pt x="4460557" y="6748458"/>
                    </a:cubicBezTo>
                    <a:cubicBezTo>
                      <a:pt x="4456937" y="6771319"/>
                      <a:pt x="4447030" y="6793035"/>
                      <a:pt x="4441507" y="6815516"/>
                    </a:cubicBezTo>
                    <a:lnTo>
                      <a:pt x="4431806" y="6858001"/>
                    </a:lnTo>
                    <a:lnTo>
                      <a:pt x="4259554" y="6858001"/>
                    </a:lnTo>
                    <a:lnTo>
                      <a:pt x="4259554" y="6858002"/>
                    </a:lnTo>
                    <a:lnTo>
                      <a:pt x="0" y="6858002"/>
                    </a:lnTo>
                    <a:lnTo>
                      <a:pt x="0" y="2"/>
                    </a:lnTo>
                    <a:lnTo>
                      <a:pt x="3766492" y="1"/>
                    </a:lnTo>
                    <a:lnTo>
                      <a:pt x="3769210" y="21486"/>
                    </a:lnTo>
                    <a:close/>
                  </a:path>
                </a:pathLst>
              </a:custGeom>
              <a:solidFill>
                <a:schemeClr val="bg1">
                  <a:alpha val="86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32" name="Group 20">
              <a:extLst>
                <a:ext uri="{FF2B5EF4-FFF2-40B4-BE49-F238E27FC236}">
                  <a16:creationId xmlns:a16="http://schemas.microsoft.com/office/drawing/2014/main" id="{CEDE579A-0A12-4A10-85D4-A8DA1663B89B}"/>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2"/>
              <a:chOff x="3697284" y="-1"/>
              <a:chExt cx="884241" cy="6858002"/>
            </a:xfrm>
          </p:grpSpPr>
          <p:grpSp>
            <p:nvGrpSpPr>
              <p:cNvPr id="22" name="Group 21">
                <a:extLst>
                  <a:ext uri="{FF2B5EF4-FFF2-40B4-BE49-F238E27FC236}">
                    <a16:creationId xmlns:a16="http://schemas.microsoft.com/office/drawing/2014/main" id="{15CA79E3-BA58-419A-8541-7498AC2633F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1"/>
                <a:chOff x="3697284" y="-1"/>
                <a:chExt cx="884241" cy="6858001"/>
              </a:xfrm>
              <a:solidFill>
                <a:srgbClr val="FFFFFF"/>
              </a:solidFill>
              <a:effectLst/>
            </p:grpSpPr>
            <p:sp>
              <p:nvSpPr>
                <p:cNvPr id="26" name="Freeform: Shape 25">
                  <a:extLst>
                    <a:ext uri="{FF2B5EF4-FFF2-40B4-BE49-F238E27FC236}">
                      <a16:creationId xmlns:a16="http://schemas.microsoft.com/office/drawing/2014/main" id="{2348C622-BC44-4959-B64E-427015FD1F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8841A98-AA1D-4F65-A368-EF31110B07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23" name="Group 22">
                <a:extLst>
                  <a:ext uri="{FF2B5EF4-FFF2-40B4-BE49-F238E27FC236}">
                    <a16:creationId xmlns:a16="http://schemas.microsoft.com/office/drawing/2014/main" id="{E6609F08-9B2C-4879-AC68-E3E537BED78C}"/>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0"/>
                <a:ext cx="884241" cy="6858001"/>
                <a:chOff x="3697284" y="-1"/>
                <a:chExt cx="884241" cy="6858001"/>
              </a:xfrm>
              <a:blipFill>
                <a:blip r:embed="rId2">
                  <a:alphaModFix amt="57000"/>
                </a:blip>
                <a:tile tx="0" ty="0" sx="100000" sy="100000" flip="none" algn="tl"/>
              </a:blipFill>
              <a:effectLst/>
            </p:grpSpPr>
            <p:sp>
              <p:nvSpPr>
                <p:cNvPr id="24" name="Freeform: Shape 23">
                  <a:extLst>
                    <a:ext uri="{FF2B5EF4-FFF2-40B4-BE49-F238E27FC236}">
                      <a16:creationId xmlns:a16="http://schemas.microsoft.com/office/drawing/2014/main" id="{6910EFC9-D70D-42FD-BCCD-AB1F710BFD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Freeform: Shape 24">
                  <a:extLst>
                    <a:ext uri="{FF2B5EF4-FFF2-40B4-BE49-F238E27FC236}">
                      <a16:creationId xmlns:a16="http://schemas.microsoft.com/office/drawing/2014/main" id="{83BEF371-1E22-4C4F-A62F-AC6B92CAE0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grpSp>
      <p:sp>
        <p:nvSpPr>
          <p:cNvPr id="5" name="Content Placeholder 4">
            <a:extLst>
              <a:ext uri="{FF2B5EF4-FFF2-40B4-BE49-F238E27FC236}">
                <a16:creationId xmlns:a16="http://schemas.microsoft.com/office/drawing/2014/main" id="{9D550D51-3E6F-71C3-CBE4-07F69C953FA0}"/>
              </a:ext>
            </a:extLst>
          </p:cNvPr>
          <p:cNvSpPr>
            <a:spLocks noGrp="1"/>
          </p:cNvSpPr>
          <p:nvPr>
            <p:ph idx="1"/>
          </p:nvPr>
        </p:nvSpPr>
        <p:spPr>
          <a:xfrm>
            <a:off x="5232401" y="1721579"/>
            <a:ext cx="6140449" cy="3952648"/>
          </a:xfrm>
        </p:spPr>
        <p:txBody>
          <a:bodyPr>
            <a:normAutofit/>
          </a:bodyPr>
          <a:lstStyle/>
          <a:p>
            <a:pPr marL="0" indent="0">
              <a:buNone/>
            </a:pPr>
            <a:r>
              <a:rPr lang="en-US" sz="2400">
                <a:solidFill>
                  <a:schemeClr val="tx1">
                    <a:alpha val="80000"/>
                  </a:schemeClr>
                </a:solidFill>
              </a:rPr>
              <a:t>“Above all, we must return to our long-abandoned view that the police ought to protect communities as well as individuals. Our crime statistics and victimization surveys measure individual losses, but they do not measure communal losses. Just as physicians now recognize the importance of fostering health rather than simply treating illness, so the police—and the rest of us—ought to recognize the importance of maintaining, intact, communities without broken windows.”</a:t>
            </a:r>
          </a:p>
        </p:txBody>
      </p:sp>
    </p:spTree>
    <p:extLst>
      <p:ext uri="{BB962C8B-B14F-4D97-AF65-F5344CB8AC3E}">
        <p14:creationId xmlns:p14="http://schemas.microsoft.com/office/powerpoint/2010/main" val="3415215269"/>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5A8EEB5BC74664DA9CFC1CAE5A698B7" ma:contentTypeVersion="7" ma:contentTypeDescription="Create a new document." ma:contentTypeScope="" ma:versionID="4e0beef2fbea7b4dc29ad378583e7d39">
  <xsd:schema xmlns:xsd="http://www.w3.org/2001/XMLSchema" xmlns:xs="http://www.w3.org/2001/XMLSchema" xmlns:p="http://schemas.microsoft.com/office/2006/metadata/properties" xmlns:ns3="5044c25a-d47e-4cab-b507-a647a250e46f" xmlns:ns4="90053476-efc9-4ffb-95de-f40e94c78c7c" targetNamespace="http://schemas.microsoft.com/office/2006/metadata/properties" ma:root="true" ma:fieldsID="a7647ca741d8a263b9330d66cecdcd35" ns3:_="" ns4:_="">
    <xsd:import namespace="5044c25a-d47e-4cab-b507-a647a250e46f"/>
    <xsd:import namespace="90053476-efc9-4ffb-95de-f40e94c78c7c"/>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044c25a-d47e-4cab-b507-a647a250e46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0053476-efc9-4ffb-95de-f40e94c78c7c"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957B4228-C1FB-4939-9937-62D9BE9F3C2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044c25a-d47e-4cab-b507-a647a250e46f"/>
    <ds:schemaRef ds:uri="90053476-efc9-4ffb-95de-f40e94c78c7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72328E8-D01B-4C29-8789-78C363E38A6D}">
  <ds:schemaRefs>
    <ds:schemaRef ds:uri="http://schemas.microsoft.com/sharepoint/v3/contenttype/forms"/>
  </ds:schemaRefs>
</ds:datastoreItem>
</file>

<file path=customXml/itemProps3.xml><?xml version="1.0" encoding="utf-8"?>
<ds:datastoreItem xmlns:ds="http://schemas.openxmlformats.org/officeDocument/2006/customXml" ds:itemID="{399B080A-9FEF-47EB-B970-D00887E30D0F}">
  <ds:schemaRefs>
    <ds:schemaRef ds:uri="http://purl.org/dc/elements/1.1/"/>
    <ds:schemaRef ds:uri="http://schemas.microsoft.com/office/2006/documentManagement/types"/>
    <ds:schemaRef ds:uri="http://purl.org/dc/terms/"/>
    <ds:schemaRef ds:uri="http://schemas.microsoft.com/office/infopath/2007/PartnerControls"/>
    <ds:schemaRef ds:uri="http://schemas.openxmlformats.org/package/2006/metadata/core-properties"/>
    <ds:schemaRef ds:uri="90053476-efc9-4ffb-95de-f40e94c78c7c"/>
    <ds:schemaRef ds:uri="http://schemas.microsoft.com/office/2006/metadata/properties"/>
    <ds:schemaRef ds:uri="5044c25a-d47e-4cab-b507-a647a250e46f"/>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26</TotalTime>
  <Words>1319</Words>
  <Application>Microsoft Office PowerPoint</Application>
  <PresentationFormat>Widescreen</PresentationFormat>
  <Paragraphs>84</Paragraphs>
  <Slides>15</Slides>
  <Notes>3</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Meiryo</vt:lpstr>
      <vt:lpstr>Arial</vt:lpstr>
      <vt:lpstr>Calibri</vt:lpstr>
      <vt:lpstr>Calibri Light</vt:lpstr>
      <vt:lpstr>Tw Cen MT</vt:lpstr>
      <vt:lpstr>Office Theme</vt:lpstr>
      <vt:lpstr>Researching the Community: Community as a Criminal Culture and a Broken Window</vt:lpstr>
      <vt:lpstr>Cultural and Subcultural Theories of Crime</vt:lpstr>
      <vt:lpstr>Cultural and Subcultural Theories of Crime</vt:lpstr>
      <vt:lpstr>Cultural and Subcultural Theories of Crime (3 of 4)</vt:lpstr>
      <vt:lpstr>Street Codes -- Code of the Street, Elijah Anderson</vt:lpstr>
      <vt:lpstr>Broken Windows Theory </vt:lpstr>
      <vt:lpstr>PowerPoint Presentation</vt:lpstr>
      <vt:lpstr>A house in which a window is broken: </vt:lpstr>
      <vt:lpstr>A house in which a window is broken: </vt:lpstr>
      <vt:lpstr>PowerPoint Presentation</vt:lpstr>
      <vt:lpstr>Philip Zimbardo, </vt:lpstr>
      <vt:lpstr>Broken Windows Theory</vt:lpstr>
      <vt:lpstr>How it can be halted? </vt:lpstr>
      <vt:lpstr>Conclusion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Satenik Margaryan</dc:creator>
  <cp:lastModifiedBy>Satenik Margaryan</cp:lastModifiedBy>
  <cp:revision>2</cp:revision>
  <dcterms:created xsi:type="dcterms:W3CDTF">2022-10-11T02:38:09Z</dcterms:created>
  <dcterms:modified xsi:type="dcterms:W3CDTF">2022-10-11T03:06:11Z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fa1855b2-0a05-4494-a903-f3f23f3f98e0_Enabled">
    <vt:lpwstr>true</vt:lpwstr>
  </property>
  <property fmtid="{D5CDD505-2E9C-101B-9397-08002B2CF9AE}" pid="3" name="MSIP_Label_fa1855b2-0a05-4494-a903-f3f23f3f98e0_SetDate">
    <vt:lpwstr>2022-10-11T02:40:09Z</vt:lpwstr>
  </property>
  <property fmtid="{D5CDD505-2E9C-101B-9397-08002B2CF9AE}" pid="4" name="MSIP_Label_fa1855b2-0a05-4494-a903-f3f23f3f98e0_Method">
    <vt:lpwstr>Standard</vt:lpwstr>
  </property>
  <property fmtid="{D5CDD505-2E9C-101B-9397-08002B2CF9AE}" pid="5" name="MSIP_Label_fa1855b2-0a05-4494-a903-f3f23f3f98e0_Name">
    <vt:lpwstr>defa4170-0d19-0005-0004-bc88714345d2</vt:lpwstr>
  </property>
  <property fmtid="{D5CDD505-2E9C-101B-9397-08002B2CF9AE}" pid="6" name="MSIP_Label_fa1855b2-0a05-4494-a903-f3f23f3f98e0_SiteId">
    <vt:lpwstr>6f60f0b3-5f06-4e09-9715-989dba8cc7d8</vt:lpwstr>
  </property>
  <property fmtid="{D5CDD505-2E9C-101B-9397-08002B2CF9AE}" pid="7" name="MSIP_Label_fa1855b2-0a05-4494-a903-f3f23f3f98e0_ActionId">
    <vt:lpwstr>9e5a618a-697c-427b-be11-62272f335a13</vt:lpwstr>
  </property>
  <property fmtid="{D5CDD505-2E9C-101B-9397-08002B2CF9AE}" pid="8" name="MSIP_Label_fa1855b2-0a05-4494-a903-f3f23f3f98e0_ContentBits">
    <vt:lpwstr>0</vt:lpwstr>
  </property>
  <property fmtid="{D5CDD505-2E9C-101B-9397-08002B2CF9AE}" pid="9" name="ContentTypeId">
    <vt:lpwstr>0x010100D5A8EEB5BC74664DA9CFC1CAE5A698B7</vt:lpwstr>
  </property>
</Properties>
</file>