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sldIdLst>
    <p:sldId id="256" r:id="rId5"/>
    <p:sldId id="257" r:id="rId6"/>
    <p:sldId id="263" r:id="rId7"/>
    <p:sldId id="265" r:id="rId8"/>
    <p:sldId id="258" r:id="rId9"/>
    <p:sldId id="261" r:id="rId10"/>
    <p:sldId id="259" r:id="rId11"/>
    <p:sldId id="26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2C0C01-CB48-4564-8BFA-22BB4D41E3F4}">
          <p14:sldIdLst>
            <p14:sldId id="256"/>
            <p14:sldId id="257"/>
            <p14:sldId id="263"/>
            <p14:sldId id="265"/>
            <p14:sldId id="258"/>
            <p14:sldId id="261"/>
            <p14:sldId id="259"/>
          </p14:sldIdLst>
        </p14:section>
        <p14:section name="Untitled Section" id="{4E29E55B-3E68-45E1-BC9B-109FFDE358C6}">
          <p14:sldIdLst>
            <p14:sldId id="260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D0678-E812-48EE-94C6-3BCD9555D3A6}" v="10" dt="2022-09-19T23:29:55.3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tenik Margaryan" userId="8cac939e-b887-4518-93ef-800e7cee5f28" providerId="ADAL" clId="{007D0678-E812-48EE-94C6-3BCD9555D3A6}"/>
    <pc:docChg chg="undo custSel addSld modSld">
      <pc:chgData name="Satenik Margaryan" userId="8cac939e-b887-4518-93ef-800e7cee5f28" providerId="ADAL" clId="{007D0678-E812-48EE-94C6-3BCD9555D3A6}" dt="2022-09-19T23:34:10.285" v="849" actId="20577"/>
      <pc:docMkLst>
        <pc:docMk/>
      </pc:docMkLst>
      <pc:sldChg chg="addSp delSp modSp mod setBg modClrScheme delDesignElem chgLayout">
        <pc:chgData name="Satenik Margaryan" userId="8cac939e-b887-4518-93ef-800e7cee5f28" providerId="ADAL" clId="{007D0678-E812-48EE-94C6-3BCD9555D3A6}" dt="2022-09-19T23:00:54.846" v="436" actId="14100"/>
        <pc:sldMkLst>
          <pc:docMk/>
          <pc:sldMk cId="2562458407" sldId="257"/>
        </pc:sldMkLst>
        <pc:spChg chg="del mod ord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2" creationId="{B28D9B78-FB6D-33D9-4EC4-5CFD8038F8D0}"/>
          </ac:spMkLst>
        </pc:spChg>
        <pc:spChg chg="mod ord">
          <ac:chgData name="Satenik Margaryan" userId="8cac939e-b887-4518-93ef-800e7cee5f28" providerId="ADAL" clId="{007D0678-E812-48EE-94C6-3BCD9555D3A6}" dt="2022-09-19T23:00:34.521" v="430" actId="700"/>
          <ac:spMkLst>
            <pc:docMk/>
            <pc:sldMk cId="2562458407" sldId="257"/>
            <ac:spMk id="3" creationId="{36DE8704-8F5D-91B9-D1D3-D7F5C9ED4FE6}"/>
          </ac:spMkLst>
        </pc:spChg>
        <pc:spChg chg="add del mod ord">
          <ac:chgData name="Satenik Margaryan" userId="8cac939e-b887-4518-93ef-800e7cee5f28" providerId="ADAL" clId="{007D0678-E812-48EE-94C6-3BCD9555D3A6}" dt="2022-09-19T22:40:39.291" v="327" actId="931"/>
          <ac:spMkLst>
            <pc:docMk/>
            <pc:sldMk cId="2562458407" sldId="257"/>
            <ac:spMk id="4" creationId="{B73115D7-CF5B-FA54-8869-4C123B694DDE}"/>
          </ac:spMkLst>
        </pc:spChg>
        <pc:spChg chg="add mod ord">
          <ac:chgData name="Satenik Margaryan" userId="8cac939e-b887-4518-93ef-800e7cee5f28" providerId="ADAL" clId="{007D0678-E812-48EE-94C6-3BCD9555D3A6}" dt="2022-09-19T23:00:34.521" v="430" actId="700"/>
          <ac:spMkLst>
            <pc:docMk/>
            <pc:sldMk cId="2562458407" sldId="257"/>
            <ac:spMk id="9" creationId="{03EEBA38-0B0F-AD5E-EE5F-F1150E1CCEDC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10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1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2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1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4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45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4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47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48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51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81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8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11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115" creationId="{7EE60796-BC52-4154-A3A9-773DE8285501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116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117" creationId="{81743148-CD08-47B2-BAA4-1406F152B74A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118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119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41:23.162" v="334" actId="26606"/>
          <ac:spMkLst>
            <pc:docMk/>
            <pc:sldMk cId="2562458407" sldId="257"/>
            <ac:spMk id="120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21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23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5:13.141" v="395" actId="26606"/>
          <ac:spMkLst>
            <pc:docMk/>
            <pc:sldMk cId="2562458407" sldId="257"/>
            <ac:spMk id="124" creationId="{BFEC1042-3FDC-47A3-BCD7-CA9D052F987E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54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156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57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61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62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63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65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66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69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70" creationId="{26222098-34BD-4328-93AF-F8000B8A0766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71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55:40.280" v="402" actId="26606"/>
          <ac:spMkLst>
            <pc:docMk/>
            <pc:sldMk cId="2562458407" sldId="257"/>
            <ac:spMk id="172" creationId="{853F99AE-CDDD-4AA6-B570-8A6E693F22B0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75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76" creationId="{26222098-34BD-4328-93AF-F8000B8A0766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77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56:33.788" v="410" actId="26606"/>
          <ac:spMkLst>
            <pc:docMk/>
            <pc:sldMk cId="2562458407" sldId="257"/>
            <ac:spMk id="178" creationId="{853F99AE-CDDD-4AA6-B570-8A6E693F22B0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179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184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187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188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189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190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191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193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196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199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200" creationId="{29DE0A55-4738-464C-A9A4-55F2A8FA3D05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201" creationId="{853F99AE-CDDD-4AA6-B570-8A6E693F22B0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202" creationId="{F7664392-9E7D-47E3-99B7-73F367C1DD14}"/>
          </ac:spMkLst>
        </pc:spChg>
        <pc:spChg chg="add del">
          <ac:chgData name="Satenik Margaryan" userId="8cac939e-b887-4518-93ef-800e7cee5f28" providerId="ADAL" clId="{007D0678-E812-48EE-94C6-3BCD9555D3A6}" dt="2022-09-19T22:56:38.931" v="412" actId="26606"/>
          <ac:spMkLst>
            <pc:docMk/>
            <pc:sldMk cId="2562458407" sldId="257"/>
            <ac:spMk id="203" creationId="{F23FC335-79B9-45F4-8ED3-07AF0743CA45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08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11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12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13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14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15" creationId="{98BA8A65-CE81-4455-BBE4-44A50F7F299D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16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20" creationId="{18842A50-8561-4C59-A743-33496DBF4A22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23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24" creationId="{2AE7B3AA-4730-4A70-A83C-3DE1D6BFB319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25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226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22:56:51.874" v="414" actId="26606"/>
          <ac:spMkLst>
            <pc:docMk/>
            <pc:sldMk cId="2562458407" sldId="257"/>
            <ac:spMk id="227" creationId="{E61DCAAC-18AC-4347-8BB0-304CF6AF8132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237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49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259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261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263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41:53.441" v="339" actId="26606"/>
          <ac:spMkLst>
            <pc:docMk/>
            <pc:sldMk cId="2562458407" sldId="257"/>
            <ac:spMk id="265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270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272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274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82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84" creationId="{26222098-34BD-4328-93AF-F8000B8A0766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86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55:37.246" v="399" actId="26606"/>
          <ac:spMkLst>
            <pc:docMk/>
            <pc:sldMk cId="2562458407" sldId="257"/>
            <ac:spMk id="288" creationId="{853F99AE-CDDD-4AA6-B570-8A6E693F22B0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0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307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2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27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28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29" creationId="{98BA8A65-CE81-4455-BBE4-44A50F7F299D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33" creationId="{18842A50-8561-4C59-A743-33496DBF4A22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3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3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38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342" creationId="{7EE60796-BC52-4154-A3A9-773DE8285501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4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45" creationId="{26222098-34BD-4328-93AF-F8000B8A0766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46" creationId="{4F42ADA4-458B-4688-A208-233D9F162940}"/>
          </ac:spMkLst>
        </pc:spChg>
        <pc:spChg chg="add del">
          <ac:chgData name="Satenik Margaryan" userId="8cac939e-b887-4518-93ef-800e7cee5f28" providerId="ADAL" clId="{007D0678-E812-48EE-94C6-3BCD9555D3A6}" dt="2022-09-19T22:55:40.217" v="401" actId="26606"/>
          <ac:spMkLst>
            <pc:docMk/>
            <pc:sldMk cId="2562458407" sldId="257"/>
            <ac:spMk id="347" creationId="{853F99AE-CDDD-4AA6-B570-8A6E693F22B0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52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58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59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60" creationId="{98BA8A65-CE81-4455-BBE4-44A50F7F299D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64" creationId="{18842A50-8561-4C59-A743-33496DBF4A22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71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72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73" creationId="{5839FC30-63C9-4643-98EF-7B1C31BE3906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74" creationId="{2AE7B3AA-4730-4A70-A83C-3DE1D6BFB319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75" creationId="{2B76B338-5C91-48AF-BFFC-93C8AAD6D5C4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76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41:53.387" v="338" actId="26606"/>
          <ac:spMkLst>
            <pc:docMk/>
            <pc:sldMk cId="2562458407" sldId="257"/>
            <ac:spMk id="377" creationId="{07FE80B3-9970-48B3-8883-81ED2FE4A3FB}"/>
          </ac:spMkLst>
        </pc:spChg>
        <pc:spChg chg="add del">
          <ac:chgData name="Satenik Margaryan" userId="8cac939e-b887-4518-93ef-800e7cee5f28" providerId="ADAL" clId="{007D0678-E812-48EE-94C6-3BCD9555D3A6}" dt="2022-09-19T22:56:01.285" v="403" actId="26606"/>
          <ac:spMkLst>
            <pc:docMk/>
            <pc:sldMk cId="2562458407" sldId="257"/>
            <ac:spMk id="378" creationId="{E61DCAAC-18AC-4347-8BB0-304CF6AF8132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388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395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396" creationId="{81743148-CD08-47B2-BAA4-1406F152B74A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397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3:00:17.890" v="416" actId="700"/>
          <ac:spMkLst>
            <pc:docMk/>
            <pc:sldMk cId="2562458407" sldId="257"/>
            <ac:spMk id="398" creationId="{BFEC1042-3FDC-47A3-BCD7-CA9D052F987E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0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06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08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10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1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21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23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25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43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44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45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22:54:44.522" v="389" actId="700"/>
          <ac:spMkLst>
            <pc:docMk/>
            <pc:sldMk cId="2562458407" sldId="257"/>
            <ac:spMk id="447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58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91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93" creationId="{26222098-34BD-4328-93AF-F8000B8A0766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95" creationId="{DA1A4301-6FFC-4C82-A1FA-7634D8CAA8F5}"/>
          </ac:spMkLst>
        </pc:spChg>
        <pc:spChg chg="add del mod ord">
          <ac:chgData name="Satenik Margaryan" userId="8cac939e-b887-4518-93ef-800e7cee5f28" providerId="ADAL" clId="{007D0678-E812-48EE-94C6-3BCD9555D3A6}" dt="2022-09-19T23:00:34.521" v="430" actId="700"/>
          <ac:spMkLst>
            <pc:docMk/>
            <pc:sldMk cId="2562458407" sldId="257"/>
            <ac:spMk id="496" creationId="{B044F630-4D82-BF9A-6FC5-2FD0EC0205BE}"/>
          </ac:spMkLst>
        </pc:spChg>
        <pc:spChg chg="add del">
          <ac:chgData name="Satenik Margaryan" userId="8cac939e-b887-4518-93ef-800e7cee5f28" providerId="ADAL" clId="{007D0678-E812-48EE-94C6-3BCD9555D3A6}" dt="2022-09-19T22:56:12.840" v="406" actId="26606"/>
          <ac:spMkLst>
            <pc:docMk/>
            <pc:sldMk cId="2562458407" sldId="257"/>
            <ac:spMk id="497" creationId="{853F99AE-CDDD-4AA6-B570-8A6E693F22B0}"/>
          </ac:spMkLst>
        </pc:spChg>
        <pc:spChg chg="add del mod ord">
          <ac:chgData name="Satenik Margaryan" userId="8cac939e-b887-4518-93ef-800e7cee5f28" providerId="ADAL" clId="{007D0678-E812-48EE-94C6-3BCD9555D3A6}" dt="2022-09-19T23:00:34.521" v="430" actId="700"/>
          <ac:spMkLst>
            <pc:docMk/>
            <pc:sldMk cId="2562458407" sldId="257"/>
            <ac:spMk id="498" creationId="{88A6AC12-7967-F3DB-3742-E91A82408E51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533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566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568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570" creationId="{63F76E1C-FC69-44F6-935D-9FD6397B508C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590" creationId="{62FC2A78-9BA8-46A3-B2FC-D2536540C194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623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625" creationId="{26222098-34BD-4328-93AF-F8000B8A0766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627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2:56:21.571" v="407" actId="700"/>
          <ac:spMkLst>
            <pc:docMk/>
            <pc:sldMk cId="2562458407" sldId="257"/>
            <ac:spMk id="629" creationId="{853F99AE-CDDD-4AA6-B570-8A6E693F22B0}"/>
          </ac:spMkLst>
        </pc:spChg>
        <pc:grpChg chg="add del">
          <ac:chgData name="Satenik Margaryan" userId="8cac939e-b887-4518-93ef-800e7cee5f28" providerId="ADAL" clId="{007D0678-E812-48EE-94C6-3BCD9555D3A6}" dt="2022-09-19T22:41:23.162" v="334" actId="26606"/>
          <ac:grpSpMkLst>
            <pc:docMk/>
            <pc:sldMk cId="2562458407" sldId="257"/>
            <ac:grpSpMk id="1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5:13.141" v="395" actId="26606"/>
          <ac:grpSpMkLst>
            <pc:docMk/>
            <pc:sldMk cId="2562458407" sldId="257"/>
            <ac:grpSpMk id="15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6:33.788" v="410" actId="26606"/>
          <ac:grpSpMkLst>
            <pc:docMk/>
            <pc:sldMk cId="2562458407" sldId="257"/>
            <ac:grpSpMk id="49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41:23.162" v="334" actId="26606"/>
          <ac:grpSpMkLst>
            <pc:docMk/>
            <pc:sldMk cId="2562458407" sldId="257"/>
            <ac:grpSpMk id="50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22:55:13.141" v="395" actId="26606"/>
          <ac:grpSpMkLst>
            <pc:docMk/>
            <pc:sldMk cId="2562458407" sldId="257"/>
            <ac:grpSpMk id="52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41:23.162" v="334" actId="26606"/>
          <ac:grpSpMkLst>
            <pc:docMk/>
            <pc:sldMk cId="2562458407" sldId="257"/>
            <ac:grpSpMk id="83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22:55:13.141" v="395" actId="26606"/>
          <ac:grpSpMkLst>
            <pc:docMk/>
            <pc:sldMk cId="2562458407" sldId="257"/>
            <ac:grpSpMk id="85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41:23.162" v="334" actId="26606"/>
          <ac:grpSpMkLst>
            <pc:docMk/>
            <pc:sldMk cId="2562458407" sldId="257"/>
            <ac:grpSpMk id="122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5:13.141" v="395" actId="26606"/>
          <ac:grpSpMkLst>
            <pc:docMk/>
            <pc:sldMk cId="2562458407" sldId="257"/>
            <ac:grpSpMk id="126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33.788" v="410" actId="26606"/>
          <ac:grpSpMkLst>
            <pc:docMk/>
            <pc:sldMk cId="2562458407" sldId="257"/>
            <ac:grpSpMk id="155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41:53.441" v="339" actId="26606"/>
          <ac:grpSpMkLst>
            <pc:docMk/>
            <pc:sldMk cId="2562458407" sldId="257"/>
            <ac:grpSpMk id="158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5:40.280" v="402" actId="26606"/>
          <ac:grpSpMkLst>
            <pc:docMk/>
            <pc:sldMk cId="2562458407" sldId="257"/>
            <ac:grpSpMk id="159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5:40.280" v="402" actId="26606"/>
          <ac:grpSpMkLst>
            <pc:docMk/>
            <pc:sldMk cId="2562458407" sldId="257"/>
            <ac:grpSpMk id="164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55:40.280" v="402" actId="26606"/>
          <ac:grpSpMkLst>
            <pc:docMk/>
            <pc:sldMk cId="2562458407" sldId="257"/>
            <ac:grpSpMk id="167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56:33.788" v="410" actId="26606"/>
          <ac:grpSpMkLst>
            <pc:docMk/>
            <pc:sldMk cId="2562458407" sldId="257"/>
            <ac:grpSpMk id="168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55:40.280" v="402" actId="26606"/>
          <ac:grpSpMkLst>
            <pc:docMk/>
            <pc:sldMk cId="2562458407" sldId="257"/>
            <ac:grpSpMk id="173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33.788" v="410" actId="26606"/>
          <ac:grpSpMkLst>
            <pc:docMk/>
            <pc:sldMk cId="2562458407" sldId="257"/>
            <ac:grpSpMk id="180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5:37.246" v="399" actId="26606"/>
          <ac:grpSpMkLst>
            <pc:docMk/>
            <pc:sldMk cId="2562458407" sldId="257"/>
            <ac:grpSpMk id="181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6:38.931" v="412" actId="26606"/>
          <ac:grpSpMkLst>
            <pc:docMk/>
            <pc:sldMk cId="2562458407" sldId="257"/>
            <ac:grpSpMk id="185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6:38.931" v="412" actId="26606"/>
          <ac:grpSpMkLst>
            <pc:docMk/>
            <pc:sldMk cId="2562458407" sldId="257"/>
            <ac:grpSpMk id="192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41:53.441" v="339" actId="26606"/>
          <ac:grpSpMkLst>
            <pc:docMk/>
            <pc:sldMk cId="2562458407" sldId="257"/>
            <ac:grpSpMk id="195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22:56:38.931" v="412" actId="26606"/>
          <ac:grpSpMkLst>
            <pc:docMk/>
            <pc:sldMk cId="2562458407" sldId="257"/>
            <ac:grpSpMk id="197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56:38.931" v="412" actId="26606"/>
          <ac:grpSpMkLst>
            <pc:docMk/>
            <pc:sldMk cId="2562458407" sldId="257"/>
            <ac:grpSpMk id="204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51.874" v="414" actId="26606"/>
          <ac:grpSpMkLst>
            <pc:docMk/>
            <pc:sldMk cId="2562458407" sldId="257"/>
            <ac:grpSpMk id="209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6:51.874" v="414" actId="26606"/>
          <ac:grpSpMkLst>
            <pc:docMk/>
            <pc:sldMk cId="2562458407" sldId="257"/>
            <ac:grpSpMk id="217" creationId="{9EDF87F2-291D-4883-9216-EAA71CB3B7D9}"/>
          </ac:grpSpMkLst>
        </pc:grpChg>
        <pc:grpChg chg="add del">
          <ac:chgData name="Satenik Margaryan" userId="8cac939e-b887-4518-93ef-800e7cee5f28" providerId="ADAL" clId="{007D0678-E812-48EE-94C6-3BCD9555D3A6}" dt="2022-09-19T22:55:37.246" v="399" actId="26606"/>
          <ac:grpSpMkLst>
            <pc:docMk/>
            <pc:sldMk cId="2562458407" sldId="257"/>
            <ac:grpSpMk id="218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56:51.874" v="414" actId="26606"/>
          <ac:grpSpMkLst>
            <pc:docMk/>
            <pc:sldMk cId="2562458407" sldId="257"/>
            <ac:grpSpMk id="221" creationId="{F278A5F3-E255-451F-99E2-9C640E74A55E}"/>
          </ac:grpSpMkLst>
        </pc:grpChg>
        <pc:grpChg chg="add del">
          <ac:chgData name="Satenik Margaryan" userId="8cac939e-b887-4518-93ef-800e7cee5f28" providerId="ADAL" clId="{007D0678-E812-48EE-94C6-3BCD9555D3A6}" dt="2022-09-19T22:41:53.441" v="339" actId="26606"/>
          <ac:grpSpMkLst>
            <pc:docMk/>
            <pc:sldMk cId="2562458407" sldId="257"/>
            <ac:grpSpMk id="228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22:56:51.874" v="414" actId="26606"/>
          <ac:grpSpMkLst>
            <pc:docMk/>
            <pc:sldMk cId="2562458407" sldId="257"/>
            <ac:grpSpMk id="230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3:00:17.890" v="416" actId="700"/>
          <ac:grpSpMkLst>
            <pc:docMk/>
            <pc:sldMk cId="2562458407" sldId="257"/>
            <ac:grpSpMk id="239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5:37.246" v="399" actId="26606"/>
          <ac:grpSpMkLst>
            <pc:docMk/>
            <pc:sldMk cId="2562458407" sldId="257"/>
            <ac:grpSpMk id="251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41:53.441" v="339" actId="26606"/>
          <ac:grpSpMkLst>
            <pc:docMk/>
            <pc:sldMk cId="2562458407" sldId="257"/>
            <ac:grpSpMk id="267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3:00:17.890" v="416" actId="700"/>
          <ac:grpSpMkLst>
            <pc:docMk/>
            <pc:sldMk cId="2562458407" sldId="257"/>
            <ac:grpSpMk id="276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55:37.246" v="399" actId="26606"/>
          <ac:grpSpMkLst>
            <pc:docMk/>
            <pc:sldMk cId="2562458407" sldId="257"/>
            <ac:grpSpMk id="290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01.285" v="403" actId="26606"/>
          <ac:grpSpMkLst>
            <pc:docMk/>
            <pc:sldMk cId="2562458407" sldId="257"/>
            <ac:grpSpMk id="292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41:53.387" v="338" actId="26606"/>
          <ac:grpSpMkLst>
            <pc:docMk/>
            <pc:sldMk cId="2562458407" sldId="257"/>
            <ac:grpSpMk id="30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3:00:17.890" v="416" actId="700"/>
          <ac:grpSpMkLst>
            <pc:docMk/>
            <pc:sldMk cId="2562458407" sldId="257"/>
            <ac:grpSpMk id="309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55:40.217" v="401" actId="26606"/>
          <ac:grpSpMkLst>
            <pc:docMk/>
            <pc:sldMk cId="2562458407" sldId="257"/>
            <ac:grpSpMk id="322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5:40.217" v="401" actId="26606"/>
          <ac:grpSpMkLst>
            <pc:docMk/>
            <pc:sldMk cId="2562458407" sldId="257"/>
            <ac:grpSpMk id="330" creationId="{9EDF87F2-291D-4883-9216-EAA71CB3B7D9}"/>
          </ac:grpSpMkLst>
        </pc:grpChg>
        <pc:grpChg chg="add del">
          <ac:chgData name="Satenik Margaryan" userId="8cac939e-b887-4518-93ef-800e7cee5f28" providerId="ADAL" clId="{007D0678-E812-48EE-94C6-3BCD9555D3A6}" dt="2022-09-19T22:55:40.217" v="401" actId="26606"/>
          <ac:grpSpMkLst>
            <pc:docMk/>
            <pc:sldMk cId="2562458407" sldId="257"/>
            <ac:grpSpMk id="335" creationId="{F278A5F3-E255-451F-99E2-9C640E74A55E}"/>
          </ac:grpSpMkLst>
        </pc:grpChg>
        <pc:grpChg chg="add del">
          <ac:chgData name="Satenik Margaryan" userId="8cac939e-b887-4518-93ef-800e7cee5f28" providerId="ADAL" clId="{007D0678-E812-48EE-94C6-3BCD9555D3A6}" dt="2022-09-19T22:41:53.387" v="338" actId="26606"/>
          <ac:grpSpMkLst>
            <pc:docMk/>
            <pc:sldMk cId="2562458407" sldId="257"/>
            <ac:grpSpMk id="340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22:55:40.217" v="401" actId="26606"/>
          <ac:grpSpMkLst>
            <pc:docMk/>
            <pc:sldMk cId="2562458407" sldId="257"/>
            <ac:grpSpMk id="348" creationId="{A40DE351-BF54-4884-8378-176C37C3EE4C}"/>
          </ac:grpSpMkLst>
        </pc:grpChg>
        <pc:grpChg chg="add del">
          <ac:chgData name="Satenik Margaryan" userId="8cac939e-b887-4518-93ef-800e7cee5f28" providerId="ADAL" clId="{007D0678-E812-48EE-94C6-3BCD9555D3A6}" dt="2022-09-19T23:00:17.890" v="416" actId="700"/>
          <ac:grpSpMkLst>
            <pc:docMk/>
            <pc:sldMk cId="2562458407" sldId="257"/>
            <ac:grpSpMk id="350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01.285" v="403" actId="26606"/>
          <ac:grpSpMkLst>
            <pc:docMk/>
            <pc:sldMk cId="2562458407" sldId="257"/>
            <ac:grpSpMk id="35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6:01.285" v="403" actId="26606"/>
          <ac:grpSpMkLst>
            <pc:docMk/>
            <pc:sldMk cId="2562458407" sldId="257"/>
            <ac:grpSpMk id="361" creationId="{9EDF87F2-291D-4883-9216-EAA71CB3B7D9}"/>
          </ac:grpSpMkLst>
        </pc:grpChg>
        <pc:grpChg chg="add del">
          <ac:chgData name="Satenik Margaryan" userId="8cac939e-b887-4518-93ef-800e7cee5f28" providerId="ADAL" clId="{007D0678-E812-48EE-94C6-3BCD9555D3A6}" dt="2022-09-19T22:56:01.285" v="403" actId="26606"/>
          <ac:grpSpMkLst>
            <pc:docMk/>
            <pc:sldMk cId="2562458407" sldId="257"/>
            <ac:grpSpMk id="365" creationId="{F278A5F3-E255-451F-99E2-9C640E74A55E}"/>
          </ac:grpSpMkLst>
        </pc:grpChg>
        <pc:grpChg chg="add del">
          <ac:chgData name="Satenik Margaryan" userId="8cac939e-b887-4518-93ef-800e7cee5f28" providerId="ADAL" clId="{007D0678-E812-48EE-94C6-3BCD9555D3A6}" dt="2022-09-19T22:41:53.387" v="338" actId="26606"/>
          <ac:grpSpMkLst>
            <pc:docMk/>
            <pc:sldMk cId="2562458407" sldId="257"/>
            <ac:grpSpMk id="379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12.840" v="406" actId="26606"/>
          <ac:grpSpMkLst>
            <pc:docMk/>
            <pc:sldMk cId="2562458407" sldId="257"/>
            <ac:grpSpMk id="390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4:44.522" v="389" actId="700"/>
          <ac:grpSpMkLst>
            <pc:docMk/>
            <pc:sldMk cId="2562458407" sldId="257"/>
            <ac:grpSpMk id="412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12.840" v="406" actId="26606"/>
          <ac:grpSpMkLst>
            <pc:docMk/>
            <pc:sldMk cId="2562458407" sldId="257"/>
            <ac:grpSpMk id="427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54:44.522" v="389" actId="700"/>
          <ac:grpSpMkLst>
            <pc:docMk/>
            <pc:sldMk cId="2562458407" sldId="257"/>
            <ac:grpSpMk id="442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4:44.522" v="389" actId="700"/>
          <ac:grpSpMkLst>
            <pc:docMk/>
            <pc:sldMk cId="2562458407" sldId="257"/>
            <ac:grpSpMk id="446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22:54:44.522" v="389" actId="700"/>
          <ac:grpSpMkLst>
            <pc:docMk/>
            <pc:sldMk cId="2562458407" sldId="257"/>
            <ac:grpSpMk id="448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22:56:12.840" v="406" actId="26606"/>
          <ac:grpSpMkLst>
            <pc:docMk/>
            <pc:sldMk cId="2562458407" sldId="257"/>
            <ac:grpSpMk id="460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56:12.840" v="406" actId="26606"/>
          <ac:grpSpMkLst>
            <pc:docMk/>
            <pc:sldMk cId="2562458407" sldId="257"/>
            <ac:grpSpMk id="499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56:21.571" v="407" actId="700"/>
          <ac:grpSpMkLst>
            <pc:docMk/>
            <pc:sldMk cId="2562458407" sldId="257"/>
            <ac:grpSpMk id="535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2:56:21.571" v="407" actId="700"/>
          <ac:grpSpMkLst>
            <pc:docMk/>
            <pc:sldMk cId="2562458407" sldId="257"/>
            <ac:grpSpMk id="572" creationId="{AB3C4E00-6B18-4CF8-9DC2-021622967514}"/>
          </ac:grpSpMkLst>
        </pc:grpChg>
        <pc:grpChg chg="add del">
          <ac:chgData name="Satenik Margaryan" userId="8cac939e-b887-4518-93ef-800e7cee5f28" providerId="ADAL" clId="{007D0678-E812-48EE-94C6-3BCD9555D3A6}" dt="2022-09-19T22:56:21.571" v="407" actId="700"/>
          <ac:grpSpMkLst>
            <pc:docMk/>
            <pc:sldMk cId="2562458407" sldId="257"/>
            <ac:grpSpMk id="592" creationId="{12F6BB95-E3D7-4E0D-B657-19A7A700D589}"/>
          </ac:grpSpMkLst>
        </pc:grpChg>
        <pc:grpChg chg="add del">
          <ac:chgData name="Satenik Margaryan" userId="8cac939e-b887-4518-93ef-800e7cee5f28" providerId="ADAL" clId="{007D0678-E812-48EE-94C6-3BCD9555D3A6}" dt="2022-09-19T22:56:21.571" v="407" actId="700"/>
          <ac:grpSpMkLst>
            <pc:docMk/>
            <pc:sldMk cId="2562458407" sldId="257"/>
            <ac:grpSpMk id="631" creationId="{8323DD1D-77DE-48B2-A0A0-6265801531E5}"/>
          </ac:grpSpMkLst>
        </pc:grpChg>
        <pc:picChg chg="add mod ord">
          <ac:chgData name="Satenik Margaryan" userId="8cac939e-b887-4518-93ef-800e7cee5f28" providerId="ADAL" clId="{007D0678-E812-48EE-94C6-3BCD9555D3A6}" dt="2022-09-19T23:00:48.632" v="435" actId="1076"/>
          <ac:picMkLst>
            <pc:docMk/>
            <pc:sldMk cId="2562458407" sldId="257"/>
            <ac:picMk id="6" creationId="{730F21FD-3E99-3564-A476-41498D1F8F3B}"/>
          </ac:picMkLst>
        </pc:picChg>
        <pc:picChg chg="add mod ord">
          <ac:chgData name="Satenik Margaryan" userId="8cac939e-b887-4518-93ef-800e7cee5f28" providerId="ADAL" clId="{007D0678-E812-48EE-94C6-3BCD9555D3A6}" dt="2022-09-19T23:00:54.846" v="436" actId="14100"/>
          <ac:picMkLst>
            <pc:docMk/>
            <pc:sldMk cId="2562458407" sldId="257"/>
            <ac:picMk id="8" creationId="{12DC305F-AD1F-973B-97EE-A31F07F48997}"/>
          </ac:picMkLst>
        </pc:picChg>
        <pc:cxnChg chg="add del">
          <ac:chgData name="Satenik Margaryan" userId="8cac939e-b887-4518-93ef-800e7cee5f28" providerId="ADAL" clId="{007D0678-E812-48EE-94C6-3BCD9555D3A6}" dt="2022-09-19T22:56:51.874" v="414" actId="26606"/>
          <ac:cxnSpMkLst>
            <pc:docMk/>
            <pc:sldMk cId="2562458407" sldId="257"/>
            <ac:cxnSpMk id="229" creationId="{F83D75BC-B4EB-43B4-9D95-3536AF14E8BE}"/>
          </ac:cxnSpMkLst>
        </pc:cxnChg>
        <pc:cxnChg chg="add del">
          <ac:chgData name="Satenik Margaryan" userId="8cac939e-b887-4518-93ef-800e7cee5f28" providerId="ADAL" clId="{007D0678-E812-48EE-94C6-3BCD9555D3A6}" dt="2022-09-19T22:56:01.285" v="403" actId="26606"/>
          <ac:cxnSpMkLst>
            <pc:docMk/>
            <pc:sldMk cId="2562458407" sldId="257"/>
            <ac:cxnSpMk id="380" creationId="{F83D75BC-B4EB-43B4-9D95-3536AF14E8BE}"/>
          </ac:cxnSpMkLst>
        </pc:cxnChg>
      </pc:sldChg>
      <pc:sldChg chg="addSp delSp modSp new mod setBg modClrScheme chgLayout">
        <pc:chgData name="Satenik Margaryan" userId="8cac939e-b887-4518-93ef-800e7cee5f28" providerId="ADAL" clId="{007D0678-E812-48EE-94C6-3BCD9555D3A6}" dt="2022-09-19T22:46:11.584" v="386" actId="113"/>
        <pc:sldMkLst>
          <pc:docMk/>
          <pc:sldMk cId="1250930911" sldId="259"/>
        </pc:sldMkLst>
        <pc:spChg chg="del mod ord">
          <ac:chgData name="Satenik Margaryan" userId="8cac939e-b887-4518-93ef-800e7cee5f28" providerId="ADAL" clId="{007D0678-E812-48EE-94C6-3BCD9555D3A6}" dt="2022-09-19T17:32:27.311" v="1" actId="700"/>
          <ac:spMkLst>
            <pc:docMk/>
            <pc:sldMk cId="1250930911" sldId="259"/>
            <ac:spMk id="2" creationId="{D9C41314-B6DA-3894-3CBE-25FD393A691C}"/>
          </ac:spMkLst>
        </pc:spChg>
        <pc:spChg chg="del mod ord">
          <ac:chgData name="Satenik Margaryan" userId="8cac939e-b887-4518-93ef-800e7cee5f28" providerId="ADAL" clId="{007D0678-E812-48EE-94C6-3BCD9555D3A6}" dt="2022-09-19T17:32:27.311" v="1" actId="700"/>
          <ac:spMkLst>
            <pc:docMk/>
            <pc:sldMk cId="1250930911" sldId="259"/>
            <ac:spMk id="3" creationId="{31A4BE99-5DA6-7BF7-AA3E-EE9FE74DA309}"/>
          </ac:spMkLst>
        </pc:spChg>
        <pc:spChg chg="del">
          <ac:chgData name="Satenik Margaryan" userId="8cac939e-b887-4518-93ef-800e7cee5f28" providerId="ADAL" clId="{007D0678-E812-48EE-94C6-3BCD9555D3A6}" dt="2022-09-19T17:32:27.311" v="1" actId="700"/>
          <ac:spMkLst>
            <pc:docMk/>
            <pc:sldMk cId="1250930911" sldId="259"/>
            <ac:spMk id="4" creationId="{A9A71E83-75F5-07A9-CA28-2F83E480EFE5}"/>
          </ac:spMkLst>
        </pc:spChg>
        <pc:spChg chg="add mod ord">
          <ac:chgData name="Satenik Margaryan" userId="8cac939e-b887-4518-93ef-800e7cee5f28" providerId="ADAL" clId="{007D0678-E812-48EE-94C6-3BCD9555D3A6}" dt="2022-09-19T22:45:08.056" v="384" actId="113"/>
          <ac:spMkLst>
            <pc:docMk/>
            <pc:sldMk cId="1250930911" sldId="259"/>
            <ac:spMk id="5" creationId="{DC3C0F23-584A-26FC-C26B-B091963C9914}"/>
          </ac:spMkLst>
        </pc:spChg>
        <pc:spChg chg="add del mod ord">
          <ac:chgData name="Satenik Margaryan" userId="8cac939e-b887-4518-93ef-800e7cee5f28" providerId="ADAL" clId="{007D0678-E812-48EE-94C6-3BCD9555D3A6}" dt="2022-09-19T17:32:32.515" v="2" actId="931"/>
          <ac:spMkLst>
            <pc:docMk/>
            <pc:sldMk cId="1250930911" sldId="259"/>
            <ac:spMk id="6" creationId="{73F83898-75E9-6331-FCB9-0885ADADD494}"/>
          </ac:spMkLst>
        </pc:spChg>
        <pc:spChg chg="add del">
          <ac:chgData name="Satenik Margaryan" userId="8cac939e-b887-4518-93ef-800e7cee5f28" providerId="ADAL" clId="{007D0678-E812-48EE-94C6-3BCD9555D3A6}" dt="2022-09-19T17:33:57.259" v="60" actId="26606"/>
          <ac:spMkLst>
            <pc:docMk/>
            <pc:sldMk cId="1250930911" sldId="259"/>
            <ac:spMk id="12" creationId="{A43E3D7A-9B98-5C82-A44B-1DE6C55E2E95}"/>
          </ac:spMkLst>
        </pc:spChg>
        <pc:spChg chg="add del">
          <ac:chgData name="Satenik Margaryan" userId="8cac939e-b887-4518-93ef-800e7cee5f28" providerId="ADAL" clId="{007D0678-E812-48EE-94C6-3BCD9555D3A6}" dt="2022-09-19T17:33:57.259" v="60" actId="26606"/>
          <ac:spMkLst>
            <pc:docMk/>
            <pc:sldMk cId="1250930911" sldId="259"/>
            <ac:spMk id="15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7:33:57.259" v="60" actId="26606"/>
          <ac:spMkLst>
            <pc:docMk/>
            <pc:sldMk cId="1250930911" sldId="259"/>
            <ac:spMk id="17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17:33:57.259" v="60" actId="26606"/>
          <ac:spMkLst>
            <pc:docMk/>
            <pc:sldMk cId="1250930911" sldId="259"/>
            <ac:spMk id="19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7:33:57.259" v="60" actId="26606"/>
          <ac:spMkLst>
            <pc:docMk/>
            <pc:sldMk cId="1250930911" sldId="259"/>
            <ac:spMk id="21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17:33:59.983" v="62" actId="26606"/>
          <ac:spMkLst>
            <pc:docMk/>
            <pc:sldMk cId="1250930911" sldId="259"/>
            <ac:spMk id="50" creationId="{309FD50C-C421-4491-AD26-9E8AA38B8C3C}"/>
          </ac:spMkLst>
        </pc:spChg>
        <pc:spChg chg="add del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52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17:33:59.983" v="62" actId="26606"/>
          <ac:spMkLst>
            <pc:docMk/>
            <pc:sldMk cId="1250930911" sldId="259"/>
            <ac:spMk id="54" creationId="{A1DEDD41-6D1D-4433-9F7C-7667B51422A6}"/>
          </ac:spMkLst>
        </pc:spChg>
        <pc:spChg chg="add del">
          <ac:chgData name="Satenik Margaryan" userId="8cac939e-b887-4518-93ef-800e7cee5f28" providerId="ADAL" clId="{007D0678-E812-48EE-94C6-3BCD9555D3A6}" dt="2022-09-19T17:33:59.983" v="62" actId="26606"/>
          <ac:spMkLst>
            <pc:docMk/>
            <pc:sldMk cId="1250930911" sldId="259"/>
            <ac:spMk id="55" creationId="{18C27C63-BD2A-4520-9061-C7ACB6DED11D}"/>
          </ac:spMkLst>
        </pc:spChg>
        <pc:spChg chg="add del">
          <ac:chgData name="Satenik Margaryan" userId="8cac939e-b887-4518-93ef-800e7cee5f28" providerId="ADAL" clId="{007D0678-E812-48EE-94C6-3BCD9555D3A6}" dt="2022-09-19T17:33:59.983" v="62" actId="26606"/>
          <ac:spMkLst>
            <pc:docMk/>
            <pc:sldMk cId="1250930911" sldId="259"/>
            <ac:spMk id="59" creationId="{F8E357D9-1467-7F37-0681-4FD3525F5AC8}"/>
          </ac:spMkLst>
        </pc:spChg>
        <pc:spChg chg="add del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61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62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63" creationId="{DA1A4301-6FFC-4C82-A1FA-7634D8CAA8F5}"/>
          </ac:spMkLst>
        </pc:spChg>
        <pc:spChg chg="add mod">
          <ac:chgData name="Satenik Margaryan" userId="8cac939e-b887-4518-93ef-800e7cee5f28" providerId="ADAL" clId="{007D0678-E812-48EE-94C6-3BCD9555D3A6}" dt="2022-09-19T22:46:11.584" v="386" actId="113"/>
          <ac:spMkLst>
            <pc:docMk/>
            <pc:sldMk cId="1250930911" sldId="259"/>
            <ac:spMk id="67" creationId="{ED9722D8-BCE8-567D-AC40-97F1BF7F5882}"/>
          </ac:spMkLst>
        </pc:spChg>
        <pc:spChg chg="add del">
          <ac:chgData name="Satenik Margaryan" userId="8cac939e-b887-4518-93ef-800e7cee5f28" providerId="ADAL" clId="{007D0678-E812-48EE-94C6-3BCD9555D3A6}" dt="2022-09-19T17:36:54.422" v="76" actId="26606"/>
          <ac:spMkLst>
            <pc:docMk/>
            <pc:sldMk cId="1250930911" sldId="259"/>
            <ac:spMk id="72" creationId="{8E7E1993-6448-42F8-8FB3-76104F45B344}"/>
          </ac:spMkLst>
        </pc:spChg>
        <pc:spChg chg="add del">
          <ac:chgData name="Satenik Margaryan" userId="8cac939e-b887-4518-93ef-800e7cee5f28" providerId="ADAL" clId="{007D0678-E812-48EE-94C6-3BCD9555D3A6}" dt="2022-09-19T17:36:54.422" v="76" actId="26606"/>
          <ac:spMkLst>
            <pc:docMk/>
            <pc:sldMk cId="1250930911" sldId="259"/>
            <ac:spMk id="74" creationId="{F40B5B8B-1859-452F-A82A-CDD8D25187A0}"/>
          </ac:spMkLst>
        </pc:spChg>
        <pc:spChg chg="add del">
          <ac:chgData name="Satenik Margaryan" userId="8cac939e-b887-4518-93ef-800e7cee5f28" providerId="ADAL" clId="{007D0678-E812-48EE-94C6-3BCD9555D3A6}" dt="2022-09-19T17:36:54.422" v="76" actId="26606"/>
          <ac:spMkLst>
            <pc:docMk/>
            <pc:sldMk cId="1250930911" sldId="259"/>
            <ac:spMk id="76" creationId="{65BF84F9-3CC3-492E-BF19-8E32FBB30006}"/>
          </ac:spMkLst>
        </pc:spChg>
        <pc:spChg chg="add del">
          <ac:chgData name="Satenik Margaryan" userId="8cac939e-b887-4518-93ef-800e7cee5f28" providerId="ADAL" clId="{007D0678-E812-48EE-94C6-3BCD9555D3A6}" dt="2022-09-19T17:36:54.422" v="76" actId="26606"/>
          <ac:spMkLst>
            <pc:docMk/>
            <pc:sldMk cId="1250930911" sldId="259"/>
            <ac:spMk id="78" creationId="{0CCF3E0C-EF46-4FD7-8134-966F9FE8B665}"/>
          </ac:spMkLst>
        </pc:spChg>
        <pc:spChg chg="add del">
          <ac:chgData name="Satenik Margaryan" userId="8cac939e-b887-4518-93ef-800e7cee5f28" providerId="ADAL" clId="{007D0678-E812-48EE-94C6-3BCD9555D3A6}" dt="2022-09-19T17:36:56.520" v="78" actId="26606"/>
          <ac:spMkLst>
            <pc:docMk/>
            <pc:sldMk cId="1250930911" sldId="259"/>
            <ac:spMk id="111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7:36:56.520" v="78" actId="26606"/>
          <ac:spMkLst>
            <pc:docMk/>
            <pc:sldMk cId="1250930911" sldId="259"/>
            <ac:spMk id="112" creationId="{7EE60796-BC52-4154-A3A9-773DE8285501}"/>
          </ac:spMkLst>
        </pc:spChg>
        <pc:spChg chg="add del">
          <ac:chgData name="Satenik Margaryan" userId="8cac939e-b887-4518-93ef-800e7cee5f28" providerId="ADAL" clId="{007D0678-E812-48EE-94C6-3BCD9555D3A6}" dt="2022-09-19T17:36:56.520" v="78" actId="26606"/>
          <ac:spMkLst>
            <pc:docMk/>
            <pc:sldMk cId="1250930911" sldId="259"/>
            <ac:spMk id="113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7:36:56.520" v="78" actId="26606"/>
          <ac:spMkLst>
            <pc:docMk/>
            <pc:sldMk cId="1250930911" sldId="259"/>
            <ac:spMk id="114" creationId="{BFEC1042-3FDC-47A3-BCD7-CA9D052F987E}"/>
          </ac:spMkLst>
        </pc:spChg>
        <pc:spChg chg="add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117" creationId="{1C582B07-D0F0-4B6B-A5D9-D2F192CB3A4E}"/>
          </ac:spMkLst>
        </pc:spChg>
        <pc:spChg chg="add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118" creationId="{7EE60796-BC52-4154-A3A9-773DE8285501}"/>
          </ac:spMkLst>
        </pc:spChg>
        <pc:spChg chg="add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119" creationId="{DA1A4301-6FFC-4C82-A1FA-7634D8CAA8F5}"/>
          </ac:spMkLst>
        </pc:spChg>
        <pc:spChg chg="add">
          <ac:chgData name="Satenik Margaryan" userId="8cac939e-b887-4518-93ef-800e7cee5f28" providerId="ADAL" clId="{007D0678-E812-48EE-94C6-3BCD9555D3A6}" dt="2022-09-19T17:36:56.539" v="79" actId="26606"/>
          <ac:spMkLst>
            <pc:docMk/>
            <pc:sldMk cId="1250930911" sldId="259"/>
            <ac:spMk id="120" creationId="{BFEC1042-3FDC-47A3-BCD7-CA9D052F987E}"/>
          </ac:spMkLst>
        </pc:spChg>
        <pc:grpChg chg="add del">
          <ac:chgData name="Satenik Margaryan" userId="8cac939e-b887-4518-93ef-800e7cee5f28" providerId="ADAL" clId="{007D0678-E812-48EE-94C6-3BCD9555D3A6}" dt="2022-09-19T17:33:57.259" v="60" actId="26606"/>
          <ac:grpSpMkLst>
            <pc:docMk/>
            <pc:sldMk cId="1250930911" sldId="259"/>
            <ac:grpSpMk id="23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7:33:59.983" v="62" actId="26606"/>
          <ac:grpSpMkLst>
            <pc:docMk/>
            <pc:sldMk cId="1250930911" sldId="259"/>
            <ac:grpSpMk id="56" creationId="{39B653E9-2995-461A-9C83-38C4BA6F513D}"/>
          </ac:grpSpMkLst>
        </pc:grpChg>
        <pc:grpChg chg="add del">
          <ac:chgData name="Satenik Margaryan" userId="8cac939e-b887-4518-93ef-800e7cee5f28" providerId="ADAL" clId="{007D0678-E812-48EE-94C6-3BCD9555D3A6}" dt="2022-09-19T17:36:56.539" v="79" actId="26606"/>
          <ac:grpSpMkLst>
            <pc:docMk/>
            <pc:sldMk cId="1250930911" sldId="259"/>
            <ac:grpSpMk id="64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7:36:54.422" v="76" actId="26606"/>
          <ac:grpSpMkLst>
            <pc:docMk/>
            <pc:sldMk cId="1250930911" sldId="259"/>
            <ac:grpSpMk id="80" creationId="{47B3131A-B518-43E5-A896-E9D654A4863F}"/>
          </ac:grpSpMkLst>
        </pc:grpChg>
        <pc:grpChg chg="add del">
          <ac:chgData name="Satenik Margaryan" userId="8cac939e-b887-4518-93ef-800e7cee5f28" providerId="ADAL" clId="{007D0678-E812-48EE-94C6-3BCD9555D3A6}" dt="2022-09-19T17:36:56.520" v="78" actId="26606"/>
          <ac:grpSpMkLst>
            <pc:docMk/>
            <pc:sldMk cId="1250930911" sldId="259"/>
            <ac:grpSpMk id="115" creationId="{8323DD1D-77DE-48B2-A0A0-6265801531E5}"/>
          </ac:grpSpMkLst>
        </pc:grpChg>
        <pc:grpChg chg="add">
          <ac:chgData name="Satenik Margaryan" userId="8cac939e-b887-4518-93ef-800e7cee5f28" providerId="ADAL" clId="{007D0678-E812-48EE-94C6-3BCD9555D3A6}" dt="2022-09-19T17:36:56.539" v="79" actId="26606"/>
          <ac:grpSpMkLst>
            <pc:docMk/>
            <pc:sldMk cId="1250930911" sldId="259"/>
            <ac:grpSpMk id="121" creationId="{8323DD1D-77DE-48B2-A0A0-6265801531E5}"/>
          </ac:grpSpMkLst>
        </pc:grpChg>
        <pc:picChg chg="add mod">
          <ac:chgData name="Satenik Margaryan" userId="8cac939e-b887-4518-93ef-800e7cee5f28" providerId="ADAL" clId="{007D0678-E812-48EE-94C6-3BCD9555D3A6}" dt="2022-09-19T17:36:56.539" v="79" actId="26606"/>
          <ac:picMkLst>
            <pc:docMk/>
            <pc:sldMk cId="1250930911" sldId="259"/>
            <ac:picMk id="8" creationId="{65BA5F13-DA6C-2D37-9C31-DD6696115FAC}"/>
          </ac:picMkLst>
        </pc:picChg>
      </pc:sldChg>
      <pc:sldChg chg="addSp delSp modSp new mod setBg">
        <pc:chgData name="Satenik Margaryan" userId="8cac939e-b887-4518-93ef-800e7cee5f28" providerId="ADAL" clId="{007D0678-E812-48EE-94C6-3BCD9555D3A6}" dt="2022-09-19T22:44:49.755" v="383" actId="26606"/>
        <pc:sldMkLst>
          <pc:docMk/>
          <pc:sldMk cId="3721898523" sldId="260"/>
        </pc:sldMkLst>
        <pc:spChg chg="mo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2" creationId="{7DFA425A-5CD8-7C42-EFA9-A0906DEBE006}"/>
          </ac:spMkLst>
        </pc:spChg>
        <pc:spChg chg="add del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3" creationId="{F27A2A1F-2F41-895B-ACB4-4923C9B1DB1C}"/>
          </ac:spMkLst>
        </pc:spChg>
        <pc:spChg chg="ad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8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9" creationId="{A4798C7F-C8CA-4799-BF37-3AB4642CDB66}"/>
          </ac:spMkLst>
        </pc:spChg>
        <pc:spChg chg="ad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10" creationId="{43517DAF-BA0B-48C9-8544-2D295C68FC3D}"/>
          </ac:spMkLst>
        </pc:spChg>
        <pc:spChg chg="ad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12" creationId="{DA1A4301-6FFC-4C82-A1FA-7634D8CAA8F5}"/>
          </ac:spMkLst>
        </pc:spChg>
        <pc:spChg chg="ad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14" creationId="{320AB72C-20FB-424A-B116-9771F33F0A5A}"/>
          </ac:spMkLst>
        </pc:spChg>
        <pc:spChg chg="ad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16" creationId="{9E38EE1F-4E4B-4F57-B909-C42294E312D1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42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44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46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79" creationId="{9733A6A7-E7EE-42C5-88DE-B09D16B38C13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81" creationId="{BA6285CA-6AFA-4F27-AFB5-1B32CDE09B1A}"/>
          </ac:spMkLst>
        </pc:spChg>
        <pc:spChg chg="add del">
          <ac:chgData name="Satenik Margaryan" userId="8cac939e-b887-4518-93ef-800e7cee5f28" providerId="ADAL" clId="{007D0678-E812-48EE-94C6-3BCD9555D3A6}" dt="2022-09-19T22:44:49.739" v="382" actId="26606"/>
          <ac:spMkLst>
            <pc:docMk/>
            <pc:sldMk cId="3721898523" sldId="260"/>
            <ac:spMk id="114" creationId="{94D786EB-944C-47D5-B631-899F4029B02E}"/>
          </ac:spMkLst>
        </pc:spChg>
        <pc:spChg chg="add">
          <ac:chgData name="Satenik Margaryan" userId="8cac939e-b887-4518-93ef-800e7cee5f28" providerId="ADAL" clId="{007D0678-E812-48EE-94C6-3BCD9555D3A6}" dt="2022-09-19T22:44:49.755" v="383" actId="26606"/>
          <ac:spMkLst>
            <pc:docMk/>
            <pc:sldMk cId="3721898523" sldId="260"/>
            <ac:spMk id="119" creationId="{F27A2A1F-2F41-895B-ACB4-4923C9B1DB1C}"/>
          </ac:spMkLst>
        </pc:spChg>
        <pc:grpChg chg="add del">
          <ac:chgData name="Satenik Margaryan" userId="8cac939e-b887-4518-93ef-800e7cee5f28" providerId="ADAL" clId="{007D0678-E812-48EE-94C6-3BCD9555D3A6}" dt="2022-09-19T22:44:49.739" v="382" actId="26606"/>
          <ac:grpSpMkLst>
            <pc:docMk/>
            <pc:sldMk cId="3721898523" sldId="260"/>
            <ac:grpSpMk id="11" creationId="{87F0794B-55D3-4D2D-BDE7-4688ED321E42}"/>
          </ac:grpSpMkLst>
        </pc:grpChg>
        <pc:grpChg chg="add">
          <ac:chgData name="Satenik Margaryan" userId="8cac939e-b887-4518-93ef-800e7cee5f28" providerId="ADAL" clId="{007D0678-E812-48EE-94C6-3BCD9555D3A6}" dt="2022-09-19T22:44:49.755" v="383" actId="26606"/>
          <ac:grpSpMkLst>
            <pc:docMk/>
            <pc:sldMk cId="3721898523" sldId="260"/>
            <ac:grpSpMk id="18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22:44:49.739" v="382" actId="26606"/>
          <ac:grpSpMkLst>
            <pc:docMk/>
            <pc:sldMk cId="3721898523" sldId="260"/>
            <ac:grpSpMk id="48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22:44:49.739" v="382" actId="26606"/>
          <ac:grpSpMkLst>
            <pc:docMk/>
            <pc:sldMk cId="3721898523" sldId="260"/>
            <ac:grpSpMk id="83" creationId="{91108A0F-8C78-4294-B028-9F09581FC0A3}"/>
          </ac:grpSpMkLst>
        </pc:grpChg>
        <pc:picChg chg="add del">
          <ac:chgData name="Satenik Margaryan" userId="8cac939e-b887-4518-93ef-800e7cee5f28" providerId="ADAL" clId="{007D0678-E812-48EE-94C6-3BCD9555D3A6}" dt="2022-09-19T22:44:49.739" v="382" actId="26606"/>
          <ac:picMkLst>
            <pc:docMk/>
            <pc:sldMk cId="3721898523" sldId="260"/>
            <ac:picMk id="5" creationId="{6881B064-F18B-0497-A0B6-6E743C687B3D}"/>
          </ac:picMkLst>
        </pc:picChg>
      </pc:sldChg>
      <pc:sldChg chg="addSp delSp modSp new mod setBg modClrScheme chgLayout">
        <pc:chgData name="Satenik Margaryan" userId="8cac939e-b887-4518-93ef-800e7cee5f28" providerId="ADAL" clId="{007D0678-E812-48EE-94C6-3BCD9555D3A6}" dt="2022-09-19T23:34:10.285" v="849" actId="20577"/>
        <pc:sldMkLst>
          <pc:docMk/>
          <pc:sldMk cId="4186315187" sldId="261"/>
        </pc:sldMkLst>
        <pc:spChg chg="mod or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2" creationId="{987D8E9D-C617-997E-64C7-5EFA066647EE}"/>
          </ac:spMkLst>
        </pc:spChg>
        <pc:spChg chg="del mod ord">
          <ac:chgData name="Satenik Margaryan" userId="8cac939e-b887-4518-93ef-800e7cee5f28" providerId="ADAL" clId="{007D0678-E812-48EE-94C6-3BCD9555D3A6}" dt="2022-09-19T18:01:07.556" v="228" actId="700"/>
          <ac:spMkLst>
            <pc:docMk/>
            <pc:sldMk cId="4186315187" sldId="261"/>
            <ac:spMk id="3" creationId="{DB3BBF6B-746B-CB15-AD51-63F78F1176EE}"/>
          </ac:spMkLst>
        </pc:spChg>
        <pc:spChg chg="add mod ord">
          <ac:chgData name="Satenik Margaryan" userId="8cac939e-b887-4518-93ef-800e7cee5f28" providerId="ADAL" clId="{007D0678-E812-48EE-94C6-3BCD9555D3A6}" dt="2022-09-19T23:33:36.779" v="843" actId="6549"/>
          <ac:spMkLst>
            <pc:docMk/>
            <pc:sldMk cId="4186315187" sldId="261"/>
            <ac:spMk id="4" creationId="{5AC90D32-745E-5A26-CA02-D6F43598E19F}"/>
          </ac:spMkLst>
        </pc:spChg>
        <pc:spChg chg="add del mod ord">
          <ac:chgData name="Satenik Margaryan" userId="8cac939e-b887-4518-93ef-800e7cee5f28" providerId="ADAL" clId="{007D0678-E812-48EE-94C6-3BCD9555D3A6}" dt="2022-09-19T18:02:01.004" v="230" actId="931"/>
          <ac:spMkLst>
            <pc:docMk/>
            <pc:sldMk cId="4186315187" sldId="261"/>
            <ac:spMk id="5" creationId="{8B4207A7-2467-A913-354E-7CB24FED3506}"/>
          </ac:spMkLst>
        </pc:spChg>
        <pc:spChg chg="add del mod">
          <ac:chgData name="Satenik Margaryan" userId="8cac939e-b887-4518-93ef-800e7cee5f28" providerId="ADAL" clId="{007D0678-E812-48EE-94C6-3BCD9555D3A6}" dt="2022-09-19T18:03:17.577" v="246" actId="931"/>
          <ac:spMkLst>
            <pc:docMk/>
            <pc:sldMk cId="4186315187" sldId="261"/>
            <ac:spMk id="9" creationId="{5AF2EAA2-4F04-C9F8-67AD-FF3315FA0300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12" creationId="{A4798C7F-C8CA-4799-BF37-3AB4642CDB66}"/>
          </ac:spMkLst>
        </pc:spChg>
        <pc:spChg chg="add del mod">
          <ac:chgData name="Satenik Margaryan" userId="8cac939e-b887-4518-93ef-800e7cee5f28" providerId="ADAL" clId="{007D0678-E812-48EE-94C6-3BCD9555D3A6}" dt="2022-09-19T18:05:15.800" v="306" actId="931"/>
          <ac:spMkLst>
            <pc:docMk/>
            <pc:sldMk cId="4186315187" sldId="261"/>
            <ac:spMk id="44" creationId="{16865593-809B-D4BD-EB99-93BC7C64C831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45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47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49" creationId="{9A0D6220-3DFE-4182-9152-9135493A6BDA}"/>
          </ac:spMkLst>
        </pc:spChg>
        <pc:spChg chg="add mod">
          <ac:chgData name="Satenik Margaryan" userId="8cac939e-b887-4518-93ef-800e7cee5f28" providerId="ADAL" clId="{007D0678-E812-48EE-94C6-3BCD9555D3A6}" dt="2022-09-19T23:34:10.285" v="849" actId="20577"/>
          <ac:spMkLst>
            <pc:docMk/>
            <pc:sldMk cId="4186315187" sldId="261"/>
            <ac:spMk id="50" creationId="{2269A06F-2BDB-D35B-34D5-A21D059601F1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82" creationId="{8E7E1993-6448-42F8-8FB3-76104F45B344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84" creationId="{F40B5B8B-1859-452F-A82A-CDD8D25187A0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86" creationId="{65BF84F9-3CC3-492E-BF19-8E32FBB30006}"/>
          </ac:spMkLst>
        </pc:spChg>
        <pc:spChg chg="add del">
          <ac:chgData name="Satenik Margaryan" userId="8cac939e-b887-4518-93ef-800e7cee5f28" providerId="ADAL" clId="{007D0678-E812-48EE-94C6-3BCD9555D3A6}" dt="2022-09-19T18:02:45.540" v="244" actId="26606"/>
          <ac:spMkLst>
            <pc:docMk/>
            <pc:sldMk cId="4186315187" sldId="261"/>
            <ac:spMk id="88" creationId="{0CCF3E0C-EF46-4FD7-8134-966F9FE8B665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24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57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59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61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9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96" creationId="{90B4ACB0-2B52-48C2-9BC9-553BE73567FC}"/>
          </ac:spMkLst>
        </pc:spChg>
        <pc:spChg chg="add del">
          <ac:chgData name="Satenik Margaryan" userId="8cac939e-b887-4518-93ef-800e7cee5f28" providerId="ADAL" clId="{007D0678-E812-48EE-94C6-3BCD9555D3A6}" dt="2022-09-19T18:02:43.383" v="241" actId="26606"/>
          <ac:spMkLst>
            <pc:docMk/>
            <pc:sldMk cId="4186315187" sldId="261"/>
            <ac:spMk id="198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27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29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31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32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33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65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6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67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18:02:45.499" v="243" actId="26606"/>
          <ac:spMkLst>
            <pc:docMk/>
            <pc:sldMk cId="4186315187" sldId="261"/>
            <ac:spMk id="269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74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76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77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78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80" creationId="{8E7E1993-6448-42F8-8FB3-76104F45B344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81" creationId="{F40B5B8B-1859-452F-A82A-CDD8D25187A0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82" creationId="{65BF84F9-3CC3-492E-BF19-8E32FBB30006}"/>
          </ac:spMkLst>
        </pc:spChg>
        <pc:spChg chg="add del">
          <ac:chgData name="Satenik Margaryan" userId="8cac939e-b887-4518-93ef-800e7cee5f28" providerId="ADAL" clId="{007D0678-E812-48EE-94C6-3BCD9555D3A6}" dt="2022-09-19T18:03:41.187" v="253" actId="26606"/>
          <ac:spMkLst>
            <pc:docMk/>
            <pc:sldMk cId="4186315187" sldId="261"/>
            <ac:spMk id="283" creationId="{0CCF3E0C-EF46-4FD7-8134-966F9FE8B665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29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32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32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328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361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363" creationId="{533901C1-0E99-46F3-9F74-F447C46AD592}"/>
          </ac:spMkLst>
        </pc:spChg>
        <pc:spChg chg="add del">
          <ac:chgData name="Satenik Margaryan" userId="8cac939e-b887-4518-93ef-800e7cee5f28" providerId="ADAL" clId="{007D0678-E812-48EE-94C6-3BCD9555D3A6}" dt="2022-09-19T18:04:21.371" v="275" actId="26606"/>
          <ac:spMkLst>
            <pc:docMk/>
            <pc:sldMk cId="4186315187" sldId="261"/>
            <ac:spMk id="365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0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3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3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38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71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73" creationId="{B205CA4C-4876-4E28-97E0-1162D662A29A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75" creationId="{2E08B368-A2A8-4357-B416-37C258EFEE08}"/>
          </ac:spMkLst>
        </pc:spChg>
        <pc:spChg chg="add del">
          <ac:chgData name="Satenik Margaryan" userId="8cac939e-b887-4518-93ef-800e7cee5f28" providerId="ADAL" clId="{007D0678-E812-48EE-94C6-3BCD9555D3A6}" dt="2022-09-19T18:03:53.706" v="256" actId="26606"/>
          <ac:spMkLst>
            <pc:docMk/>
            <pc:sldMk cId="4186315187" sldId="261"/>
            <ac:spMk id="477" creationId="{A890253F-325A-4AC7-AF5F-06FB890E8F0E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0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06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08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0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2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3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4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6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7" creationId="{533901C1-0E99-46F3-9F74-F447C46AD592}"/>
          </ac:spMkLst>
        </pc:spChg>
        <pc:spChg chg="add del">
          <ac:chgData name="Satenik Margaryan" userId="8cac939e-b887-4518-93ef-800e7cee5f28" providerId="ADAL" clId="{007D0678-E812-48EE-94C6-3BCD9555D3A6}" dt="2022-09-19T18:03:57.501" v="258" actId="26606"/>
          <ac:spMkLst>
            <pc:docMk/>
            <pc:sldMk cId="4186315187" sldId="261"/>
            <ac:spMk id="518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42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4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45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46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48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18:03:59.525" v="260" actId="26606"/>
          <ac:spMkLst>
            <pc:docMk/>
            <pc:sldMk cId="4186315187" sldId="261"/>
            <ac:spMk id="553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63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65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6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67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69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70" creationId="{90B4ACB0-2B52-48C2-9BC9-553BE73567FC}"/>
          </ac:spMkLst>
        </pc:spChg>
        <pc:spChg chg="add del">
          <ac:chgData name="Satenik Margaryan" userId="8cac939e-b887-4518-93ef-800e7cee5f28" providerId="ADAL" clId="{007D0678-E812-48EE-94C6-3BCD9555D3A6}" dt="2022-09-19T18:04:01.228" v="262" actId="26606"/>
          <ac:spMkLst>
            <pc:docMk/>
            <pc:sldMk cId="4186315187" sldId="261"/>
            <ac:spMk id="571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77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79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80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81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83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84" creationId="{5839FC30-63C9-4643-98EF-7B1C31BE3906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85" creationId="{2B76B338-5C91-48AF-BFFC-93C8AAD6D5C4}"/>
          </ac:spMkLst>
        </pc:spChg>
        <pc:spChg chg="add del">
          <ac:chgData name="Satenik Margaryan" userId="8cac939e-b887-4518-93ef-800e7cee5f28" providerId="ADAL" clId="{007D0678-E812-48EE-94C6-3BCD9555D3A6}" dt="2022-09-19T18:04:03.522" v="264" actId="26606"/>
          <ac:spMkLst>
            <pc:docMk/>
            <pc:sldMk cId="4186315187" sldId="261"/>
            <ac:spMk id="586" creationId="{07FE80B3-9970-48B3-8883-81ED2FE4A3FB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592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594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595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596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598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599" creationId="{533901C1-0E99-46F3-9F74-F447C46AD592}"/>
          </ac:spMkLst>
        </pc:spChg>
        <pc:spChg chg="add del">
          <ac:chgData name="Satenik Margaryan" userId="8cac939e-b887-4518-93ef-800e7cee5f28" providerId="ADAL" clId="{007D0678-E812-48EE-94C6-3BCD9555D3A6}" dt="2022-09-19T18:04:05.539" v="266" actId="26606"/>
          <ac:spMkLst>
            <pc:docMk/>
            <pc:sldMk cId="4186315187" sldId="261"/>
            <ac:spMk id="600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06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08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09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10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12" creationId="{57B73489-D0E4-4C8B-884B-43A00CCD33C7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13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14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4:13.614" v="268" actId="26606"/>
          <ac:spMkLst>
            <pc:docMk/>
            <pc:sldMk cId="4186315187" sldId="261"/>
            <ac:spMk id="619" creationId="{A890253F-325A-4AC7-AF5F-06FB890E8F0E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1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3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4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5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7" creationId="{07678F73-9880-405C-9E21-2CC82BD044AE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8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15.907" v="270" actId="26606"/>
          <ac:spMkLst>
            <pc:docMk/>
            <pc:sldMk cId="4186315187" sldId="261"/>
            <ac:spMk id="629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35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37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38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39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41" creationId="{40C85150-646B-4AB7-9F43-FC7AB7E6D615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42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4:17.025" v="272" actId="26606"/>
          <ac:spMkLst>
            <pc:docMk/>
            <pc:sldMk cId="4186315187" sldId="261"/>
            <ac:spMk id="643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49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51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52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53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55" creationId="{A1DEDD41-6D1D-4433-9F7C-7667B51422A6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56" creationId="{18C27C63-BD2A-4520-9061-C7ACB6DED11D}"/>
          </ac:spMkLst>
        </pc:spChg>
        <pc:spChg chg="add del">
          <ac:chgData name="Satenik Margaryan" userId="8cac939e-b887-4518-93ef-800e7cee5f28" providerId="ADAL" clId="{007D0678-E812-48EE-94C6-3BCD9555D3A6}" dt="2022-09-19T18:04:21.323" v="274" actId="26606"/>
          <ac:spMkLst>
            <pc:docMk/>
            <pc:sldMk cId="4186315187" sldId="261"/>
            <ac:spMk id="661" creationId="{309FD50C-C421-4491-AD26-9E8AA38B8C3C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63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65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66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67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69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74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75" creationId="{7EE60796-BC52-4154-A3A9-773DE8285501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76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677" creationId="{BFEC1042-3FDC-47A3-BCD7-CA9D052F987E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690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05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07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09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42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746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75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77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779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18:05:46.639" v="314" actId="26606"/>
          <ac:spMkLst>
            <pc:docMk/>
            <pc:sldMk cId="4186315187" sldId="261"/>
            <ac:spMk id="812" creationId="{D8667B21-A39C-4ABB-9CED-0DD4CD739502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814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817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818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819" creationId="{9A0D6220-3DFE-4182-9152-9135493A6BDA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821" creationId="{40C85150-646B-4AB7-9F43-FC7AB7E6D615}"/>
          </ac:spMkLst>
        </pc:spChg>
        <pc:spChg chg="add del">
          <ac:chgData name="Satenik Margaryan" userId="8cac939e-b887-4518-93ef-800e7cee5f28" providerId="ADAL" clId="{007D0678-E812-48EE-94C6-3BCD9555D3A6}" dt="2022-09-19T18:05:48.170" v="316" actId="26606"/>
          <ac:spMkLst>
            <pc:docMk/>
            <pc:sldMk cId="4186315187" sldId="261"/>
            <ac:spMk id="822" creationId="{1C582B07-D0F0-4B6B-A5D9-D2F192CB3A4E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26" creationId="{A4798C7F-C8CA-4799-BF37-3AB4642CDB66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29" creationId="{216BB147-20D5-4D93-BDA5-1BC614D6A4B2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30" creationId="{0A253F60-DE40-4508-A37A-61331DF1DD5D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31" creationId="{3BBF3378-C49E-4B97-A883-6393FBF18C0B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33" creationId="{EB68BB96-3C54-47CE-A559-16FC5968EE9F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37" creationId="{1C582B07-D0F0-4B6B-A5D9-D2F192CB3A4E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38" creationId="{3712ED8D-807A-4E94-A9AF-C44676151773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39" creationId="{DA1A4301-6FFC-4C82-A1FA-7634D8CAA8F5}"/>
          </ac:spMkLst>
        </pc:spChg>
        <pc:spChg chg="add">
          <ac:chgData name="Satenik Margaryan" userId="8cac939e-b887-4518-93ef-800e7cee5f28" providerId="ADAL" clId="{007D0678-E812-48EE-94C6-3BCD9555D3A6}" dt="2022-09-19T18:05:48.259" v="317" actId="26606"/>
          <ac:spMkLst>
            <pc:docMk/>
            <pc:sldMk cId="4186315187" sldId="261"/>
            <ac:spMk id="841" creationId="{D8667B21-A39C-4ABB-9CED-0DD4CD739502}"/>
          </ac:spMkLst>
        </pc:spChg>
        <pc:grpChg chg="add del">
          <ac:chgData name="Satenik Margaryan" userId="8cac939e-b887-4518-93ef-800e7cee5f28" providerId="ADAL" clId="{007D0678-E812-48EE-94C6-3BCD9555D3A6}" dt="2022-09-19T18:02:45.540" v="244" actId="26606"/>
          <ac:grpSpMkLst>
            <pc:docMk/>
            <pc:sldMk cId="4186315187" sldId="261"/>
            <ac:grpSpMk id="14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2:45.540" v="244" actId="26606"/>
          <ac:grpSpMkLst>
            <pc:docMk/>
            <pc:sldMk cId="4186315187" sldId="261"/>
            <ac:grpSpMk id="51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2:45.540" v="244" actId="26606"/>
          <ac:grpSpMkLst>
            <pc:docMk/>
            <pc:sldMk cId="4186315187" sldId="261"/>
            <ac:grpSpMk id="90" creationId="{47B3131A-B518-43E5-A896-E9D654A4863F}"/>
          </ac:grpSpMkLst>
        </pc:grpChg>
        <pc:grpChg chg="add del">
          <ac:chgData name="Satenik Margaryan" userId="8cac939e-b887-4518-93ef-800e7cee5f28" providerId="ADAL" clId="{007D0678-E812-48EE-94C6-3BCD9555D3A6}" dt="2022-09-19T18:02:43.383" v="241" actId="26606"/>
          <ac:grpSpMkLst>
            <pc:docMk/>
            <pc:sldMk cId="4186315187" sldId="261"/>
            <ac:grpSpMk id="126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2:43.383" v="241" actId="26606"/>
          <ac:grpSpMkLst>
            <pc:docMk/>
            <pc:sldMk cId="4186315187" sldId="261"/>
            <ac:grpSpMk id="163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2:43.383" v="241" actId="26606"/>
          <ac:grpSpMkLst>
            <pc:docMk/>
            <pc:sldMk cId="4186315187" sldId="261"/>
            <ac:grpSpMk id="200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3:41.187" v="253" actId="26606"/>
          <ac:grpSpMkLst>
            <pc:docMk/>
            <pc:sldMk cId="4186315187" sldId="261"/>
            <ac:grpSpMk id="202" creationId="{47B3131A-B518-43E5-A896-E9D654A4863F}"/>
          </ac:grpSpMkLst>
        </pc:grpChg>
        <pc:grpChg chg="add del">
          <ac:chgData name="Satenik Margaryan" userId="8cac939e-b887-4518-93ef-800e7cee5f28" providerId="ADAL" clId="{007D0678-E812-48EE-94C6-3BCD9555D3A6}" dt="2022-09-19T18:02:45.499" v="243" actId="26606"/>
          <ac:grpSpMkLst>
            <pc:docMk/>
            <pc:sldMk cId="4186315187" sldId="261"/>
            <ac:grpSpMk id="234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2:45.499" v="243" actId="26606"/>
          <ac:grpSpMkLst>
            <pc:docMk/>
            <pc:sldMk cId="4186315187" sldId="261"/>
            <ac:grpSpMk id="235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2:45.499" v="243" actId="26606"/>
          <ac:grpSpMkLst>
            <pc:docMk/>
            <pc:sldMk cId="4186315187" sldId="261"/>
            <ac:grpSpMk id="268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18:02:45.499" v="243" actId="26606"/>
          <ac:grpSpMkLst>
            <pc:docMk/>
            <pc:sldMk cId="4186315187" sldId="261"/>
            <ac:grpSpMk id="270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18:03:41.187" v="253" actId="26606"/>
          <ac:grpSpMkLst>
            <pc:docMk/>
            <pc:sldMk cId="4186315187" sldId="261"/>
            <ac:grpSpMk id="275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3:41.187" v="253" actId="26606"/>
          <ac:grpSpMkLst>
            <pc:docMk/>
            <pc:sldMk cId="4186315187" sldId="261"/>
            <ac:grpSpMk id="279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21.371" v="275" actId="26606"/>
          <ac:grpSpMkLst>
            <pc:docMk/>
            <pc:sldMk cId="4186315187" sldId="261"/>
            <ac:grpSpMk id="29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21.371" v="275" actId="26606"/>
          <ac:grpSpMkLst>
            <pc:docMk/>
            <pc:sldMk cId="4186315187" sldId="261"/>
            <ac:grpSpMk id="330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21.371" v="275" actId="26606"/>
          <ac:grpSpMkLst>
            <pc:docMk/>
            <pc:sldMk cId="4186315187" sldId="261"/>
            <ac:grpSpMk id="367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3:53.706" v="256" actId="26606"/>
          <ac:grpSpMkLst>
            <pc:docMk/>
            <pc:sldMk cId="4186315187" sldId="261"/>
            <ac:grpSpMk id="40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3:53.706" v="256" actId="26606"/>
          <ac:grpSpMkLst>
            <pc:docMk/>
            <pc:sldMk cId="4186315187" sldId="261"/>
            <ac:grpSpMk id="440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3:53.706" v="256" actId="26606"/>
          <ac:grpSpMkLst>
            <pc:docMk/>
            <pc:sldMk cId="4186315187" sldId="261"/>
            <ac:grpSpMk id="479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3:57.501" v="258" actId="26606"/>
          <ac:grpSpMkLst>
            <pc:docMk/>
            <pc:sldMk cId="4186315187" sldId="261"/>
            <ac:grpSpMk id="511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3:57.501" v="258" actId="26606"/>
          <ac:grpSpMkLst>
            <pc:docMk/>
            <pc:sldMk cId="4186315187" sldId="261"/>
            <ac:grpSpMk id="515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3:57.501" v="258" actId="26606"/>
          <ac:grpSpMkLst>
            <pc:docMk/>
            <pc:sldMk cId="4186315187" sldId="261"/>
            <ac:grpSpMk id="519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3:59.525" v="260" actId="26606"/>
          <ac:grpSpMkLst>
            <pc:docMk/>
            <pc:sldMk cId="4186315187" sldId="261"/>
            <ac:grpSpMk id="54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3:59.525" v="260" actId="26606"/>
          <ac:grpSpMkLst>
            <pc:docMk/>
            <pc:sldMk cId="4186315187" sldId="261"/>
            <ac:grpSpMk id="547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18:03:59.525" v="260" actId="26606"/>
          <ac:grpSpMkLst>
            <pc:docMk/>
            <pc:sldMk cId="4186315187" sldId="261"/>
            <ac:grpSpMk id="549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18:03:59.525" v="260" actId="26606"/>
          <ac:grpSpMkLst>
            <pc:docMk/>
            <pc:sldMk cId="4186315187" sldId="261"/>
            <ac:grpSpMk id="554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01.228" v="262" actId="26606"/>
          <ac:grpSpMkLst>
            <pc:docMk/>
            <pc:sldMk cId="4186315187" sldId="261"/>
            <ac:grpSpMk id="564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01.228" v="262" actId="26606"/>
          <ac:grpSpMkLst>
            <pc:docMk/>
            <pc:sldMk cId="4186315187" sldId="261"/>
            <ac:grpSpMk id="568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01.228" v="262" actId="26606"/>
          <ac:grpSpMkLst>
            <pc:docMk/>
            <pc:sldMk cId="4186315187" sldId="261"/>
            <ac:grpSpMk id="572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03.522" v="264" actId="26606"/>
          <ac:grpSpMkLst>
            <pc:docMk/>
            <pc:sldMk cId="4186315187" sldId="261"/>
            <ac:grpSpMk id="578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03.522" v="264" actId="26606"/>
          <ac:grpSpMkLst>
            <pc:docMk/>
            <pc:sldMk cId="4186315187" sldId="261"/>
            <ac:grpSpMk id="582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03.522" v="264" actId="26606"/>
          <ac:grpSpMkLst>
            <pc:docMk/>
            <pc:sldMk cId="4186315187" sldId="261"/>
            <ac:grpSpMk id="587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05.539" v="266" actId="26606"/>
          <ac:grpSpMkLst>
            <pc:docMk/>
            <pc:sldMk cId="4186315187" sldId="261"/>
            <ac:grpSpMk id="593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05.539" v="266" actId="26606"/>
          <ac:grpSpMkLst>
            <pc:docMk/>
            <pc:sldMk cId="4186315187" sldId="261"/>
            <ac:grpSpMk id="597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05.539" v="266" actId="26606"/>
          <ac:grpSpMkLst>
            <pc:docMk/>
            <pc:sldMk cId="4186315187" sldId="261"/>
            <ac:grpSpMk id="601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13.614" v="268" actId="26606"/>
          <ac:grpSpMkLst>
            <pc:docMk/>
            <pc:sldMk cId="4186315187" sldId="261"/>
            <ac:grpSpMk id="607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13.614" v="268" actId="26606"/>
          <ac:grpSpMkLst>
            <pc:docMk/>
            <pc:sldMk cId="4186315187" sldId="261"/>
            <ac:grpSpMk id="611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13.614" v="268" actId="26606"/>
          <ac:grpSpMkLst>
            <pc:docMk/>
            <pc:sldMk cId="4186315187" sldId="261"/>
            <ac:grpSpMk id="615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15.907" v="270" actId="26606"/>
          <ac:grpSpMkLst>
            <pc:docMk/>
            <pc:sldMk cId="4186315187" sldId="261"/>
            <ac:grpSpMk id="622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15.907" v="270" actId="26606"/>
          <ac:grpSpMkLst>
            <pc:docMk/>
            <pc:sldMk cId="4186315187" sldId="261"/>
            <ac:grpSpMk id="626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15.907" v="270" actId="26606"/>
          <ac:grpSpMkLst>
            <pc:docMk/>
            <pc:sldMk cId="4186315187" sldId="261"/>
            <ac:grpSpMk id="630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17.025" v="272" actId="26606"/>
          <ac:grpSpMkLst>
            <pc:docMk/>
            <pc:sldMk cId="4186315187" sldId="261"/>
            <ac:grpSpMk id="636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17.025" v="272" actId="26606"/>
          <ac:grpSpMkLst>
            <pc:docMk/>
            <pc:sldMk cId="4186315187" sldId="261"/>
            <ac:grpSpMk id="640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17.025" v="272" actId="26606"/>
          <ac:grpSpMkLst>
            <pc:docMk/>
            <pc:sldMk cId="4186315187" sldId="261"/>
            <ac:grpSpMk id="644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4:21.323" v="274" actId="26606"/>
          <ac:grpSpMkLst>
            <pc:docMk/>
            <pc:sldMk cId="4186315187" sldId="261"/>
            <ac:grpSpMk id="650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4:21.323" v="274" actId="26606"/>
          <ac:grpSpMkLst>
            <pc:docMk/>
            <pc:sldMk cId="4186315187" sldId="261"/>
            <ac:grpSpMk id="654" creationId="{44C729BC-90F1-4823-A305-F6F124E93A95}"/>
          </ac:grpSpMkLst>
        </pc:grpChg>
        <pc:grpChg chg="add del">
          <ac:chgData name="Satenik Margaryan" userId="8cac939e-b887-4518-93ef-800e7cee5f28" providerId="ADAL" clId="{007D0678-E812-48EE-94C6-3BCD9555D3A6}" dt="2022-09-19T18:04:21.323" v="274" actId="26606"/>
          <ac:grpSpMkLst>
            <pc:docMk/>
            <pc:sldMk cId="4186315187" sldId="261"/>
            <ac:grpSpMk id="657" creationId="{39B653E9-2995-461A-9C83-38C4BA6F513D}"/>
          </ac:grpSpMkLst>
        </pc:grpChg>
        <pc:grpChg chg="add del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664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668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670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678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5:46.639" v="314" actId="26606"/>
          <ac:grpSpMkLst>
            <pc:docMk/>
            <pc:sldMk cId="4186315187" sldId="261"/>
            <ac:grpSpMk id="692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5:46.639" v="314" actId="26606"/>
          <ac:grpSpMkLst>
            <pc:docMk/>
            <pc:sldMk cId="4186315187" sldId="261"/>
            <ac:grpSpMk id="711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18:05:46.639" v="314" actId="26606"/>
          <ac:grpSpMkLst>
            <pc:docMk/>
            <pc:sldMk cId="4186315187" sldId="261"/>
            <ac:grpSpMk id="744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18:05:48.170" v="316" actId="26606"/>
          <ac:grpSpMkLst>
            <pc:docMk/>
            <pc:sldMk cId="4186315187" sldId="261"/>
            <ac:grpSpMk id="748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5:46.639" v="314" actId="26606"/>
          <ac:grpSpMkLst>
            <pc:docMk/>
            <pc:sldMk cId="4186315187" sldId="261"/>
            <ac:grpSpMk id="781" creationId="{8323DD1D-77DE-48B2-A0A0-6265801531E5}"/>
          </ac:grpSpMkLst>
        </pc:grpChg>
        <pc:grpChg chg="add del">
          <ac:chgData name="Satenik Margaryan" userId="8cac939e-b887-4518-93ef-800e7cee5f28" providerId="ADAL" clId="{007D0678-E812-48EE-94C6-3BCD9555D3A6}" dt="2022-09-19T18:05:48.170" v="316" actId="26606"/>
          <ac:grpSpMkLst>
            <pc:docMk/>
            <pc:sldMk cId="4186315187" sldId="261"/>
            <ac:grpSpMk id="815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18:05:48.170" v="316" actId="26606"/>
          <ac:grpSpMkLst>
            <pc:docMk/>
            <pc:sldMk cId="4186315187" sldId="261"/>
            <ac:grpSpMk id="820" creationId="{44C729BC-90F1-4823-A305-F6F124E93A95}"/>
          </ac:grpSpMkLst>
        </pc:grpChg>
        <pc:grpChg chg="add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827" creationId="{87F0794B-55D3-4D2D-BDE7-4688ED321E42}"/>
          </ac:grpSpMkLst>
        </pc:grpChg>
        <pc:grpChg chg="add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832" creationId="{DA3D4001-286E-4CB2-B293-3058BDDC8221}"/>
          </ac:grpSpMkLst>
        </pc:grpChg>
        <pc:grpChg chg="add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834" creationId="{BDDD9304-3AB6-4BE9-833E-9C1B3EC42182}"/>
          </ac:grpSpMkLst>
        </pc:grpChg>
        <pc:grpChg chg="add">
          <ac:chgData name="Satenik Margaryan" userId="8cac939e-b887-4518-93ef-800e7cee5f28" providerId="ADAL" clId="{007D0678-E812-48EE-94C6-3BCD9555D3A6}" dt="2022-09-19T18:05:48.259" v="317" actId="26606"/>
          <ac:grpSpMkLst>
            <pc:docMk/>
            <pc:sldMk cId="4186315187" sldId="261"/>
            <ac:grpSpMk id="840" creationId="{8323DD1D-77DE-48B2-A0A0-6265801531E5}"/>
          </ac:grpSpMkLst>
        </pc:grpChg>
        <pc:picChg chg="add del mod">
          <ac:chgData name="Satenik Margaryan" userId="8cac939e-b887-4518-93ef-800e7cee5f28" providerId="ADAL" clId="{007D0678-E812-48EE-94C6-3BCD9555D3A6}" dt="2022-09-19T18:02:48.727" v="245" actId="478"/>
          <ac:picMkLst>
            <pc:docMk/>
            <pc:sldMk cId="4186315187" sldId="261"/>
            <ac:picMk id="7" creationId="{C74DC0A3-F6E7-66E4-0654-EB73D4757CD2}"/>
          </ac:picMkLst>
        </pc:picChg>
        <pc:picChg chg="add del mod">
          <ac:chgData name="Satenik Margaryan" userId="8cac939e-b887-4518-93ef-800e7cee5f28" providerId="ADAL" clId="{007D0678-E812-48EE-94C6-3BCD9555D3A6}" dt="2022-09-19T18:04:25.590" v="276" actId="478"/>
          <ac:picMkLst>
            <pc:docMk/>
            <pc:sldMk cId="4186315187" sldId="261"/>
            <ac:picMk id="11" creationId="{1B9C28C5-2E87-EF80-E451-47672D91DA86}"/>
          </ac:picMkLst>
        </pc:picChg>
        <pc:picChg chg="add mod">
          <ac:chgData name="Satenik Margaryan" userId="8cac939e-b887-4518-93ef-800e7cee5f28" providerId="ADAL" clId="{007D0678-E812-48EE-94C6-3BCD9555D3A6}" dt="2022-09-19T18:05:48.259" v="317" actId="26606"/>
          <ac:picMkLst>
            <pc:docMk/>
            <pc:sldMk cId="4186315187" sldId="261"/>
            <ac:picMk id="48" creationId="{E485E483-D63F-7830-3616-05379DB4414F}"/>
          </ac:picMkLst>
        </pc:picChg>
      </pc:sldChg>
      <pc:sldChg chg="modSp new mod">
        <pc:chgData name="Satenik Margaryan" userId="8cac939e-b887-4518-93ef-800e7cee5f28" providerId="ADAL" clId="{007D0678-E812-48EE-94C6-3BCD9555D3A6}" dt="2022-09-19T18:06:09.198" v="323" actId="5793"/>
        <pc:sldMkLst>
          <pc:docMk/>
          <pc:sldMk cId="2045598583" sldId="262"/>
        </pc:sldMkLst>
        <pc:spChg chg="mod">
          <ac:chgData name="Satenik Margaryan" userId="8cac939e-b887-4518-93ef-800e7cee5f28" providerId="ADAL" clId="{007D0678-E812-48EE-94C6-3BCD9555D3A6}" dt="2022-09-19T18:06:09.198" v="323" actId="5793"/>
          <ac:spMkLst>
            <pc:docMk/>
            <pc:sldMk cId="2045598583" sldId="262"/>
            <ac:spMk id="2" creationId="{C0C41517-8758-3C47-C657-5D61452B6369}"/>
          </ac:spMkLst>
        </pc:spChg>
      </pc:sldChg>
      <pc:sldChg chg="addSp delSp modSp new mod setBg modClrScheme chgLayout">
        <pc:chgData name="Satenik Margaryan" userId="8cac939e-b887-4518-93ef-800e7cee5f28" providerId="ADAL" clId="{007D0678-E812-48EE-94C6-3BCD9555D3A6}" dt="2022-09-19T23:24:35.011" v="714" actId="20577"/>
        <pc:sldMkLst>
          <pc:docMk/>
          <pc:sldMk cId="1510725005" sldId="263"/>
        </pc:sldMkLst>
        <pc:spChg chg="del mod ord">
          <ac:chgData name="Satenik Margaryan" userId="8cac939e-b887-4518-93ef-800e7cee5f28" providerId="ADAL" clId="{007D0678-E812-48EE-94C6-3BCD9555D3A6}" dt="2022-09-19T22:42:21.324" v="341" actId="700"/>
          <ac:spMkLst>
            <pc:docMk/>
            <pc:sldMk cId="1510725005" sldId="263"/>
            <ac:spMk id="2" creationId="{5B266E3C-DC97-CEC6-8389-D68381CC5ED2}"/>
          </ac:spMkLst>
        </pc:spChg>
        <pc:spChg chg="del mod ord">
          <ac:chgData name="Satenik Margaryan" userId="8cac939e-b887-4518-93ef-800e7cee5f28" providerId="ADAL" clId="{007D0678-E812-48EE-94C6-3BCD9555D3A6}" dt="2022-09-19T22:42:21.324" v="341" actId="700"/>
          <ac:spMkLst>
            <pc:docMk/>
            <pc:sldMk cId="1510725005" sldId="263"/>
            <ac:spMk id="3" creationId="{D985B448-2890-6207-2B01-EB0AA0F61CA6}"/>
          </ac:spMkLst>
        </pc:spChg>
        <pc:spChg chg="del">
          <ac:chgData name="Satenik Margaryan" userId="8cac939e-b887-4518-93ef-800e7cee5f28" providerId="ADAL" clId="{007D0678-E812-48EE-94C6-3BCD9555D3A6}" dt="2022-09-19T22:42:21.324" v="341" actId="700"/>
          <ac:spMkLst>
            <pc:docMk/>
            <pc:sldMk cId="1510725005" sldId="263"/>
            <ac:spMk id="4" creationId="{3CDAA99C-BCD1-5C4B-4D97-815224D773C6}"/>
          </ac:spMkLst>
        </pc:spChg>
        <pc:spChg chg="add mod ord">
          <ac:chgData name="Satenik Margaryan" userId="8cac939e-b887-4518-93ef-800e7cee5f28" providerId="ADAL" clId="{007D0678-E812-48EE-94C6-3BCD9555D3A6}" dt="2022-09-19T23:17:27.459" v="537" actId="27636"/>
          <ac:spMkLst>
            <pc:docMk/>
            <pc:sldMk cId="1510725005" sldId="263"/>
            <ac:spMk id="5" creationId="{13708DA5-AB0D-A6C5-B457-9D5EE8A10B21}"/>
          </ac:spMkLst>
        </pc:spChg>
        <pc:spChg chg="add del mod ord">
          <ac:chgData name="Satenik Margaryan" userId="8cac939e-b887-4518-93ef-800e7cee5f28" providerId="ADAL" clId="{007D0678-E812-48EE-94C6-3BCD9555D3A6}" dt="2022-09-19T23:16:45.273" v="505" actId="700"/>
          <ac:spMkLst>
            <pc:docMk/>
            <pc:sldMk cId="1510725005" sldId="263"/>
            <ac:spMk id="6" creationId="{0D7E1DF3-176E-973B-379C-0C5F7122BB3F}"/>
          </ac:spMkLst>
        </pc:spChg>
        <pc:spChg chg="add del mod ord">
          <ac:chgData name="Satenik Margaryan" userId="8cac939e-b887-4518-93ef-800e7cee5f28" providerId="ADAL" clId="{007D0678-E812-48EE-94C6-3BCD9555D3A6}" dt="2022-09-19T23:16:56.415" v="506" actId="931"/>
          <ac:spMkLst>
            <pc:docMk/>
            <pc:sldMk cId="1510725005" sldId="263"/>
            <ac:spMk id="7" creationId="{A6D03366-7E04-FA39-FBA1-B7BB2283C3E1}"/>
          </ac:spMkLst>
        </pc:spChg>
        <pc:spChg chg="add mod ord">
          <ac:chgData name="Satenik Margaryan" userId="8cac939e-b887-4518-93ef-800e7cee5f28" providerId="ADAL" clId="{007D0678-E812-48EE-94C6-3BCD9555D3A6}" dt="2022-09-19T23:24:35.011" v="714" actId="20577"/>
          <ac:spMkLst>
            <pc:docMk/>
            <pc:sldMk cId="1510725005" sldId="263"/>
            <ac:spMk id="8" creationId="{D356CB0C-54AA-DAAA-1F90-1489C61D538D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15" creationId="{A4798C7F-C8CA-4799-BF37-3AB4642CDB66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48" creationId="{216BB147-20D5-4D93-BDA5-1BC614D6A4B2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50" creationId="{0A253F60-DE40-4508-A37A-61331DF1DD5D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52" creationId="{3BBF3378-C49E-4B97-A883-6393FBF18C0B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85" creationId="{EB68BB96-3C54-47CE-A559-16FC5968EE9F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118" creationId="{1C582B07-D0F0-4B6B-A5D9-D2F192CB3A4E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120" creationId="{3712ED8D-807A-4E94-A9AF-C44676151773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122" creationId="{DA1A4301-6FFC-4C82-A1FA-7634D8CAA8F5}"/>
          </ac:spMkLst>
        </pc:spChg>
        <pc:spChg chg="add del">
          <ac:chgData name="Satenik Margaryan" userId="8cac939e-b887-4518-93ef-800e7cee5f28" providerId="ADAL" clId="{007D0678-E812-48EE-94C6-3BCD9555D3A6}" dt="2022-09-19T23:17:09.084" v="510" actId="26606"/>
          <ac:spMkLst>
            <pc:docMk/>
            <pc:sldMk cId="1510725005" sldId="263"/>
            <ac:spMk id="124" creationId="{D8667B21-A39C-4ABB-9CED-0DD4CD739502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57" creationId="{A4798C7F-C8CA-4799-BF37-3AB4642CDB66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59" creationId="{216BB147-20D5-4D93-BDA5-1BC614D6A4B2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0" creationId="{0A253F60-DE40-4508-A37A-61331DF1DD5D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1" creationId="{3BBF3378-C49E-4B97-A883-6393FBF18C0B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3" creationId="{EB68BB96-3C54-47CE-A559-16FC5968EE9F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5" creationId="{1C582B07-D0F0-4B6B-A5D9-D2F192CB3A4E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6" creationId="{7EE60796-BC52-4154-A3A9-773DE8285501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7" creationId="{DA1A4301-6FFC-4C82-A1FA-7634D8CAA8F5}"/>
          </ac:spMkLst>
        </pc:spChg>
        <pc:spChg chg="add">
          <ac:chgData name="Satenik Margaryan" userId="8cac939e-b887-4518-93ef-800e7cee5f28" providerId="ADAL" clId="{007D0678-E812-48EE-94C6-3BCD9555D3A6}" dt="2022-09-19T23:17:09.148" v="511" actId="26606"/>
          <ac:spMkLst>
            <pc:docMk/>
            <pc:sldMk cId="1510725005" sldId="263"/>
            <ac:spMk id="168" creationId="{BFEC1042-3FDC-47A3-BCD7-CA9D052F987E}"/>
          </ac:spMkLst>
        </pc:spChg>
        <pc:grpChg chg="add del">
          <ac:chgData name="Satenik Margaryan" userId="8cac939e-b887-4518-93ef-800e7cee5f28" providerId="ADAL" clId="{007D0678-E812-48EE-94C6-3BCD9555D3A6}" dt="2022-09-19T23:17:09.084" v="510" actId="26606"/>
          <ac:grpSpMkLst>
            <pc:docMk/>
            <pc:sldMk cId="1510725005" sldId="263"/>
            <ac:grpSpMk id="17" creationId="{87F0794B-55D3-4D2D-BDE7-4688ED321E42}"/>
          </ac:grpSpMkLst>
        </pc:grpChg>
        <pc:grpChg chg="add del">
          <ac:chgData name="Satenik Margaryan" userId="8cac939e-b887-4518-93ef-800e7cee5f28" providerId="ADAL" clId="{007D0678-E812-48EE-94C6-3BCD9555D3A6}" dt="2022-09-19T23:17:09.084" v="510" actId="26606"/>
          <ac:grpSpMkLst>
            <pc:docMk/>
            <pc:sldMk cId="1510725005" sldId="263"/>
            <ac:grpSpMk id="54" creationId="{DA3D4001-286E-4CB2-B293-3058BDDC8221}"/>
          </ac:grpSpMkLst>
        </pc:grpChg>
        <pc:grpChg chg="add del">
          <ac:chgData name="Satenik Margaryan" userId="8cac939e-b887-4518-93ef-800e7cee5f28" providerId="ADAL" clId="{007D0678-E812-48EE-94C6-3BCD9555D3A6}" dt="2022-09-19T23:17:09.084" v="510" actId="26606"/>
          <ac:grpSpMkLst>
            <pc:docMk/>
            <pc:sldMk cId="1510725005" sldId="263"/>
            <ac:grpSpMk id="87" creationId="{BDDD9304-3AB6-4BE9-833E-9C1B3EC42182}"/>
          </ac:grpSpMkLst>
        </pc:grpChg>
        <pc:grpChg chg="add del">
          <ac:chgData name="Satenik Margaryan" userId="8cac939e-b887-4518-93ef-800e7cee5f28" providerId="ADAL" clId="{007D0678-E812-48EE-94C6-3BCD9555D3A6}" dt="2022-09-19T23:17:09.084" v="510" actId="26606"/>
          <ac:grpSpMkLst>
            <pc:docMk/>
            <pc:sldMk cId="1510725005" sldId="263"/>
            <ac:grpSpMk id="126" creationId="{8323DD1D-77DE-48B2-A0A0-6265801531E5}"/>
          </ac:grpSpMkLst>
        </pc:grpChg>
        <pc:grpChg chg="add">
          <ac:chgData name="Satenik Margaryan" userId="8cac939e-b887-4518-93ef-800e7cee5f28" providerId="ADAL" clId="{007D0678-E812-48EE-94C6-3BCD9555D3A6}" dt="2022-09-19T23:17:09.148" v="511" actId="26606"/>
          <ac:grpSpMkLst>
            <pc:docMk/>
            <pc:sldMk cId="1510725005" sldId="263"/>
            <ac:grpSpMk id="158" creationId="{87F0794B-55D3-4D2D-BDE7-4688ED321E42}"/>
          </ac:grpSpMkLst>
        </pc:grpChg>
        <pc:grpChg chg="add">
          <ac:chgData name="Satenik Margaryan" userId="8cac939e-b887-4518-93ef-800e7cee5f28" providerId="ADAL" clId="{007D0678-E812-48EE-94C6-3BCD9555D3A6}" dt="2022-09-19T23:17:09.148" v="511" actId="26606"/>
          <ac:grpSpMkLst>
            <pc:docMk/>
            <pc:sldMk cId="1510725005" sldId="263"/>
            <ac:grpSpMk id="162" creationId="{DA3D4001-286E-4CB2-B293-3058BDDC8221}"/>
          </ac:grpSpMkLst>
        </pc:grpChg>
        <pc:grpChg chg="add">
          <ac:chgData name="Satenik Margaryan" userId="8cac939e-b887-4518-93ef-800e7cee5f28" providerId="ADAL" clId="{007D0678-E812-48EE-94C6-3BCD9555D3A6}" dt="2022-09-19T23:17:09.148" v="511" actId="26606"/>
          <ac:grpSpMkLst>
            <pc:docMk/>
            <pc:sldMk cId="1510725005" sldId="263"/>
            <ac:grpSpMk id="164" creationId="{BDDD9304-3AB6-4BE9-833E-9C1B3EC42182}"/>
          </ac:grpSpMkLst>
        </pc:grpChg>
        <pc:grpChg chg="add">
          <ac:chgData name="Satenik Margaryan" userId="8cac939e-b887-4518-93ef-800e7cee5f28" providerId="ADAL" clId="{007D0678-E812-48EE-94C6-3BCD9555D3A6}" dt="2022-09-19T23:17:09.148" v="511" actId="26606"/>
          <ac:grpSpMkLst>
            <pc:docMk/>
            <pc:sldMk cId="1510725005" sldId="263"/>
            <ac:grpSpMk id="169" creationId="{8323DD1D-77DE-48B2-A0A0-6265801531E5}"/>
          </ac:grpSpMkLst>
        </pc:grpChg>
        <pc:picChg chg="add mod ord">
          <ac:chgData name="Satenik Margaryan" userId="8cac939e-b887-4518-93ef-800e7cee5f28" providerId="ADAL" clId="{007D0678-E812-48EE-94C6-3BCD9555D3A6}" dt="2022-09-19T23:17:09.148" v="511" actId="26606"/>
          <ac:picMkLst>
            <pc:docMk/>
            <pc:sldMk cId="1510725005" sldId="263"/>
            <ac:picMk id="10" creationId="{B90CDFA0-9A76-EDFA-8AA3-EDB9F6E30A05}"/>
          </ac:picMkLst>
        </pc:picChg>
      </pc:sldChg>
      <pc:sldChg chg="addSp delSp modSp new mod setBg modClrScheme addAnim chgLayout">
        <pc:chgData name="Satenik Margaryan" userId="8cac939e-b887-4518-93ef-800e7cee5f28" providerId="ADAL" clId="{007D0678-E812-48EE-94C6-3BCD9555D3A6}" dt="2022-09-19T23:01:39.563" v="463"/>
        <pc:sldMkLst>
          <pc:docMk/>
          <pc:sldMk cId="2655125209" sldId="264"/>
        </pc:sldMkLst>
        <pc:spChg chg="del">
          <ac:chgData name="Satenik Margaryan" userId="8cac939e-b887-4518-93ef-800e7cee5f28" providerId="ADAL" clId="{007D0678-E812-48EE-94C6-3BCD9555D3A6}" dt="2022-09-19T22:46:28.265" v="388" actId="700"/>
          <ac:spMkLst>
            <pc:docMk/>
            <pc:sldMk cId="2655125209" sldId="264"/>
            <ac:spMk id="2" creationId="{78CD4CE9-1D53-05DE-295F-1F395B079A1F}"/>
          </ac:spMkLst>
        </pc:spChg>
        <pc:spChg chg="del">
          <ac:chgData name="Satenik Margaryan" userId="8cac939e-b887-4518-93ef-800e7cee5f28" providerId="ADAL" clId="{007D0678-E812-48EE-94C6-3BCD9555D3A6}" dt="2022-09-19T22:46:28.265" v="388" actId="700"/>
          <ac:spMkLst>
            <pc:docMk/>
            <pc:sldMk cId="2655125209" sldId="264"/>
            <ac:spMk id="3" creationId="{4DA4365F-9C9D-EFDD-C644-6B41DD06EDBD}"/>
          </ac:spMkLst>
        </pc:spChg>
        <pc:spChg chg="add mo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4" creationId="{837CB28E-3163-D551-C418-F51C6080DCFE}"/>
          </ac:spMkLst>
        </pc:spChg>
        <pc:spChg chg="ad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10" creationId="{A4798C7F-C8CA-4799-BF37-3AB4642CDB66}"/>
          </ac:spMkLst>
        </pc:spChg>
        <pc:spChg chg="ad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43" creationId="{216BB147-20D5-4D93-BDA5-1BC614D6A4B2}"/>
          </ac:spMkLst>
        </pc:spChg>
        <pc:spChg chg="ad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45" creationId="{0A253F60-DE40-4508-A37A-61331DF1DD5D}"/>
          </ac:spMkLst>
        </pc:spChg>
        <pc:spChg chg="ad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47" creationId="{9A0D6220-3DFE-4182-9152-9135493A6BDA}"/>
          </ac:spMkLst>
        </pc:spChg>
        <pc:spChg chg="ad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80" creationId="{4E1EF4E8-5513-4BF5-BC41-04645281C672}"/>
          </ac:spMkLst>
        </pc:spChg>
        <pc:spChg chg="add">
          <ac:chgData name="Satenik Margaryan" userId="8cac939e-b887-4518-93ef-800e7cee5f28" providerId="ADAL" clId="{007D0678-E812-48EE-94C6-3BCD9555D3A6}" dt="2022-09-19T23:01:39.563" v="462" actId="26606"/>
          <ac:spMkLst>
            <pc:docMk/>
            <pc:sldMk cId="2655125209" sldId="264"/>
            <ac:spMk id="113" creationId="{406D8C29-9DDA-48D0-AF70-905FDB2CE393}"/>
          </ac:spMkLst>
        </pc:spChg>
        <pc:grpChg chg="add">
          <ac:chgData name="Satenik Margaryan" userId="8cac939e-b887-4518-93ef-800e7cee5f28" providerId="ADAL" clId="{007D0678-E812-48EE-94C6-3BCD9555D3A6}" dt="2022-09-19T23:01:39.563" v="462" actId="26606"/>
          <ac:grpSpMkLst>
            <pc:docMk/>
            <pc:sldMk cId="2655125209" sldId="264"/>
            <ac:grpSpMk id="12" creationId="{87F0794B-55D3-4D2D-BDE7-4688ED321E42}"/>
          </ac:grpSpMkLst>
        </pc:grpChg>
        <pc:grpChg chg="add">
          <ac:chgData name="Satenik Margaryan" userId="8cac939e-b887-4518-93ef-800e7cee5f28" providerId="ADAL" clId="{007D0678-E812-48EE-94C6-3BCD9555D3A6}" dt="2022-09-19T23:01:39.563" v="462" actId="26606"/>
          <ac:grpSpMkLst>
            <pc:docMk/>
            <pc:sldMk cId="2655125209" sldId="264"/>
            <ac:grpSpMk id="49" creationId="{44C729BC-90F1-4823-A305-F6F124E93A95}"/>
          </ac:grpSpMkLst>
        </pc:grpChg>
        <pc:grpChg chg="add">
          <ac:chgData name="Satenik Margaryan" userId="8cac939e-b887-4518-93ef-800e7cee5f28" providerId="ADAL" clId="{007D0678-E812-48EE-94C6-3BCD9555D3A6}" dt="2022-09-19T23:01:39.563" v="462" actId="26606"/>
          <ac:grpSpMkLst>
            <pc:docMk/>
            <pc:sldMk cId="2655125209" sldId="264"/>
            <ac:grpSpMk id="82" creationId="{20C61190-C3C6-470C-AD7E-DE1774D3B874}"/>
          </ac:grpSpMkLst>
        </pc:grpChg>
        <pc:picChg chg="add">
          <ac:chgData name="Satenik Margaryan" userId="8cac939e-b887-4518-93ef-800e7cee5f28" providerId="ADAL" clId="{007D0678-E812-48EE-94C6-3BCD9555D3A6}" dt="2022-09-19T23:01:39.563" v="462" actId="26606"/>
          <ac:picMkLst>
            <pc:docMk/>
            <pc:sldMk cId="2655125209" sldId="264"/>
            <ac:picMk id="6" creationId="{B35FBFA5-808A-831E-02C6-EF661B8AC927}"/>
          </ac:picMkLst>
        </pc:picChg>
      </pc:sldChg>
      <pc:sldChg chg="modSp new mod">
        <pc:chgData name="Satenik Margaryan" userId="8cac939e-b887-4518-93ef-800e7cee5f28" providerId="ADAL" clId="{007D0678-E812-48EE-94C6-3BCD9555D3A6}" dt="2022-09-19T23:02:40.195" v="504" actId="313"/>
        <pc:sldMkLst>
          <pc:docMk/>
          <pc:sldMk cId="860690508" sldId="265"/>
        </pc:sldMkLst>
        <pc:spChg chg="mod">
          <ac:chgData name="Satenik Margaryan" userId="8cac939e-b887-4518-93ef-800e7cee5f28" providerId="ADAL" clId="{007D0678-E812-48EE-94C6-3BCD9555D3A6}" dt="2022-09-19T23:02:40.195" v="504" actId="313"/>
          <ac:spMkLst>
            <pc:docMk/>
            <pc:sldMk cId="860690508" sldId="265"/>
            <ac:spMk id="2" creationId="{32529848-CE0C-91F9-DA40-4F82A251B9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9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6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3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6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9/20/2022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9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9/20/2022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7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9/20/2022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4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9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7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6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9/20/2022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555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sonpolicy.org/racialgeography/report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prisonpolicy.org/origin/ny/2020/report.html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F8DD0EAF-BF73-48D8-A426-3085C4B88F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836863-EBA3-8811-F21F-10A20E8A3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42" y="725467"/>
            <a:ext cx="5414255" cy="2784496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tx2">
                    <a:alpha val="80000"/>
                  </a:schemeClr>
                </a:solidFill>
              </a:rPr>
              <a:t>The Geography of Mass Incarceration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8E447-3546-1BA7-CC4E-6FC102FF2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142" y="3602038"/>
            <a:ext cx="5414255" cy="1560594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>
                    <a:alpha val="80000"/>
                  </a:schemeClr>
                </a:solidFill>
              </a:rPr>
              <a:t>WEEK 4</a:t>
            </a:r>
          </a:p>
        </p:txBody>
      </p:sp>
      <p:pic>
        <p:nvPicPr>
          <p:cNvPr id="46" name="Picture 3" descr="Sphere of mesh and nodes">
            <a:extLst>
              <a:ext uri="{FF2B5EF4-FFF2-40B4-BE49-F238E27FC236}">
                <a16:creationId xmlns:a16="http://schemas.microsoft.com/office/drawing/2014/main" id="{D75C0D2A-680F-8369-155C-A65E518E82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93" r="1001" b="-2"/>
          <a:stretch/>
        </p:blipFill>
        <p:spPr>
          <a:xfrm>
            <a:off x="6084873" y="-3440"/>
            <a:ext cx="6129950" cy="686143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0199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3EEBA38-0B0F-AD5E-EE5F-F1150E1C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E8704-8F5D-91B9-D1D3-D7F5C9ED4F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lvl="4">
              <a:buFont typeface="+mj-lt"/>
              <a:buAutoNum type="arabicPeriod"/>
            </a:pPr>
            <a:endParaRPr lang="en-US" dirty="0">
              <a:solidFill>
                <a:schemeClr val="tx2"/>
              </a:solidFill>
            </a:endParaRPr>
          </a:p>
          <a:p>
            <a:pPr lvl="4">
              <a:buFont typeface="+mj-lt"/>
              <a:buAutoNum type="arabicPeriod"/>
            </a:pPr>
            <a:endParaRPr lang="en-US" dirty="0">
              <a:solidFill>
                <a:schemeClr val="tx2"/>
              </a:solidFill>
            </a:endParaRPr>
          </a:p>
          <a:p>
            <a:pPr lvl="4">
              <a:buFont typeface="+mj-lt"/>
              <a:buAutoNum type="arabicPeriod"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730F21FD-3E99-3564-A476-41498D1F8F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172202" y="2440709"/>
            <a:ext cx="5181600" cy="3623123"/>
          </a:xfrm>
          <a:prstGeom prst="rect">
            <a:avLst/>
          </a:prstGeom>
        </p:spPr>
      </p:pic>
      <p:pic>
        <p:nvPicPr>
          <p:cNvPr id="8" name="Picture 7" descr="Timeline&#10;&#10;Description automatically generated">
            <a:extLst>
              <a:ext uri="{FF2B5EF4-FFF2-40B4-BE49-F238E27FC236}">
                <a16:creationId xmlns:a16="http://schemas.microsoft.com/office/drawing/2014/main" id="{12DC305F-AD1F-973B-97EE-A31F07F489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" b="681"/>
          <a:stretch/>
        </p:blipFill>
        <p:spPr>
          <a:xfrm>
            <a:off x="175490" y="2440709"/>
            <a:ext cx="5651587" cy="362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58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14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58" name="Group 16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Freeform: Shape 47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0" name="Freeform: Shape 49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1" name="Rectangle 51">
            <a:extLst>
              <a:ext uri="{FF2B5EF4-FFF2-40B4-BE49-F238E27FC236}">
                <a16:creationId xmlns:a16="http://schemas.microsoft.com/office/drawing/2014/main" id="{3BBF3378-C49E-4B97-A883-6393FBF18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62" name="Group 53">
            <a:extLst>
              <a:ext uri="{FF2B5EF4-FFF2-40B4-BE49-F238E27FC236}">
                <a16:creationId xmlns:a16="http://schemas.microsoft.com/office/drawing/2014/main" id="{DA3D4001-286E-4CB2-B293-3058BDDC82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81F6D9A-C297-4D43-A56B-E097477E91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BD5299F-3CBD-431D-A276-1F6EBDE639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579A460-D36C-4808-99FD-224968EC8D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FACC58E-31A5-41E4-BCE1-9A0FF26F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3EE866F-1BA5-4009-983D-0A270F2651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E7DADAE-DB0C-47E3-AE16-C7B09A326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AB89127-DBEE-47FB-951F-C4FEBC41E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68F6061-E9B4-4C8B-B421-CB81EF3715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4F431D3-EEE6-4416-BA2B-7B8942561C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3A1230D-F162-470F-B26A-44F48789FC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128856B-8BFD-40E1-993B-93F4DDEEC0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AD4C0C2-878C-4A6F-998A-CDDC31ACD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EE0349E-7D03-4F4E-BCAA-D6BAC3E057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D4A5BD7-7EA2-4F4A-A88B-240C626054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5DE89C9-D993-4FE5-9E60-4816CB1A6F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574CA6C-639F-41A6-AED3-15C0E0E1B6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3864BFB-5F88-4311-A2A0-12D067F91E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9B3E436-97A2-4763-9E55-2C470DF17D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462A8CC-9918-4941-9B4A-36FB3F8531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0671973-544E-4370-8DB9-174DAB82F9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5505BD9-45DD-4763-90CB-FB9DB06615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022B701-1894-49C5-A67C-6B8377C7C5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0501CD9-45DC-4009-A410-08DB27A874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0BD35CA-BF52-4F44-B789-E3B98042D8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5AED4B0-30B1-4E36-86A4-42C2A91810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A1A0260-34D8-4474-8C33-ED80F83092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DCCA183-C630-4855-8BD6-0E4EEE59FC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43E8B9F-C809-423A-ADAA-80CE5C0711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621EBC9-CEB1-4BA5-82D6-9944A3C123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Freeform: Shape 84">
            <a:extLst>
              <a:ext uri="{FF2B5EF4-FFF2-40B4-BE49-F238E27FC236}">
                <a16:creationId xmlns:a16="http://schemas.microsoft.com/office/drawing/2014/main" id="{EB68BB96-3C54-47CE-A559-16FC5968EE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64" name="Group 86">
            <a:extLst>
              <a:ext uri="{FF2B5EF4-FFF2-40B4-BE49-F238E27FC236}">
                <a16:creationId xmlns:a16="http://schemas.microsoft.com/office/drawing/2014/main" id="{BDDD9304-3AB6-4BE9-833E-9C1B3EC421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7756000-2285-4D38-AD2B-91F47CF8B5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F7A36A8-4BBE-49D8-94DA-606561AC09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61EE45E-0342-4F26-8CD3-85CDDF7E5A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9C5DC0E-03C0-4CEB-AD10-3A3C999948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E1CE081-E685-46D4-BAF7-54C65BD823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486C88F-30DD-46C8-9B05-F885D4EB07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90BAD11-B30B-49DE-A566-E21BCDDCFA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1F821CC-6C37-4415-8DA6-EF6B42D87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9ECD1FB-7FE8-477E-8E90-648AE4E932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81C9DD8-7FF3-44E6-9887-1CE07DBD95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54D87AF-08CE-4125-AF4B-8C8A9D340B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3C9C908-1A58-4E28-969E-48E9BA61BB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530AEF7-35DB-44E3-93EB-B3F0FBA9E5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108D15E-72F2-45D7-9050-8322CB1F84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C764F43-FB23-49CB-B2CA-ACFBFB412A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4C60457-68FC-4E1F-9ABB-E79094AEB11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2C915FB-0611-4283-8EC1-88510A69FC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CF80AC6-E542-456F-BEE8-E9CF46AC21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EC6EED6-01FF-4941-A4AB-224D26EE11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8D16FF7-D5D7-4A97-BB5E-A069EF13A4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D703DF22-27D8-481B-95B5-A4A7A62066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F7256DA-C9DD-498F-A3B4-789819FE4C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BEBA9FF-8036-4656-B1F1-87953464DC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75DABD2-EA79-4547-AFC6-53720AB60E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060E1B5-52C7-4314-98B0-3AE8A0B630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33D416E-D8B5-4097-B7F0-1BA0357D36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5862DFC-3406-4DC9-AA41-0CE64748AF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3C908427-368C-4792-A5E5-313F77FF28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8CB189E-908B-495D-B023-05D3D2C1B4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65" name="Rectangle 11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6" name="Rectangle 119">
            <a:extLst>
              <a:ext uri="{FF2B5EF4-FFF2-40B4-BE49-F238E27FC236}">
                <a16:creationId xmlns:a16="http://schemas.microsoft.com/office/drawing/2014/main" id="{7EE60796-BC52-4154-A3A9-773DE8285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7" name="Right Triangle 12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51324" y="1555703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lowchart: Document 123">
            <a:extLst>
              <a:ext uri="{FF2B5EF4-FFF2-40B4-BE49-F238E27FC236}">
                <a16:creationId xmlns:a16="http://schemas.microsoft.com/office/drawing/2014/main" id="{BFEC1042-3FDC-47A3-BCD7-CA9D052F98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744293" y="1744296"/>
            <a:ext cx="6858000" cy="3369413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69" name="Group 12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13708DA5-AB0D-A6C5-B457-9D5EE8A10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732348"/>
            <a:ext cx="5410199" cy="22407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Racial Disparity of Mass Incarceration in the United States</a:t>
            </a:r>
          </a:p>
        </p:txBody>
      </p:sp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90CDFA0-9A76-EDFA-8AA3-EDB9F6E30A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85" y="721081"/>
            <a:ext cx="4971489" cy="552387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56CB0C-54AA-DAAA-1F90-1489C61D5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0" y="3264832"/>
            <a:ext cx="5410199" cy="298012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According to Prison Policy Initiative Report, </a:t>
            </a:r>
            <a:r>
              <a:rPr lang="en-US" sz="1600" dirty="0">
                <a:solidFill>
                  <a:schemeClr val="tx2"/>
                </a:solidFill>
                <a:hlinkClick r:id="rId3"/>
              </a:rPr>
              <a:t>Racial Geography of Mass Incarceration (2015)</a:t>
            </a:r>
            <a:r>
              <a:rPr lang="en-US" sz="1600" dirty="0">
                <a:solidFill>
                  <a:schemeClr val="tx2"/>
                </a:solidFill>
              </a:rPr>
              <a:t>: </a:t>
            </a:r>
          </a:p>
          <a:p>
            <a:r>
              <a:rPr lang="en-US" sz="1600" dirty="0">
                <a:solidFill>
                  <a:schemeClr val="tx2"/>
                </a:solidFill>
              </a:rPr>
              <a:t>Blacks are incarcerated at a rate about 5 times higher than whites, but prisons are disproportionately located in majority-white areas</a:t>
            </a:r>
          </a:p>
          <a:p>
            <a:r>
              <a:rPr lang="en-US" sz="1600" dirty="0">
                <a:solidFill>
                  <a:schemeClr val="tx2"/>
                </a:solidFill>
              </a:rPr>
              <a:t>In the vast majority of counties, the prisons have proportionately larger Black populations than the surrounding county does.</a:t>
            </a:r>
          </a:p>
          <a:p>
            <a:r>
              <a:rPr lang="en-US" sz="1600" dirty="0">
                <a:solidFill>
                  <a:schemeClr val="tx2"/>
                </a:solidFill>
              </a:rPr>
              <a:t>Many counties have only very small Black populations while their prisons have much larger Black populations.</a:t>
            </a:r>
          </a:p>
        </p:txBody>
      </p:sp>
    </p:spTree>
    <p:extLst>
      <p:ext uri="{BB962C8B-B14F-4D97-AF65-F5344CB8AC3E}">
        <p14:creationId xmlns:p14="http://schemas.microsoft.com/office/powerpoint/2010/main" val="1510725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9848-CE0C-91F9-DA40-4F82A251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Spatial Character of Incarceration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6E289-D3DC-32D0-E980-F1B52AEFF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studies show extreme spatial inequities  in incarceration within urban cities and metro areas.</a:t>
            </a:r>
          </a:p>
          <a:p>
            <a:r>
              <a:rPr lang="en-US" dirty="0" smtClean="0"/>
              <a:t>At the same time, the highest rates of incarceration are found in small cities and nonmetropolitan counties. </a:t>
            </a:r>
          </a:p>
          <a:p>
            <a:r>
              <a:rPr lang="en-US" dirty="0" smtClean="0"/>
              <a:t>Mass incarceration is consequence and a legacy of racial segregation in the United States.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9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BBF3378-C49E-4B97-A883-6393FBF18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3D4001-286E-4CB2-B293-3058BDDC82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81F6D9A-C297-4D43-A56B-E097477E91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BD5299F-3CBD-431D-A276-1F6EBDE639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579A460-D36C-4808-99FD-224968EC8D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FACC58E-31A5-41E4-BCE1-9A0FF26F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3EE866F-1BA5-4009-983D-0A270F2651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E7DADAE-DB0C-47E3-AE16-C7B09A326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AB89127-DBEE-47FB-951F-C4FEBC41E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68F6061-E9B4-4C8B-B421-CB81EF3715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4F431D3-EEE6-4416-BA2B-7B8942561C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3A1230D-F162-470F-B26A-44F48789FC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128856B-8BFD-40E1-993B-93F4DDEEC0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AD4C0C2-878C-4A6F-998A-CDDC31ACD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EE0349E-7D03-4F4E-BCAA-D6BAC3E057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FD4A5BD7-7EA2-4F4A-A88B-240C626054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5DE89C9-D993-4FE5-9E60-4816CB1A6F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74CA6C-639F-41A6-AED3-15C0E0E1B6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3864BFB-5F88-4311-A2A0-12D067F91E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9B3E436-97A2-4763-9E55-2C470DF17D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462A8CC-9918-4941-9B4A-36FB3F8531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0671973-544E-4370-8DB9-174DAB82F9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5505BD9-45DD-4763-90CB-FB9DB06615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022B701-1894-49C5-A67C-6B8377C7C5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0501CD9-45DC-4009-A410-08DB27A874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0BD35CA-BF52-4F44-B789-E3B98042D8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5AED4B0-30B1-4E36-86A4-42C2A91810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A1A0260-34D8-4474-8C33-ED80F83092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DCCA183-C630-4855-8BD6-0E4EEE59FC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43E8B9F-C809-423A-ADAA-80CE5C0711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621EBC9-CEB1-4BA5-82D6-9944A3C123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B68BB96-3C54-47CE-A559-16FC5968EE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DDD9304-3AB6-4BE9-833E-9C1B3EC421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7756000-2285-4D38-AD2B-91F47CF8B5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F7A36A8-4BBE-49D8-94DA-606561AC09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61EE45E-0342-4F26-8CD3-85CDDF7E5A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89C5DC0E-03C0-4CEB-AD10-3A3C999948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E1CE081-E685-46D4-BAF7-54C65BD823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486C88F-30DD-46C8-9B05-F885D4EB07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90BAD11-B30B-49DE-A566-E21BCDDCFA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1F821CC-6C37-4415-8DA6-EF6B42D87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9ECD1FB-7FE8-477E-8E90-648AE4E932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81C9DD8-7FF3-44E6-9887-1CE07DBD95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54D87AF-08CE-4125-AF4B-8C8A9D340B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3C9C908-1A58-4E28-969E-48E9BA61BB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530AEF7-35DB-44E3-93EB-B3F0FBA9E5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108D15E-72F2-45D7-9050-8322CB1F84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C764F43-FB23-49CB-B2CA-ACFBFB412A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4C60457-68FC-4E1F-9ABB-E79094AEB11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22C915FB-0611-4283-8EC1-88510A69FC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CF80AC6-E542-456F-BEE8-E9CF46AC21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9EC6EED6-01FF-4941-A4AB-224D26EE11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F8D16FF7-D5D7-4A97-BB5E-A069EF13A4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703DF22-27D8-481B-95B5-A4A7A62066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F7256DA-C9DD-498F-A3B4-789819FE4C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BEBA9FF-8036-4656-B1F1-87953464DC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75DABD2-EA79-4547-AFC6-53720AB60E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060E1B5-52C7-4314-98B0-3AE8A0B630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33D416E-D8B5-4097-B7F0-1BA0357D36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5862DFC-3406-4DC9-AA41-0CE64748AF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C908427-368C-4792-A5E5-313F77FF28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88CB189E-908B-495D-B023-05D3D2C1B4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9" name="Right Triangle 118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0136" y="1542777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54" name="Group 122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55" name="Straight Connector 123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24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25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26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27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28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29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30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CB0ED3F-5869-E9E0-6302-5FCC050B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32348"/>
            <a:ext cx="4419600" cy="22407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>
                <a:solidFill>
                  <a:schemeClr val="tx2"/>
                </a:solidFill>
              </a:rPr>
              <a:t>The Geography of Mass Incarceration in New York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45FC3-D934-D971-2247-9C087E2E5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1" y="3264832"/>
            <a:ext cx="4419600" cy="29835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800" dirty="0">
                <a:solidFill>
                  <a:schemeClr val="tx2"/>
                </a:solidFill>
              </a:rPr>
              <a:t>New data shows that no community in New York is spared from the harms of mass incarceration. </a:t>
            </a:r>
            <a:r>
              <a:rPr lang="en-US" sz="1800" dirty="0">
                <a:solidFill>
                  <a:schemeClr val="tx2"/>
                </a:solidFill>
                <a:hlinkClick r:id="rId2"/>
              </a:rPr>
              <a:t>https://www.prisonpolicy.org/origin/ny/2020/report.html via @</a:t>
            </a:r>
            <a:r>
              <a:rPr lang="en-US" sz="1800" dirty="0" err="1">
                <a:solidFill>
                  <a:schemeClr val="tx2"/>
                </a:solidFill>
                <a:hlinkClick r:id="rId2"/>
              </a:rPr>
              <a:t>prisonpolicy</a:t>
            </a:r>
            <a:r>
              <a:rPr lang="en-US" sz="1800" dirty="0">
                <a:solidFill>
                  <a:schemeClr val="tx2"/>
                </a:solidFill>
                <a:hlinkClick r:id="rId2"/>
              </a:rPr>
              <a:t> 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5E0AAA3-6A4F-5DE6-3540-F74EFCB173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67" y="878495"/>
            <a:ext cx="6795701" cy="524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Rectangle 689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27" name="Group 691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93" name="Straight Connector 692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4" name="Straight Connector 693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Straight Connector 694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Straight Connector 695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Straight Connector 696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Straight Connector 697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Straight Connector 699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Straight Connector 700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Straight Connector 701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Straight Connector 702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8" name="Straight Connector 400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" name="Freeform: Shape 704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0" name="Freeform: Shape 706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1" name="Rectangle 708">
            <a:extLst>
              <a:ext uri="{FF2B5EF4-FFF2-40B4-BE49-F238E27FC236}">
                <a16:creationId xmlns:a16="http://schemas.microsoft.com/office/drawing/2014/main" id="{3BBF3378-C49E-4B97-A883-6393FBF18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32" name="Group 710">
            <a:extLst>
              <a:ext uri="{FF2B5EF4-FFF2-40B4-BE49-F238E27FC236}">
                <a16:creationId xmlns:a16="http://schemas.microsoft.com/office/drawing/2014/main" id="{DA3D4001-286E-4CB2-B293-3058BDDC82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12" name="Straight Connector 711">
              <a:extLst>
                <a:ext uri="{FF2B5EF4-FFF2-40B4-BE49-F238E27FC236}">
                  <a16:creationId xmlns:a16="http://schemas.microsoft.com/office/drawing/2014/main" id="{F81F6D9A-C297-4D43-A56B-E097477E91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3" name="Straight Connector 712">
              <a:extLst>
                <a:ext uri="{FF2B5EF4-FFF2-40B4-BE49-F238E27FC236}">
                  <a16:creationId xmlns:a16="http://schemas.microsoft.com/office/drawing/2014/main" id="{BBD5299F-3CBD-431D-A276-1F6EBDE639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4" name="Straight Connector 713">
              <a:extLst>
                <a:ext uri="{FF2B5EF4-FFF2-40B4-BE49-F238E27FC236}">
                  <a16:creationId xmlns:a16="http://schemas.microsoft.com/office/drawing/2014/main" id="{0579A460-D36C-4808-99FD-224968EC8D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4FACC58E-31A5-41E4-BCE1-9A0FF26F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Straight Connector 715">
              <a:extLst>
                <a:ext uri="{FF2B5EF4-FFF2-40B4-BE49-F238E27FC236}">
                  <a16:creationId xmlns:a16="http://schemas.microsoft.com/office/drawing/2014/main" id="{43EE866F-1BA5-4009-983D-0A270F2651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Straight Connector 716">
              <a:extLst>
                <a:ext uri="{FF2B5EF4-FFF2-40B4-BE49-F238E27FC236}">
                  <a16:creationId xmlns:a16="http://schemas.microsoft.com/office/drawing/2014/main" id="{1E7DADAE-DB0C-47E3-AE16-C7B09A326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Straight Connector 717">
              <a:extLst>
                <a:ext uri="{FF2B5EF4-FFF2-40B4-BE49-F238E27FC236}">
                  <a16:creationId xmlns:a16="http://schemas.microsoft.com/office/drawing/2014/main" id="{EAB89127-DBEE-47FB-951F-C4FEBC41E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368F6061-E9B4-4C8B-B421-CB81EF3715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54F431D3-EEE6-4416-BA2B-7B8942561C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1" name="Straight Connector 720">
              <a:extLst>
                <a:ext uri="{FF2B5EF4-FFF2-40B4-BE49-F238E27FC236}">
                  <a16:creationId xmlns:a16="http://schemas.microsoft.com/office/drawing/2014/main" id="{C3A1230D-F162-470F-B26A-44F48789FC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2" name="Straight Connector 721">
              <a:extLst>
                <a:ext uri="{FF2B5EF4-FFF2-40B4-BE49-F238E27FC236}">
                  <a16:creationId xmlns:a16="http://schemas.microsoft.com/office/drawing/2014/main" id="{1128856B-8BFD-40E1-993B-93F4DDEEC0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3" name="Straight Connector 722">
              <a:extLst>
                <a:ext uri="{FF2B5EF4-FFF2-40B4-BE49-F238E27FC236}">
                  <a16:creationId xmlns:a16="http://schemas.microsoft.com/office/drawing/2014/main" id="{0AD4C0C2-878C-4A6F-998A-CDDC31ACD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4" name="Straight Connector 723">
              <a:extLst>
                <a:ext uri="{FF2B5EF4-FFF2-40B4-BE49-F238E27FC236}">
                  <a16:creationId xmlns:a16="http://schemas.microsoft.com/office/drawing/2014/main" id="{7EE0349E-7D03-4F4E-BCAA-D6BAC3E057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Straight Connector 724">
              <a:extLst>
                <a:ext uri="{FF2B5EF4-FFF2-40B4-BE49-F238E27FC236}">
                  <a16:creationId xmlns:a16="http://schemas.microsoft.com/office/drawing/2014/main" id="{FD4A5BD7-7EA2-4F4A-A88B-240C626054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6" name="Straight Connector 725">
              <a:extLst>
                <a:ext uri="{FF2B5EF4-FFF2-40B4-BE49-F238E27FC236}">
                  <a16:creationId xmlns:a16="http://schemas.microsoft.com/office/drawing/2014/main" id="{A5DE89C9-D993-4FE5-9E60-4816CB1A6F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7" name="Straight Connector 726">
              <a:extLst>
                <a:ext uri="{FF2B5EF4-FFF2-40B4-BE49-F238E27FC236}">
                  <a16:creationId xmlns:a16="http://schemas.microsoft.com/office/drawing/2014/main" id="{3574CA6C-639F-41A6-AED3-15C0E0E1B6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Straight Connector 727">
              <a:extLst>
                <a:ext uri="{FF2B5EF4-FFF2-40B4-BE49-F238E27FC236}">
                  <a16:creationId xmlns:a16="http://schemas.microsoft.com/office/drawing/2014/main" id="{B3864BFB-5F88-4311-A2A0-12D067F91E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Straight Connector 728">
              <a:extLst>
                <a:ext uri="{FF2B5EF4-FFF2-40B4-BE49-F238E27FC236}">
                  <a16:creationId xmlns:a16="http://schemas.microsoft.com/office/drawing/2014/main" id="{09B3E436-97A2-4763-9E55-2C470DF17D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Straight Connector 729">
              <a:extLst>
                <a:ext uri="{FF2B5EF4-FFF2-40B4-BE49-F238E27FC236}">
                  <a16:creationId xmlns:a16="http://schemas.microsoft.com/office/drawing/2014/main" id="{8462A8CC-9918-4941-9B4A-36FB3F8531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Straight Connector 730">
              <a:extLst>
                <a:ext uri="{FF2B5EF4-FFF2-40B4-BE49-F238E27FC236}">
                  <a16:creationId xmlns:a16="http://schemas.microsoft.com/office/drawing/2014/main" id="{B0671973-544E-4370-8DB9-174DAB82F9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Straight Connector 731">
              <a:extLst>
                <a:ext uri="{FF2B5EF4-FFF2-40B4-BE49-F238E27FC236}">
                  <a16:creationId xmlns:a16="http://schemas.microsoft.com/office/drawing/2014/main" id="{B5505BD9-45DD-4763-90CB-FB9DB06615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" name="Straight Connector 732">
              <a:extLst>
                <a:ext uri="{FF2B5EF4-FFF2-40B4-BE49-F238E27FC236}">
                  <a16:creationId xmlns:a16="http://schemas.microsoft.com/office/drawing/2014/main" id="{3022B701-1894-49C5-A67C-6B8377C7C5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4" name="Straight Connector 733">
              <a:extLst>
                <a:ext uri="{FF2B5EF4-FFF2-40B4-BE49-F238E27FC236}">
                  <a16:creationId xmlns:a16="http://schemas.microsoft.com/office/drawing/2014/main" id="{90501CD9-45DC-4009-A410-08DB27A874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Straight Connector 734">
              <a:extLst>
                <a:ext uri="{FF2B5EF4-FFF2-40B4-BE49-F238E27FC236}">
                  <a16:creationId xmlns:a16="http://schemas.microsoft.com/office/drawing/2014/main" id="{00BD35CA-BF52-4F44-B789-E3B98042D8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Straight Connector 735">
              <a:extLst>
                <a:ext uri="{FF2B5EF4-FFF2-40B4-BE49-F238E27FC236}">
                  <a16:creationId xmlns:a16="http://schemas.microsoft.com/office/drawing/2014/main" id="{25AED4B0-30B1-4E36-86A4-42C2A91810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7" name="Straight Connector 736">
              <a:extLst>
                <a:ext uri="{FF2B5EF4-FFF2-40B4-BE49-F238E27FC236}">
                  <a16:creationId xmlns:a16="http://schemas.microsoft.com/office/drawing/2014/main" id="{DA1A0260-34D8-4474-8C33-ED80F83092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FDCCA183-C630-4855-8BD6-0E4EEE59FC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9" name="Straight Connector 738">
              <a:extLst>
                <a:ext uri="{FF2B5EF4-FFF2-40B4-BE49-F238E27FC236}">
                  <a16:creationId xmlns:a16="http://schemas.microsoft.com/office/drawing/2014/main" id="{843E8B9F-C809-423A-ADAA-80CE5C0711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0" name="Straight Connector 739">
              <a:extLst>
                <a:ext uri="{FF2B5EF4-FFF2-40B4-BE49-F238E27FC236}">
                  <a16:creationId xmlns:a16="http://schemas.microsoft.com/office/drawing/2014/main" id="{2621EBC9-CEB1-4BA5-82D6-9944A3C123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3" name="Freeform: Shape 741">
            <a:extLst>
              <a:ext uri="{FF2B5EF4-FFF2-40B4-BE49-F238E27FC236}">
                <a16:creationId xmlns:a16="http://schemas.microsoft.com/office/drawing/2014/main" id="{EB68BB96-3C54-47CE-A559-16FC5968EE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34" name="Group 743">
            <a:extLst>
              <a:ext uri="{FF2B5EF4-FFF2-40B4-BE49-F238E27FC236}">
                <a16:creationId xmlns:a16="http://schemas.microsoft.com/office/drawing/2014/main" id="{BDDD9304-3AB6-4BE9-833E-9C1B3EC421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45" name="Straight Connector 744">
              <a:extLst>
                <a:ext uri="{FF2B5EF4-FFF2-40B4-BE49-F238E27FC236}">
                  <a16:creationId xmlns:a16="http://schemas.microsoft.com/office/drawing/2014/main" id="{C7756000-2285-4D38-AD2B-91F47CF8B5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Straight Connector 745">
              <a:extLst>
                <a:ext uri="{FF2B5EF4-FFF2-40B4-BE49-F238E27FC236}">
                  <a16:creationId xmlns:a16="http://schemas.microsoft.com/office/drawing/2014/main" id="{2F7A36A8-4BBE-49D8-94DA-606561AC09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7" name="Straight Connector 746">
              <a:extLst>
                <a:ext uri="{FF2B5EF4-FFF2-40B4-BE49-F238E27FC236}">
                  <a16:creationId xmlns:a16="http://schemas.microsoft.com/office/drawing/2014/main" id="{961EE45E-0342-4F26-8CD3-85CDDF7E5A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Straight Connector 747">
              <a:extLst>
                <a:ext uri="{FF2B5EF4-FFF2-40B4-BE49-F238E27FC236}">
                  <a16:creationId xmlns:a16="http://schemas.microsoft.com/office/drawing/2014/main" id="{89C5DC0E-03C0-4CEB-AD10-3A3C999948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9" name="Straight Connector 748">
              <a:extLst>
                <a:ext uri="{FF2B5EF4-FFF2-40B4-BE49-F238E27FC236}">
                  <a16:creationId xmlns:a16="http://schemas.microsoft.com/office/drawing/2014/main" id="{2E1CE081-E685-46D4-BAF7-54C65BD823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0" name="Straight Connector 749">
              <a:extLst>
                <a:ext uri="{FF2B5EF4-FFF2-40B4-BE49-F238E27FC236}">
                  <a16:creationId xmlns:a16="http://schemas.microsoft.com/office/drawing/2014/main" id="{5486C88F-30DD-46C8-9B05-F885D4EB07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1" name="Straight Connector 750">
              <a:extLst>
                <a:ext uri="{FF2B5EF4-FFF2-40B4-BE49-F238E27FC236}">
                  <a16:creationId xmlns:a16="http://schemas.microsoft.com/office/drawing/2014/main" id="{290BAD11-B30B-49DE-A566-E21BCDDCFA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Straight Connector 751">
              <a:extLst>
                <a:ext uri="{FF2B5EF4-FFF2-40B4-BE49-F238E27FC236}">
                  <a16:creationId xmlns:a16="http://schemas.microsoft.com/office/drawing/2014/main" id="{31F821CC-6C37-4415-8DA6-EF6B42D876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Straight Connector 752">
              <a:extLst>
                <a:ext uri="{FF2B5EF4-FFF2-40B4-BE49-F238E27FC236}">
                  <a16:creationId xmlns:a16="http://schemas.microsoft.com/office/drawing/2014/main" id="{C9ECD1FB-7FE8-477E-8E90-648AE4E932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Straight Connector 753">
              <a:extLst>
                <a:ext uri="{FF2B5EF4-FFF2-40B4-BE49-F238E27FC236}">
                  <a16:creationId xmlns:a16="http://schemas.microsoft.com/office/drawing/2014/main" id="{381C9DD8-7FF3-44E6-9887-1CE07DBD95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Straight Connector 754">
              <a:extLst>
                <a:ext uri="{FF2B5EF4-FFF2-40B4-BE49-F238E27FC236}">
                  <a16:creationId xmlns:a16="http://schemas.microsoft.com/office/drawing/2014/main" id="{654D87AF-08CE-4125-AF4B-8C8A9D340B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6" name="Straight Connector 755">
              <a:extLst>
                <a:ext uri="{FF2B5EF4-FFF2-40B4-BE49-F238E27FC236}">
                  <a16:creationId xmlns:a16="http://schemas.microsoft.com/office/drawing/2014/main" id="{F3C9C908-1A58-4E28-969E-48E9BA61BB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7" name="Straight Connector 756">
              <a:extLst>
                <a:ext uri="{FF2B5EF4-FFF2-40B4-BE49-F238E27FC236}">
                  <a16:creationId xmlns:a16="http://schemas.microsoft.com/office/drawing/2014/main" id="{3530AEF7-35DB-44E3-93EB-B3F0FBA9E5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8" name="Straight Connector 757">
              <a:extLst>
                <a:ext uri="{FF2B5EF4-FFF2-40B4-BE49-F238E27FC236}">
                  <a16:creationId xmlns:a16="http://schemas.microsoft.com/office/drawing/2014/main" id="{6108D15E-72F2-45D7-9050-8322CB1F84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9" name="Straight Connector 758">
              <a:extLst>
                <a:ext uri="{FF2B5EF4-FFF2-40B4-BE49-F238E27FC236}">
                  <a16:creationId xmlns:a16="http://schemas.microsoft.com/office/drawing/2014/main" id="{CC764F43-FB23-49CB-B2CA-ACFBFB412A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0" name="Straight Connector 759">
              <a:extLst>
                <a:ext uri="{FF2B5EF4-FFF2-40B4-BE49-F238E27FC236}">
                  <a16:creationId xmlns:a16="http://schemas.microsoft.com/office/drawing/2014/main" id="{64C60457-68FC-4E1F-9ABB-E79094AEB11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Straight Connector 760">
              <a:extLst>
                <a:ext uri="{FF2B5EF4-FFF2-40B4-BE49-F238E27FC236}">
                  <a16:creationId xmlns:a16="http://schemas.microsoft.com/office/drawing/2014/main" id="{22C915FB-0611-4283-8EC1-88510A69FC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2" name="Straight Connector 761">
              <a:extLst>
                <a:ext uri="{FF2B5EF4-FFF2-40B4-BE49-F238E27FC236}">
                  <a16:creationId xmlns:a16="http://schemas.microsoft.com/office/drawing/2014/main" id="{3CF80AC6-E542-456F-BEE8-E9CF46AC21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Straight Connector 762">
              <a:extLst>
                <a:ext uri="{FF2B5EF4-FFF2-40B4-BE49-F238E27FC236}">
                  <a16:creationId xmlns:a16="http://schemas.microsoft.com/office/drawing/2014/main" id="{9EC6EED6-01FF-4941-A4AB-224D26EE11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Straight Connector 763">
              <a:extLst>
                <a:ext uri="{FF2B5EF4-FFF2-40B4-BE49-F238E27FC236}">
                  <a16:creationId xmlns:a16="http://schemas.microsoft.com/office/drawing/2014/main" id="{F8D16FF7-D5D7-4A97-BB5E-A069EF13A4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Straight Connector 764">
              <a:extLst>
                <a:ext uri="{FF2B5EF4-FFF2-40B4-BE49-F238E27FC236}">
                  <a16:creationId xmlns:a16="http://schemas.microsoft.com/office/drawing/2014/main" id="{D703DF22-27D8-481B-95B5-A4A7A62066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6" name="Straight Connector 765">
              <a:extLst>
                <a:ext uri="{FF2B5EF4-FFF2-40B4-BE49-F238E27FC236}">
                  <a16:creationId xmlns:a16="http://schemas.microsoft.com/office/drawing/2014/main" id="{1F7256DA-C9DD-498F-A3B4-789819FE4C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7" name="Straight Connector 766">
              <a:extLst>
                <a:ext uri="{FF2B5EF4-FFF2-40B4-BE49-F238E27FC236}">
                  <a16:creationId xmlns:a16="http://schemas.microsoft.com/office/drawing/2014/main" id="{EBEBA9FF-8036-4656-B1F1-87953464DC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8" name="Straight Connector 767">
              <a:extLst>
                <a:ext uri="{FF2B5EF4-FFF2-40B4-BE49-F238E27FC236}">
                  <a16:creationId xmlns:a16="http://schemas.microsoft.com/office/drawing/2014/main" id="{575DABD2-EA79-4547-AFC6-53720AB60E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9" name="Straight Connector 768">
              <a:extLst>
                <a:ext uri="{FF2B5EF4-FFF2-40B4-BE49-F238E27FC236}">
                  <a16:creationId xmlns:a16="http://schemas.microsoft.com/office/drawing/2014/main" id="{3060E1B5-52C7-4314-98B0-3AE8A0B630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0" name="Straight Connector 769">
              <a:extLst>
                <a:ext uri="{FF2B5EF4-FFF2-40B4-BE49-F238E27FC236}">
                  <a16:creationId xmlns:a16="http://schemas.microsoft.com/office/drawing/2014/main" id="{033D416E-D8B5-4097-B7F0-1BA0357D36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1" name="Straight Connector 770">
              <a:extLst>
                <a:ext uri="{FF2B5EF4-FFF2-40B4-BE49-F238E27FC236}">
                  <a16:creationId xmlns:a16="http://schemas.microsoft.com/office/drawing/2014/main" id="{A5862DFC-3406-4DC9-AA41-0CE64748AF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2" name="Straight Connector 771">
              <a:extLst>
                <a:ext uri="{FF2B5EF4-FFF2-40B4-BE49-F238E27FC236}">
                  <a16:creationId xmlns:a16="http://schemas.microsoft.com/office/drawing/2014/main" id="{3C908427-368C-4792-A5E5-313F77FF28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Straight Connector 772">
              <a:extLst>
                <a:ext uri="{FF2B5EF4-FFF2-40B4-BE49-F238E27FC236}">
                  <a16:creationId xmlns:a16="http://schemas.microsoft.com/office/drawing/2014/main" id="{88CB189E-908B-495D-B023-05D3D2C1B4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837" name="Rectangle 774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38" name="Rectangle 776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39" name="Right Triangle 778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7930" y="1422741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0" name="Group 780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782" name="Straight Connector 781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3" name="Straight Connector 782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Straight Connector 783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Straight Connector 784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7" name="Straight Connector 786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8" name="Straight Connector 787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9" name="Straight Connector 788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0" name="Straight Connector 789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Straight Connector 790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Straight Connector 791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3" name="Straight Connector 792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4" name="Straight Connector 793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5" name="Straight Connector 794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6" name="Straight Connector 795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7" name="Straight Connector 796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8" name="Straight Connector 797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9" name="Straight Connector 798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0" name="Straight Connector 799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1" name="Straight Connector 800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Straight Connector 801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3" name="Straight Connector 802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4" name="Straight Connector 803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5" name="Straight Connector 804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6" name="Straight Connector 805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7" name="Straight Connector 806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8" name="Straight Connector 807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Straight Connector 808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0" name="Straight Connector 809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7D8E9D-C617-997E-64C7-5EFA06664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32348"/>
            <a:ext cx="4419600" cy="22407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Public Housing to Prison Pipeline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90D32-745E-5A26-CA02-D6F43598E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1" y="3264832"/>
            <a:ext cx="4419600" cy="30094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200" dirty="0"/>
              <a:t>According to a recent study (Holder et al, 2022)</a:t>
            </a:r>
          </a:p>
          <a:p>
            <a:pPr marL="342900" indent="-342900">
              <a:buAutoNum type="arabicPeriod"/>
            </a:pPr>
            <a:r>
              <a:rPr lang="en-US" sz="1200" dirty="0"/>
              <a:t>Incarceration rates in NYCHA tracts are 4.6 times higher than those in non-NYCHA tracts</a:t>
            </a:r>
          </a:p>
          <a:p>
            <a:pPr marL="342900" indent="-342900">
              <a:buAutoNum type="arabicPeriod"/>
            </a:pPr>
            <a:r>
              <a:rPr lang="en-US" sz="1200" dirty="0"/>
              <a:t>17% of New York State’s incarcerated population originated from just 372 NYCHA tracts. </a:t>
            </a:r>
          </a:p>
          <a:p>
            <a:pPr marL="342900" indent="-342900">
              <a:buAutoNum type="arabicPeriod"/>
            </a:pPr>
            <a:r>
              <a:rPr lang="en-US" sz="1200" dirty="0"/>
              <a:t>Compared with non-NYCHA tracts, NYCHA tracts had higher shares of Black residents and were significantly more disadvantaged.</a:t>
            </a:r>
          </a:p>
          <a:p>
            <a:pPr marL="0" indent="0">
              <a:buNone/>
            </a:pPr>
            <a:r>
              <a:rPr lang="en-US" sz="1200" b="1" dirty="0" err="1"/>
              <a:t>Hypersurveillance</a:t>
            </a:r>
            <a:r>
              <a:rPr lang="en-US" sz="1200" dirty="0"/>
              <a:t> and </a:t>
            </a:r>
            <a:r>
              <a:rPr lang="en-US" sz="1200" b="1" dirty="0" err="1"/>
              <a:t>hyperpolicing</a:t>
            </a:r>
            <a:r>
              <a:rPr lang="en-US" sz="1200" dirty="0"/>
              <a:t> are key mechanisms underlying this public-housing-to-prison </a:t>
            </a:r>
            <a:r>
              <a:rPr lang="en-US" sz="1200" dirty="0" smtClean="0"/>
              <a:t>pipeline.</a:t>
            </a:r>
            <a:endParaRPr lang="en-US" sz="1200" dirty="0"/>
          </a:p>
        </p:txBody>
      </p:sp>
      <p:sp>
        <p:nvSpPr>
          <p:cNvPr id="841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8" name="Content Placeholder 47" descr="Map&#10;&#10;Description automatically generated">
            <a:extLst>
              <a:ext uri="{FF2B5EF4-FFF2-40B4-BE49-F238E27FC236}">
                <a16:creationId xmlns:a16="http://schemas.microsoft.com/office/drawing/2014/main" id="{E485E483-D63F-7830-3616-05379DB441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67" y="1422155"/>
            <a:ext cx="6795701" cy="416235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269A06F-2BDB-D35B-34D5-A21D059601F1}"/>
              </a:ext>
            </a:extLst>
          </p:cNvPr>
          <p:cNvSpPr txBox="1"/>
          <p:nvPr/>
        </p:nvSpPr>
        <p:spPr>
          <a:xfrm>
            <a:off x="5526264" y="5633366"/>
            <a:ext cx="57085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NYCHA housing developments and concentrated incarceration by census tract in New York City in 2010. Incarceration rate is the number of incarcerated individuals per 100,000 in a census tract. The colors represent three categories based on Jenks natural breaks algorithm in the distribution of incarceration rates across all tracts – from Holder J, </a:t>
            </a:r>
            <a:r>
              <a:rPr lang="en-US" sz="1000" i="1" dirty="0" err="1"/>
              <a:t>Calaff</a:t>
            </a:r>
            <a:r>
              <a:rPr lang="en-US" sz="1000" i="1" dirty="0"/>
              <a:t> I, </a:t>
            </a:r>
            <a:r>
              <a:rPr lang="en-US" sz="1000" i="1" dirty="0" err="1"/>
              <a:t>Maricque</a:t>
            </a:r>
            <a:r>
              <a:rPr lang="en-US" sz="1000" i="1" dirty="0"/>
              <a:t> B, Tran VC. Concentrated incarceration and the public-housing-to-prison pipeline in New York City neighborhoods. Proc Natl </a:t>
            </a:r>
            <a:r>
              <a:rPr lang="en-US" sz="1000" i="1" dirty="0" err="1"/>
              <a:t>Acad</a:t>
            </a:r>
            <a:r>
              <a:rPr lang="en-US" sz="1000" i="1" dirty="0"/>
              <a:t> Sci U S A. 2022 Sep 6;119(36):e2123201119. </a:t>
            </a:r>
            <a:r>
              <a:rPr lang="en-US" sz="1000" i="1" dirty="0" err="1"/>
              <a:t>doi</a:t>
            </a:r>
            <a:r>
              <a:rPr lang="en-US" sz="1000" i="1" dirty="0"/>
              <a:t>: 10.1073/pnas.2123201119.</a:t>
            </a:r>
          </a:p>
        </p:txBody>
      </p:sp>
    </p:spTree>
    <p:extLst>
      <p:ext uri="{BB962C8B-B14F-4D97-AF65-F5344CB8AC3E}">
        <p14:creationId xmlns:p14="http://schemas.microsoft.com/office/powerpoint/2010/main" val="4186315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7" name="Rectangle 7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8" name="Rectangle 73">
            <a:extLst>
              <a:ext uri="{FF2B5EF4-FFF2-40B4-BE49-F238E27FC236}">
                <a16:creationId xmlns:a16="http://schemas.microsoft.com/office/drawing/2014/main" id="{7EE60796-BC52-4154-A3A9-773DE8285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9" name="Right Triangle 75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51324" y="1555703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lowchart: Document 77">
            <a:extLst>
              <a:ext uri="{FF2B5EF4-FFF2-40B4-BE49-F238E27FC236}">
                <a16:creationId xmlns:a16="http://schemas.microsoft.com/office/drawing/2014/main" id="{BFEC1042-3FDC-47A3-BCD7-CA9D052F98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094907" y="1744296"/>
            <a:ext cx="6858000" cy="3369413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21" name="Group 79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DC3C0F23-584A-26FC-C26B-B091963C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2348"/>
            <a:ext cx="6159160" cy="2240735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The idea that incarceration is a problem unique to big cities is a myth, and our residence data shows that upstate community leaders should be worried about incarceration, too.</a:t>
            </a:r>
            <a:r>
              <a:rPr lang="en-US" sz="1800" dirty="0">
                <a:solidFill>
                  <a:schemeClr val="tx2"/>
                </a:solidFill>
              </a:rPr>
              <a:t/>
            </a:r>
            <a:br>
              <a:rPr lang="en-US" sz="1800" dirty="0">
                <a:solidFill>
                  <a:schemeClr val="tx2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>						Prison Policy Initiative (2022)</a:t>
            </a:r>
            <a:br>
              <a:rPr lang="en-US" sz="1800" dirty="0">
                <a:solidFill>
                  <a:schemeClr val="tx2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/>
            </a:r>
            <a:br>
              <a:rPr lang="en-US" sz="1800" dirty="0">
                <a:solidFill>
                  <a:schemeClr val="tx2"/>
                </a:solidFill>
              </a:rPr>
            </a:b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67" name="Content Placeholder 11">
            <a:extLst>
              <a:ext uri="{FF2B5EF4-FFF2-40B4-BE49-F238E27FC236}">
                <a16:creationId xmlns:a16="http://schemas.microsoft.com/office/drawing/2014/main" id="{ED9722D8-BCE8-567D-AC40-97F1BF7F5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64832"/>
            <a:ext cx="6159160" cy="2980124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Some of the least populous upstate counties—Montgomery, Fulton, Genesee, Yates, and Franklin—have some of the highest imprisonment rates in the state.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8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65BA5F13-DA6C-2D37-9C31-DD6696115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514" y="1341409"/>
            <a:ext cx="5009616" cy="428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3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517DAF-BA0B-48C9-8544-2D295C68FC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0AB72C-20FB-424A-B116-9771F33F0A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4" y="4062405"/>
            <a:ext cx="3509907" cy="2795595"/>
          </a:xfrm>
          <a:custGeom>
            <a:avLst/>
            <a:gdLst>
              <a:gd name="connsiteX0" fmla="*/ 1060477 w 3509907"/>
              <a:gd name="connsiteY0" fmla="*/ 0 h 2795595"/>
              <a:gd name="connsiteX1" fmla="*/ 3509907 w 3509907"/>
              <a:gd name="connsiteY1" fmla="*/ 2449430 h 2795595"/>
              <a:gd name="connsiteX2" fmla="*/ 3497261 w 3509907"/>
              <a:gd name="connsiteY2" fmla="*/ 2699870 h 2795595"/>
              <a:gd name="connsiteX3" fmla="*/ 3482652 w 3509907"/>
              <a:gd name="connsiteY3" fmla="*/ 2795595 h 2795595"/>
              <a:gd name="connsiteX4" fmla="*/ 2653271 w 3509907"/>
              <a:gd name="connsiteY4" fmla="*/ 2795595 h 2795595"/>
              <a:gd name="connsiteX5" fmla="*/ 2657790 w 3509907"/>
              <a:gd name="connsiteY5" fmla="*/ 2778020 h 2795595"/>
              <a:gd name="connsiteX6" fmla="*/ 2690914 w 3509907"/>
              <a:gd name="connsiteY6" fmla="*/ 2449430 h 2795595"/>
              <a:gd name="connsiteX7" fmla="*/ 1060476 w 3509907"/>
              <a:gd name="connsiteY7" fmla="*/ 818992 h 2795595"/>
              <a:gd name="connsiteX8" fmla="*/ 23366 w 3509907"/>
              <a:gd name="connsiteY8" fmla="*/ 1191305 h 2795595"/>
              <a:gd name="connsiteX9" fmla="*/ 0 w 3509907"/>
              <a:gd name="connsiteY9" fmla="*/ 1212542 h 2795595"/>
              <a:gd name="connsiteX10" fmla="*/ 0 w 3509907"/>
              <a:gd name="connsiteY10" fmla="*/ 244056 h 2795595"/>
              <a:gd name="connsiteX11" fmla="*/ 107048 w 3509907"/>
              <a:gd name="connsiteY11" fmla="*/ 192489 h 2795595"/>
              <a:gd name="connsiteX12" fmla="*/ 1060477 w 3509907"/>
              <a:gd name="connsiteY12" fmla="*/ 0 h 279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09907" h="2795595">
                <a:moveTo>
                  <a:pt x="1060477" y="0"/>
                </a:moveTo>
                <a:cubicBezTo>
                  <a:pt x="2413260" y="0"/>
                  <a:pt x="3509907" y="1096647"/>
                  <a:pt x="3509907" y="2449430"/>
                </a:cubicBezTo>
                <a:cubicBezTo>
                  <a:pt x="3509907" y="2533979"/>
                  <a:pt x="3505624" y="2617528"/>
                  <a:pt x="3497261" y="2699870"/>
                </a:cubicBezTo>
                <a:lnTo>
                  <a:pt x="3482652" y="2795595"/>
                </a:lnTo>
                <a:lnTo>
                  <a:pt x="2653271" y="2795595"/>
                </a:lnTo>
                <a:lnTo>
                  <a:pt x="2657790" y="2778020"/>
                </a:lnTo>
                <a:cubicBezTo>
                  <a:pt x="2679509" y="2671883"/>
                  <a:pt x="2690914" y="2561988"/>
                  <a:pt x="2690914" y="2449430"/>
                </a:cubicBezTo>
                <a:cubicBezTo>
                  <a:pt x="2690914" y="1548964"/>
                  <a:pt x="1960942" y="818992"/>
                  <a:pt x="1060476" y="818992"/>
                </a:cubicBezTo>
                <a:cubicBezTo>
                  <a:pt x="666522" y="818992"/>
                  <a:pt x="305202" y="958713"/>
                  <a:pt x="23366" y="1191305"/>
                </a:cubicBezTo>
                <a:lnTo>
                  <a:pt x="0" y="1212542"/>
                </a:lnTo>
                <a:lnTo>
                  <a:pt x="0" y="244056"/>
                </a:lnTo>
                <a:lnTo>
                  <a:pt x="107048" y="192489"/>
                </a:lnTo>
                <a:cubicBezTo>
                  <a:pt x="400094" y="68541"/>
                  <a:pt x="722282" y="0"/>
                  <a:pt x="106047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38EE1F-4E4B-4F57-B909-C42294E312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90211" y="5571906"/>
            <a:ext cx="4039677" cy="1269438"/>
          </a:xfrm>
          <a:custGeom>
            <a:avLst/>
            <a:gdLst>
              <a:gd name="connsiteX0" fmla="*/ 2019838 w 4039677"/>
              <a:gd name="connsiteY0" fmla="*/ 0 h 1269438"/>
              <a:gd name="connsiteX1" fmla="*/ 3994238 w 4039677"/>
              <a:gd name="connsiteY1" fmla="*/ 1175114 h 1269438"/>
              <a:gd name="connsiteX2" fmla="*/ 4039677 w 4039677"/>
              <a:gd name="connsiteY2" fmla="*/ 1269438 h 1269438"/>
              <a:gd name="connsiteX3" fmla="*/ 3004689 w 4039677"/>
              <a:gd name="connsiteY3" fmla="*/ 1269438 h 1269438"/>
              <a:gd name="connsiteX4" fmla="*/ 3000461 w 4039677"/>
              <a:gd name="connsiteY4" fmla="*/ 1264787 h 1269438"/>
              <a:gd name="connsiteX5" fmla="*/ 2019838 w 4039677"/>
              <a:gd name="connsiteY5" fmla="*/ 858599 h 1269438"/>
              <a:gd name="connsiteX6" fmla="*/ 1039216 w 4039677"/>
              <a:gd name="connsiteY6" fmla="*/ 1264787 h 1269438"/>
              <a:gd name="connsiteX7" fmla="*/ 1034988 w 4039677"/>
              <a:gd name="connsiteY7" fmla="*/ 1269438 h 1269438"/>
              <a:gd name="connsiteX8" fmla="*/ 0 w 4039677"/>
              <a:gd name="connsiteY8" fmla="*/ 1269438 h 1269438"/>
              <a:gd name="connsiteX9" fmla="*/ 45438 w 4039677"/>
              <a:gd name="connsiteY9" fmla="*/ 1175114 h 1269438"/>
              <a:gd name="connsiteX10" fmla="*/ 2019838 w 4039677"/>
              <a:gd name="connsiteY10" fmla="*/ 0 h 126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677" h="1269438">
                <a:moveTo>
                  <a:pt x="2019838" y="0"/>
                </a:moveTo>
                <a:cubicBezTo>
                  <a:pt x="2872410" y="0"/>
                  <a:pt x="3614002" y="475164"/>
                  <a:pt x="3994238" y="1175114"/>
                </a:cubicBezTo>
                <a:lnTo>
                  <a:pt x="4039677" y="1269438"/>
                </a:lnTo>
                <a:lnTo>
                  <a:pt x="3004689" y="1269438"/>
                </a:lnTo>
                <a:lnTo>
                  <a:pt x="3000461" y="1264787"/>
                </a:lnTo>
                <a:cubicBezTo>
                  <a:pt x="2749498" y="1013823"/>
                  <a:pt x="2402795" y="858599"/>
                  <a:pt x="2019838" y="858599"/>
                </a:cubicBezTo>
                <a:cubicBezTo>
                  <a:pt x="1636881" y="858599"/>
                  <a:pt x="1290179" y="1013823"/>
                  <a:pt x="1039216" y="1264787"/>
                </a:cubicBezTo>
                <a:lnTo>
                  <a:pt x="1034988" y="1269438"/>
                </a:lnTo>
                <a:lnTo>
                  <a:pt x="0" y="1269438"/>
                </a:lnTo>
                <a:lnTo>
                  <a:pt x="45438" y="1175114"/>
                </a:lnTo>
                <a:cubicBezTo>
                  <a:pt x="425674" y="475164"/>
                  <a:pt x="1167266" y="0"/>
                  <a:pt x="201983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41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43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45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FA425A-5CD8-7C42-EFA9-A0906DEB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891" y="728906"/>
            <a:ext cx="4587844" cy="2085677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The Effects of Spatial Concentration of Incarceration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19" name="Content Placeholder 2">
            <a:extLst>
              <a:ext uri="{FF2B5EF4-FFF2-40B4-BE49-F238E27FC236}">
                <a16:creationId xmlns:a16="http://schemas.microsoft.com/office/drawing/2014/main" id="{F27A2A1F-2F41-895B-ACB4-4923C9B1D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459" y="728906"/>
            <a:ext cx="5813687" cy="2838357"/>
          </a:xfrm>
        </p:spPr>
        <p:txBody>
          <a:bodyPr anchor="t">
            <a:norm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Within cities and counties, incarceration tends to be concentrated in a relatively small number of geographic areas and neighborhoods — ones that tend to be systemically under-resourced. </a:t>
            </a:r>
            <a:endParaRPr lang="en-US" sz="1800" dirty="0" smtClean="0">
              <a:solidFill>
                <a:schemeClr val="tx2"/>
              </a:solidFill>
            </a:endParaRPr>
          </a:p>
          <a:p>
            <a:r>
              <a:rPr lang="en-US" sz="1800" dirty="0" smtClean="0">
                <a:solidFill>
                  <a:schemeClr val="tx2"/>
                </a:solidFill>
              </a:rPr>
              <a:t>At the same </a:t>
            </a:r>
            <a:r>
              <a:rPr lang="en-US" sz="1800" dirty="0" smtClean="0">
                <a:solidFill>
                  <a:schemeClr val="tx2"/>
                </a:solidFill>
              </a:rPr>
              <a:t>time, “investments” that these communities receive are in the form of criminal justice expenditures (on policing, jails, and prisons) 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0335" y="3100752"/>
            <a:ext cx="59966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impact of the spatial concentration of mass incarceration results in community harms, in addition to individual harms.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Cumulative loss of years to the prison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Life expectancy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Mental health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Exposure to environmental </a:t>
            </a:r>
            <a:r>
              <a:rPr lang="en-US" dirty="0" smtClean="0"/>
              <a:t>dangers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</a:t>
            </a:r>
            <a:r>
              <a:rPr lang="en-US" dirty="0"/>
              <a:t>resources and </a:t>
            </a:r>
            <a:r>
              <a:rPr lang="en-US" dirty="0" smtClean="0"/>
              <a:t>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898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A0D6220-3DFE-4182-9152-9135493A6B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C729BC-90F1-4823-A305-F6F124E93A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40014BD-8822-4EFD-B887-1E95DBBB42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9445DF-509C-4993-834C-4A95C90E30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DCB110E-203A-4D63-810B-7AB453AB9B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264073E-6737-44FE-BC04-BFEE371334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DA24A7E-F63B-4B87-ABA5-BDD8F8F65F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CC2C5D2-CEDF-4390-A89D-71DBD7C377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956D0DF-B8DD-44AB-A831-329B2973EE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AB17CF4-098C-43B0-A0E0-235CEB55FB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3CA7C27-06AF-4DB3-A3B2-F81C41D52B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BD2BB17-7774-4215-872F-9CF37633BB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2E1C172-AA18-42F1-B952-4791B50351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9D5EBAC-D904-4410-A575-1A2B810D88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B38425E-0189-47B9-9F42-67DC5386E3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6584C8E-A8AC-49AB-8E5B-337E14D4F8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8FCDC21-75B9-4F36-AEB4-186CDD994F2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9AAC1FD-FBB6-4E21-A267-E4B9029BB4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0FDEAF3-AB6A-41DF-BF11-2451208180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9F9892F-F26B-4C6F-A949-097D3EBC7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CCA59EA-5156-402B-82A4-AAE14B2D9A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1E175D8-17F1-46B8-807F-89A75CD4D9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AE169C4-F6B2-44D0-A73C-88C304E8A3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CE19136-3F8D-4350-A424-8241923BCD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F937350-E379-4C45-BC56-20808BBED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E4F6988-3981-46A0-B744-EE972197D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DB419A9-FCB9-4B39-8D9E-91CC0B8E77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D6861DB-43A8-4624-9ECC-5A96BE3AF1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FBD701-C20E-441D-8596-4BBBF49556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73C41C88-00F9-45AF-8D64-37BA70969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6420BDA-21B9-4B17-A82E-A9EB28138A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Question marks in a line and one question mark is lit">
            <a:extLst>
              <a:ext uri="{FF2B5EF4-FFF2-40B4-BE49-F238E27FC236}">
                <a16:creationId xmlns:a16="http://schemas.microsoft.com/office/drawing/2014/main" id="{B35FBFA5-808A-831E-02C6-EF661B8AC9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6" b="13674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20C61190-C3C6-470C-AD7E-DE1774D3B8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BA79076-09E2-42F2-AB53-2AC97BBF9E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6EFE7B6-A678-4080-8095-C35AC6E627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F819F03-C610-41AD-8191-AA9D0505BB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C3F4891-5EFC-4D18-A624-398BDF1CA0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B7416C3-B1E9-4255-96DF-4E177FC3E1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7C17DC8-7DA5-4B05-966A-FB28DD8722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1CE5E79-B59D-401A-BCC0-2D95B96A6C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3BD0973-E146-44AE-8BD5-6659260605E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0B00FB7-2DA7-477B-8D71-0F3C3442F1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B9C836F-E0FA-4F43-8595-37B03CFFB7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56D2723-3E4D-48B1-A6D2-1A24F3DA37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E33C010-3B40-4B74-AFED-9A12421E80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75A24DA-3AD1-4146-9C36-1FF666EDB56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C312543-C4C1-48AB-A32C-CEBC259771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A3B4AB31-8C5A-4150-95D6-D57F6C25CB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D04B4EB-7F4A-4631-8A31-10795C50E1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F7E2406-347A-4008-A837-B169329A8BA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3A29D85-8791-40DE-8AC1-55E01EF5FB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456E209-65A9-41F0-95CA-06832E2C62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48FBE92-306C-410A-A46C-78FA64751B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DEEC058-0746-4C6F-B438-432F7C5BB6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405675A2-165F-45F4-B82A-CADDAC635D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7B04075-3949-4CE8-BC5D-8CC7C69B49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52095348-F370-432D-AB24-DF01B35699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0338639-8676-4CBD-A1C3-38D647AC94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8CD5D49-5B76-4AC2-AC0F-021E858B67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F0315B3-012B-4122-9034-0EA1ED0490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F3B018-21CC-4BB8-B439-99AEF58B1F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0B51FB9-22BD-46DF-BE69-B2A00DA04C7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06D8C29-9DDA-48D0-AF70-905FDB2CE3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CB28E-3163-D551-C418-F51C6080D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28905"/>
            <a:ext cx="9144000" cy="31842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/>
              <a:t>Questions? Reflections? </a:t>
            </a:r>
          </a:p>
        </p:txBody>
      </p:sp>
    </p:spTree>
    <p:extLst>
      <p:ext uri="{BB962C8B-B14F-4D97-AF65-F5344CB8AC3E}">
        <p14:creationId xmlns:p14="http://schemas.microsoft.com/office/powerpoint/2010/main" val="265512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SineVTI">
  <a:themeElements>
    <a:clrScheme name="AnalogousFromDarkSeedLeftStep">
      <a:dk1>
        <a:srgbClr val="000000"/>
      </a:dk1>
      <a:lt1>
        <a:srgbClr val="FFFFFF"/>
      </a:lt1>
      <a:dk2>
        <a:srgbClr val="1C2B32"/>
      </a:dk2>
      <a:lt2>
        <a:srgbClr val="E2E8E2"/>
      </a:lt2>
      <a:accent1>
        <a:srgbClr val="D838D6"/>
      </a:accent1>
      <a:accent2>
        <a:srgbClr val="8526C6"/>
      </a:accent2>
      <a:accent3>
        <a:srgbClr val="5538D8"/>
      </a:accent3>
      <a:accent4>
        <a:srgbClr val="264CC6"/>
      </a:accent4>
      <a:accent5>
        <a:srgbClr val="38A1D8"/>
      </a:accent5>
      <a:accent6>
        <a:srgbClr val="23B6AC"/>
      </a:accent6>
      <a:hlink>
        <a:srgbClr val="3F7DBF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A8EEB5BC74664DA9CFC1CAE5A698B7" ma:contentTypeVersion="7" ma:contentTypeDescription="Create a new document." ma:contentTypeScope="" ma:versionID="4e0beef2fbea7b4dc29ad378583e7d39">
  <xsd:schema xmlns:xsd="http://www.w3.org/2001/XMLSchema" xmlns:xs="http://www.w3.org/2001/XMLSchema" xmlns:p="http://schemas.microsoft.com/office/2006/metadata/properties" xmlns:ns3="5044c25a-d47e-4cab-b507-a647a250e46f" xmlns:ns4="90053476-efc9-4ffb-95de-f40e94c78c7c" targetNamespace="http://schemas.microsoft.com/office/2006/metadata/properties" ma:root="true" ma:fieldsID="a7647ca741d8a263b9330d66cecdcd35" ns3:_="" ns4:_="">
    <xsd:import namespace="5044c25a-d47e-4cab-b507-a647a250e46f"/>
    <xsd:import namespace="90053476-efc9-4ffb-95de-f40e94c78c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4c25a-d47e-4cab-b507-a647a250e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053476-efc9-4ffb-95de-f40e94c78c7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5B2C23-01EB-48BA-93EB-A3B8F8E848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4c25a-d47e-4cab-b507-a647a250e46f"/>
    <ds:schemaRef ds:uri="90053476-efc9-4ffb-95de-f40e94c78c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4AB6A2-4966-41E3-9D35-A6217B6D9178}">
  <ds:schemaRefs>
    <ds:schemaRef ds:uri="http://purl.org/dc/terms/"/>
    <ds:schemaRef ds:uri="5044c25a-d47e-4cab-b507-a647a250e46f"/>
    <ds:schemaRef ds:uri="90053476-efc9-4ffb-95de-f40e94c78c7c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4A54A23-9944-4083-A105-A616CB7979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532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Avenir Next LT Pro</vt:lpstr>
      <vt:lpstr>Posterama</vt:lpstr>
      <vt:lpstr>SineVTI</vt:lpstr>
      <vt:lpstr>The Geography of Mass Incarceration </vt:lpstr>
      <vt:lpstr>Introduction</vt:lpstr>
      <vt:lpstr>Racial Disparity of Mass Incarceration in the United States</vt:lpstr>
      <vt:lpstr>The Spatial Character of Incarceration</vt:lpstr>
      <vt:lpstr>The Geography of Mass Incarceration in New York</vt:lpstr>
      <vt:lpstr>Public Housing to Prison Pipeline</vt:lpstr>
      <vt:lpstr>The idea that incarceration is a problem unique to big cities is a myth, and our residence data shows that upstate community leaders should be worried about incarceration, too.       Prison Policy Initiative (2022)  </vt:lpstr>
      <vt:lpstr>The Effects of Spatial Concentration of Incarceration</vt:lpstr>
      <vt:lpstr>Questions? Reflections?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Geography of Mass Incarceration</dc:title>
  <dc:creator>Satenik Margaryan</dc:creator>
  <cp:lastModifiedBy>Satenik Margaryan</cp:lastModifiedBy>
  <cp:revision>6</cp:revision>
  <dcterms:created xsi:type="dcterms:W3CDTF">2022-09-19T17:15:56Z</dcterms:created>
  <dcterms:modified xsi:type="dcterms:W3CDTF">2022-09-20T16:49:41Z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2022-09-19T17:31:11Z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fda7691c-ae17-4630-aefc-671e82e59f27</vt:lpwstr>
  </property>
  <property fmtid="{D5CDD505-2E9C-101B-9397-08002B2CF9AE}" pid="8" name="MSIP_Label_fa1855b2-0a05-4494-a903-f3f23f3f98e0_ContentBits">
    <vt:lpwstr>0</vt:lpwstr>
  </property>
  <property fmtid="{D5CDD505-2E9C-101B-9397-08002B2CF9AE}" pid="9" name="ContentTypeId">
    <vt:lpwstr>0x010100D5A8EEB5BC74664DA9CFC1CAE5A698B7</vt:lpwstr>
  </property>
</Properties>
</file>