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sldIdLst>
    <p:sldId id="256" r:id="rId5"/>
    <p:sldId id="261" r:id="rId6"/>
    <p:sldId id="257" r:id="rId7"/>
    <p:sldId id="262" r:id="rId8"/>
    <p:sldId id="258" r:id="rId9"/>
    <p:sldId id="259" r:id="rId10"/>
    <p:sldId id="263" r:id="rId11"/>
    <p:sldId id="260" r:id="rId12"/>
    <p:sldId id="26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2" d="100"/>
          <a:sy n="112" d="100"/>
        </p:scale>
        <p:origin x="55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B2EFCD-0AB1-4B7A-9A86-25A55B627290}"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58707762-3D2B-40B4-9252-C93EF7B94F9C}">
      <dgm:prSet/>
      <dgm:spPr/>
      <dgm:t>
        <a:bodyPr/>
        <a:lstStyle/>
        <a:p>
          <a:r>
            <a:rPr lang="en-US"/>
            <a:t>Criminologists have long focused on American cities where predatory crimes disproportionately occur. </a:t>
          </a:r>
        </a:p>
      </dgm:t>
    </dgm:pt>
    <dgm:pt modelId="{70DA0BAC-F44B-4868-9BB9-09B416B8B873}" type="parTrans" cxnId="{A8CE1940-B62A-4134-AF1A-63EA5DE4503E}">
      <dgm:prSet/>
      <dgm:spPr/>
      <dgm:t>
        <a:bodyPr/>
        <a:lstStyle/>
        <a:p>
          <a:endParaRPr lang="en-US"/>
        </a:p>
      </dgm:t>
    </dgm:pt>
    <dgm:pt modelId="{EE62B742-677D-4465-A889-3156F8A9AE8D}" type="sibTrans" cxnId="{A8CE1940-B62A-4134-AF1A-63EA5DE4503E}">
      <dgm:prSet/>
      <dgm:spPr/>
      <dgm:t>
        <a:bodyPr/>
        <a:lstStyle/>
        <a:p>
          <a:endParaRPr lang="en-US"/>
        </a:p>
      </dgm:t>
    </dgm:pt>
    <dgm:pt modelId="{DD5D604F-1486-44A4-844D-558AF52EBB99}">
      <dgm:prSet/>
      <dgm:spPr/>
      <dgm:t>
        <a:bodyPr/>
        <a:lstStyle/>
        <a:p>
          <a:r>
            <a:rPr lang="en-US"/>
            <a:t>They argue that crime is an enduring challenge for those living in urban American cities. </a:t>
          </a:r>
        </a:p>
      </dgm:t>
    </dgm:pt>
    <dgm:pt modelId="{965F1AEA-85C0-4907-B351-1C385BFF4315}" type="parTrans" cxnId="{AB37CD27-B2FE-4599-A06E-937D55C7623F}">
      <dgm:prSet/>
      <dgm:spPr/>
      <dgm:t>
        <a:bodyPr/>
        <a:lstStyle/>
        <a:p>
          <a:endParaRPr lang="en-US"/>
        </a:p>
      </dgm:t>
    </dgm:pt>
    <dgm:pt modelId="{541FEAB4-CB3F-4DBE-AB1F-0A390758CABB}" type="sibTrans" cxnId="{AB37CD27-B2FE-4599-A06E-937D55C7623F}">
      <dgm:prSet/>
      <dgm:spPr/>
      <dgm:t>
        <a:bodyPr/>
        <a:lstStyle/>
        <a:p>
          <a:endParaRPr lang="en-US"/>
        </a:p>
      </dgm:t>
    </dgm:pt>
    <dgm:pt modelId="{5B309D4F-569E-42AE-8BDF-C98DD6A510EE}" type="pres">
      <dgm:prSet presAssocID="{F4B2EFCD-0AB1-4B7A-9A86-25A55B627290}" presName="linear" presStyleCnt="0">
        <dgm:presLayoutVars>
          <dgm:animLvl val="lvl"/>
          <dgm:resizeHandles val="exact"/>
        </dgm:presLayoutVars>
      </dgm:prSet>
      <dgm:spPr/>
    </dgm:pt>
    <dgm:pt modelId="{B04958AC-A7C3-4937-8921-54280EEF22ED}" type="pres">
      <dgm:prSet presAssocID="{58707762-3D2B-40B4-9252-C93EF7B94F9C}" presName="parentText" presStyleLbl="node1" presStyleIdx="0" presStyleCnt="2">
        <dgm:presLayoutVars>
          <dgm:chMax val="0"/>
          <dgm:bulletEnabled val="1"/>
        </dgm:presLayoutVars>
      </dgm:prSet>
      <dgm:spPr/>
    </dgm:pt>
    <dgm:pt modelId="{D290DC13-6AA4-4385-82D8-37BEEDDC51DA}" type="pres">
      <dgm:prSet presAssocID="{EE62B742-677D-4465-A889-3156F8A9AE8D}" presName="spacer" presStyleCnt="0"/>
      <dgm:spPr/>
    </dgm:pt>
    <dgm:pt modelId="{B8DA7B93-FB6A-41A3-BCF1-40174556DF68}" type="pres">
      <dgm:prSet presAssocID="{DD5D604F-1486-44A4-844D-558AF52EBB99}" presName="parentText" presStyleLbl="node1" presStyleIdx="1" presStyleCnt="2">
        <dgm:presLayoutVars>
          <dgm:chMax val="0"/>
          <dgm:bulletEnabled val="1"/>
        </dgm:presLayoutVars>
      </dgm:prSet>
      <dgm:spPr/>
    </dgm:pt>
  </dgm:ptLst>
  <dgm:cxnLst>
    <dgm:cxn modelId="{7D89520D-4331-4494-8F3E-E1E86F990957}" type="presOf" srcId="{F4B2EFCD-0AB1-4B7A-9A86-25A55B627290}" destId="{5B309D4F-569E-42AE-8BDF-C98DD6A510EE}" srcOrd="0" destOrd="0" presId="urn:microsoft.com/office/officeart/2005/8/layout/vList2"/>
    <dgm:cxn modelId="{AB37CD27-B2FE-4599-A06E-937D55C7623F}" srcId="{F4B2EFCD-0AB1-4B7A-9A86-25A55B627290}" destId="{DD5D604F-1486-44A4-844D-558AF52EBB99}" srcOrd="1" destOrd="0" parTransId="{965F1AEA-85C0-4907-B351-1C385BFF4315}" sibTransId="{541FEAB4-CB3F-4DBE-AB1F-0A390758CABB}"/>
    <dgm:cxn modelId="{A8CE1940-B62A-4134-AF1A-63EA5DE4503E}" srcId="{F4B2EFCD-0AB1-4B7A-9A86-25A55B627290}" destId="{58707762-3D2B-40B4-9252-C93EF7B94F9C}" srcOrd="0" destOrd="0" parTransId="{70DA0BAC-F44B-4868-9BB9-09B416B8B873}" sibTransId="{EE62B742-677D-4465-A889-3156F8A9AE8D}"/>
    <dgm:cxn modelId="{39581ABD-A354-40F6-BC2D-9FF49620CB99}" type="presOf" srcId="{DD5D604F-1486-44A4-844D-558AF52EBB99}" destId="{B8DA7B93-FB6A-41A3-BCF1-40174556DF68}" srcOrd="0" destOrd="0" presId="urn:microsoft.com/office/officeart/2005/8/layout/vList2"/>
    <dgm:cxn modelId="{F88966F2-A384-4B53-A5CF-9321D60CE4FA}" type="presOf" srcId="{58707762-3D2B-40B4-9252-C93EF7B94F9C}" destId="{B04958AC-A7C3-4937-8921-54280EEF22ED}" srcOrd="0" destOrd="0" presId="urn:microsoft.com/office/officeart/2005/8/layout/vList2"/>
    <dgm:cxn modelId="{3E810F56-256C-4810-AA20-4CB5A102487A}" type="presParOf" srcId="{5B309D4F-569E-42AE-8BDF-C98DD6A510EE}" destId="{B04958AC-A7C3-4937-8921-54280EEF22ED}" srcOrd="0" destOrd="0" presId="urn:microsoft.com/office/officeart/2005/8/layout/vList2"/>
    <dgm:cxn modelId="{2887B20D-FD94-486B-8E20-CBA577174A53}" type="presParOf" srcId="{5B309D4F-569E-42AE-8BDF-C98DD6A510EE}" destId="{D290DC13-6AA4-4385-82D8-37BEEDDC51DA}" srcOrd="1" destOrd="0" presId="urn:microsoft.com/office/officeart/2005/8/layout/vList2"/>
    <dgm:cxn modelId="{0D66379C-984C-4B53-9BFE-9684AE80007F}" type="presParOf" srcId="{5B309D4F-569E-42AE-8BDF-C98DD6A510EE}" destId="{B8DA7B93-FB6A-41A3-BCF1-40174556DF68}"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16DA17-E617-404C-8274-FF4C974D49F8}" type="doc">
      <dgm:prSet loTypeId="urn:microsoft.com/office/officeart/2005/8/layout/list1" loCatId="list" qsTypeId="urn:microsoft.com/office/officeart/2005/8/quickstyle/simple4" qsCatId="simple" csTypeId="urn:microsoft.com/office/officeart/2005/8/colors/accent0_3" csCatId="mainScheme"/>
      <dgm:spPr/>
      <dgm:t>
        <a:bodyPr/>
        <a:lstStyle/>
        <a:p>
          <a:endParaRPr lang="en-US"/>
        </a:p>
      </dgm:t>
    </dgm:pt>
    <dgm:pt modelId="{1CBD360C-972B-47C3-8464-837920609F5A}">
      <dgm:prSet/>
      <dgm:spPr/>
      <dgm:t>
        <a:bodyPr/>
        <a:lstStyle/>
        <a:p>
          <a:r>
            <a:rPr lang="en-US"/>
            <a:t>Community as socially disorganized </a:t>
          </a:r>
        </a:p>
      </dgm:t>
    </dgm:pt>
    <dgm:pt modelId="{0AB61353-AE57-4118-8BEA-314436ECF8E7}" type="parTrans" cxnId="{7E2326F2-F9DA-4D78-A33B-78D425495DE9}">
      <dgm:prSet/>
      <dgm:spPr/>
      <dgm:t>
        <a:bodyPr/>
        <a:lstStyle/>
        <a:p>
          <a:endParaRPr lang="en-US"/>
        </a:p>
      </dgm:t>
    </dgm:pt>
    <dgm:pt modelId="{8A4F71DB-9119-4206-B163-F0D9870D417E}" type="sibTrans" cxnId="{7E2326F2-F9DA-4D78-A33B-78D425495DE9}">
      <dgm:prSet/>
      <dgm:spPr/>
      <dgm:t>
        <a:bodyPr/>
        <a:lstStyle/>
        <a:p>
          <a:endParaRPr lang="en-US"/>
        </a:p>
      </dgm:t>
    </dgm:pt>
    <dgm:pt modelId="{A6A97ECE-4E20-4E52-BEDB-4DAFB5CE2EE2}">
      <dgm:prSet/>
      <dgm:spPr/>
      <dgm:t>
        <a:bodyPr/>
        <a:lstStyle/>
        <a:p>
          <a:r>
            <a:rPr lang="en-US"/>
            <a:t>Shaw and McKay and Chicago School of Criminology</a:t>
          </a:r>
        </a:p>
      </dgm:t>
    </dgm:pt>
    <dgm:pt modelId="{E37AC9A8-D601-404E-B89E-03DC23529DDB}" type="parTrans" cxnId="{C2A96C56-FE85-463F-867E-E80AD6949271}">
      <dgm:prSet/>
      <dgm:spPr/>
      <dgm:t>
        <a:bodyPr/>
        <a:lstStyle/>
        <a:p>
          <a:endParaRPr lang="en-US"/>
        </a:p>
      </dgm:t>
    </dgm:pt>
    <dgm:pt modelId="{BBB3E9BB-8592-4835-98EF-2D8F05A67269}" type="sibTrans" cxnId="{C2A96C56-FE85-463F-867E-E80AD6949271}">
      <dgm:prSet/>
      <dgm:spPr/>
      <dgm:t>
        <a:bodyPr/>
        <a:lstStyle/>
        <a:p>
          <a:endParaRPr lang="en-US"/>
        </a:p>
      </dgm:t>
    </dgm:pt>
    <dgm:pt modelId="{D0CFD0E8-84FD-41D2-9F24-00297F652924}">
      <dgm:prSet/>
      <dgm:spPr/>
      <dgm:t>
        <a:bodyPr/>
        <a:lstStyle/>
        <a:p>
          <a:r>
            <a:rPr lang="en-US"/>
            <a:t>Community as the truly disadvantaged</a:t>
          </a:r>
        </a:p>
      </dgm:t>
    </dgm:pt>
    <dgm:pt modelId="{DCB21B35-279A-4387-8DA3-169ECD88A390}" type="parTrans" cxnId="{AEEEB17B-F328-4F30-BCC4-5BB68E6D6039}">
      <dgm:prSet/>
      <dgm:spPr/>
      <dgm:t>
        <a:bodyPr/>
        <a:lstStyle/>
        <a:p>
          <a:endParaRPr lang="en-US"/>
        </a:p>
      </dgm:t>
    </dgm:pt>
    <dgm:pt modelId="{A6678FC4-DB9D-4D86-ACA1-AC8B07F1AAD5}" type="sibTrans" cxnId="{AEEEB17B-F328-4F30-BCC4-5BB68E6D6039}">
      <dgm:prSet/>
      <dgm:spPr/>
      <dgm:t>
        <a:bodyPr/>
        <a:lstStyle/>
        <a:p>
          <a:endParaRPr lang="en-US"/>
        </a:p>
      </dgm:t>
    </dgm:pt>
    <dgm:pt modelId="{50B6FF4A-41E5-476E-9568-742B6DEF920F}">
      <dgm:prSet/>
      <dgm:spPr/>
      <dgm:t>
        <a:bodyPr/>
        <a:lstStyle/>
        <a:p>
          <a:r>
            <a:rPr lang="en-US"/>
            <a:t>Based on the work of William Julius Wilson “The Truly Disadvantaged” (1987)</a:t>
          </a:r>
        </a:p>
      </dgm:t>
    </dgm:pt>
    <dgm:pt modelId="{CFB2A7B9-4461-460D-ACC4-41953CD82808}" type="parTrans" cxnId="{5B5284B5-E336-4E34-85B8-21A434157DBD}">
      <dgm:prSet/>
      <dgm:spPr/>
      <dgm:t>
        <a:bodyPr/>
        <a:lstStyle/>
        <a:p>
          <a:endParaRPr lang="en-US"/>
        </a:p>
      </dgm:t>
    </dgm:pt>
    <dgm:pt modelId="{746320D3-AAE7-448E-8A46-CA558CA2F285}" type="sibTrans" cxnId="{5B5284B5-E336-4E34-85B8-21A434157DBD}">
      <dgm:prSet/>
      <dgm:spPr/>
      <dgm:t>
        <a:bodyPr/>
        <a:lstStyle/>
        <a:p>
          <a:endParaRPr lang="en-US"/>
        </a:p>
      </dgm:t>
    </dgm:pt>
    <dgm:pt modelId="{24DF72FF-8187-4B87-86FD-CF1B30B1818D}">
      <dgm:prSet/>
      <dgm:spPr/>
      <dgm:t>
        <a:bodyPr/>
        <a:lstStyle/>
        <a:p>
          <a:r>
            <a:rPr lang="en-US"/>
            <a:t>Community as a Broken Window</a:t>
          </a:r>
        </a:p>
      </dgm:t>
    </dgm:pt>
    <dgm:pt modelId="{5E0AC064-0560-4977-B207-E29A23A9FDBD}" type="parTrans" cxnId="{4AE5A45E-CCC7-4D3A-B2D9-65DC5851B585}">
      <dgm:prSet/>
      <dgm:spPr/>
      <dgm:t>
        <a:bodyPr/>
        <a:lstStyle/>
        <a:p>
          <a:endParaRPr lang="en-US"/>
        </a:p>
      </dgm:t>
    </dgm:pt>
    <dgm:pt modelId="{FDC74E87-C6B6-4876-8EEE-2C1C028DF6E7}" type="sibTrans" cxnId="{4AE5A45E-CCC7-4D3A-B2D9-65DC5851B585}">
      <dgm:prSet/>
      <dgm:spPr/>
      <dgm:t>
        <a:bodyPr/>
        <a:lstStyle/>
        <a:p>
          <a:endParaRPr lang="en-US"/>
        </a:p>
      </dgm:t>
    </dgm:pt>
    <dgm:pt modelId="{16D5DE45-8BB0-4261-8ED0-F7F7C71AE991}">
      <dgm:prSet/>
      <dgm:spPr/>
      <dgm:t>
        <a:bodyPr/>
        <a:lstStyle/>
        <a:p>
          <a:r>
            <a:rPr lang="en-US"/>
            <a:t>James Q. Wilson and George Kelling (1982)</a:t>
          </a:r>
        </a:p>
      </dgm:t>
    </dgm:pt>
    <dgm:pt modelId="{B5EBFA62-0A38-4954-8D0B-A959DCA87E19}" type="parTrans" cxnId="{BC6DD0D9-FDA2-4D6F-8A25-19C3A1757809}">
      <dgm:prSet/>
      <dgm:spPr/>
      <dgm:t>
        <a:bodyPr/>
        <a:lstStyle/>
        <a:p>
          <a:endParaRPr lang="en-US"/>
        </a:p>
      </dgm:t>
    </dgm:pt>
    <dgm:pt modelId="{DB5C706A-C73E-45B2-A7FD-EC3A043C6995}" type="sibTrans" cxnId="{BC6DD0D9-FDA2-4D6F-8A25-19C3A1757809}">
      <dgm:prSet/>
      <dgm:spPr/>
      <dgm:t>
        <a:bodyPr/>
        <a:lstStyle/>
        <a:p>
          <a:endParaRPr lang="en-US"/>
        </a:p>
      </dgm:t>
    </dgm:pt>
    <dgm:pt modelId="{00384831-D431-4FBC-8487-4E0D25905F54}">
      <dgm:prSet/>
      <dgm:spPr/>
      <dgm:t>
        <a:bodyPr/>
        <a:lstStyle/>
        <a:p>
          <a:r>
            <a:rPr lang="en-US"/>
            <a:t>Community as criminal opportunity</a:t>
          </a:r>
        </a:p>
      </dgm:t>
    </dgm:pt>
    <dgm:pt modelId="{5BA94DD5-FC1D-4278-81BC-F263B03E0E10}" type="parTrans" cxnId="{E15E60F6-6C64-481D-A551-A3FFE5AA38E0}">
      <dgm:prSet/>
      <dgm:spPr/>
      <dgm:t>
        <a:bodyPr/>
        <a:lstStyle/>
        <a:p>
          <a:endParaRPr lang="en-US"/>
        </a:p>
      </dgm:t>
    </dgm:pt>
    <dgm:pt modelId="{792EEC74-622A-4DE1-8541-4B027C51B732}" type="sibTrans" cxnId="{E15E60F6-6C64-481D-A551-A3FFE5AA38E0}">
      <dgm:prSet/>
      <dgm:spPr/>
      <dgm:t>
        <a:bodyPr/>
        <a:lstStyle/>
        <a:p>
          <a:endParaRPr lang="en-US"/>
        </a:p>
      </dgm:t>
    </dgm:pt>
    <dgm:pt modelId="{F55BF1F5-BFC6-4BE9-86E1-94BB235D3B26}">
      <dgm:prSet/>
      <dgm:spPr/>
      <dgm:t>
        <a:bodyPr/>
        <a:lstStyle/>
        <a:p>
          <a:r>
            <a:rPr lang="en-US"/>
            <a:t>Lawrence Cohen and Marcus Felson</a:t>
          </a:r>
        </a:p>
      </dgm:t>
    </dgm:pt>
    <dgm:pt modelId="{189FC4B5-3E00-4FF3-A861-9D391BE2A7F5}" type="parTrans" cxnId="{159E8BBB-F271-49CF-8602-B800B70B0A1F}">
      <dgm:prSet/>
      <dgm:spPr/>
      <dgm:t>
        <a:bodyPr/>
        <a:lstStyle/>
        <a:p>
          <a:endParaRPr lang="en-US"/>
        </a:p>
      </dgm:t>
    </dgm:pt>
    <dgm:pt modelId="{9D6F2592-93C8-4FEB-968E-E7A78FE625BF}" type="sibTrans" cxnId="{159E8BBB-F271-49CF-8602-B800B70B0A1F}">
      <dgm:prSet/>
      <dgm:spPr/>
      <dgm:t>
        <a:bodyPr/>
        <a:lstStyle/>
        <a:p>
          <a:endParaRPr lang="en-US"/>
        </a:p>
      </dgm:t>
    </dgm:pt>
    <dgm:pt modelId="{8B94FF82-C3C5-4D1A-B329-464254E08C1E}">
      <dgm:prSet/>
      <dgm:spPr/>
      <dgm:t>
        <a:bodyPr/>
        <a:lstStyle/>
        <a:p>
          <a:r>
            <a:rPr lang="en-US"/>
            <a:t>Community as collective efficacy</a:t>
          </a:r>
        </a:p>
      </dgm:t>
    </dgm:pt>
    <dgm:pt modelId="{8224F398-861C-4C21-BCF9-83B850572C0F}" type="parTrans" cxnId="{0FB83437-F5F5-4F37-9859-91E3AF41386B}">
      <dgm:prSet/>
      <dgm:spPr/>
      <dgm:t>
        <a:bodyPr/>
        <a:lstStyle/>
        <a:p>
          <a:endParaRPr lang="en-US"/>
        </a:p>
      </dgm:t>
    </dgm:pt>
    <dgm:pt modelId="{99CA3773-86A7-4FDE-8BA5-705A8E8060E7}" type="sibTrans" cxnId="{0FB83437-F5F5-4F37-9859-91E3AF41386B}">
      <dgm:prSet/>
      <dgm:spPr/>
      <dgm:t>
        <a:bodyPr/>
        <a:lstStyle/>
        <a:p>
          <a:endParaRPr lang="en-US"/>
        </a:p>
      </dgm:t>
    </dgm:pt>
    <dgm:pt modelId="{4940F7EF-5842-4BE8-B4C3-BED356FB1F73}">
      <dgm:prSet/>
      <dgm:spPr/>
      <dgm:t>
        <a:bodyPr/>
        <a:lstStyle/>
        <a:p>
          <a:r>
            <a:rPr lang="en-US"/>
            <a:t>Robert Sampson</a:t>
          </a:r>
        </a:p>
      </dgm:t>
    </dgm:pt>
    <dgm:pt modelId="{EAE7555A-F780-4357-8B16-24B40DB1BE26}" type="parTrans" cxnId="{706335AF-EDFC-4B9C-BA05-7F23F5FD4F32}">
      <dgm:prSet/>
      <dgm:spPr/>
      <dgm:t>
        <a:bodyPr/>
        <a:lstStyle/>
        <a:p>
          <a:endParaRPr lang="en-US"/>
        </a:p>
      </dgm:t>
    </dgm:pt>
    <dgm:pt modelId="{986D9BAE-D57A-46B0-8D88-895F7CC91671}" type="sibTrans" cxnId="{706335AF-EDFC-4B9C-BA05-7F23F5FD4F32}">
      <dgm:prSet/>
      <dgm:spPr/>
      <dgm:t>
        <a:bodyPr/>
        <a:lstStyle/>
        <a:p>
          <a:endParaRPr lang="en-US"/>
        </a:p>
      </dgm:t>
    </dgm:pt>
    <dgm:pt modelId="{AB673A92-B377-4174-AAF8-60CEDE4D20A2}" type="pres">
      <dgm:prSet presAssocID="{9016DA17-E617-404C-8274-FF4C974D49F8}" presName="linear" presStyleCnt="0">
        <dgm:presLayoutVars>
          <dgm:dir/>
          <dgm:animLvl val="lvl"/>
          <dgm:resizeHandles val="exact"/>
        </dgm:presLayoutVars>
      </dgm:prSet>
      <dgm:spPr/>
    </dgm:pt>
    <dgm:pt modelId="{69B45C36-53C7-485A-97F5-F508C2F0EBA6}" type="pres">
      <dgm:prSet presAssocID="{1CBD360C-972B-47C3-8464-837920609F5A}" presName="parentLin" presStyleCnt="0"/>
      <dgm:spPr/>
    </dgm:pt>
    <dgm:pt modelId="{36BE2A15-A255-448F-A39C-29C44489CB24}" type="pres">
      <dgm:prSet presAssocID="{1CBD360C-972B-47C3-8464-837920609F5A}" presName="parentLeftMargin" presStyleLbl="node1" presStyleIdx="0" presStyleCnt="5"/>
      <dgm:spPr/>
    </dgm:pt>
    <dgm:pt modelId="{BD08A188-E7EA-4106-AA87-254931397194}" type="pres">
      <dgm:prSet presAssocID="{1CBD360C-972B-47C3-8464-837920609F5A}" presName="parentText" presStyleLbl="node1" presStyleIdx="0" presStyleCnt="5">
        <dgm:presLayoutVars>
          <dgm:chMax val="0"/>
          <dgm:bulletEnabled val="1"/>
        </dgm:presLayoutVars>
      </dgm:prSet>
      <dgm:spPr/>
    </dgm:pt>
    <dgm:pt modelId="{8A28BE97-3C7D-48A8-BFEF-0AC14F0F8622}" type="pres">
      <dgm:prSet presAssocID="{1CBD360C-972B-47C3-8464-837920609F5A}" presName="negativeSpace" presStyleCnt="0"/>
      <dgm:spPr/>
    </dgm:pt>
    <dgm:pt modelId="{AD9F2B86-7E78-4152-8ED6-721335B55B09}" type="pres">
      <dgm:prSet presAssocID="{1CBD360C-972B-47C3-8464-837920609F5A}" presName="childText" presStyleLbl="conFgAcc1" presStyleIdx="0" presStyleCnt="5">
        <dgm:presLayoutVars>
          <dgm:bulletEnabled val="1"/>
        </dgm:presLayoutVars>
      </dgm:prSet>
      <dgm:spPr/>
    </dgm:pt>
    <dgm:pt modelId="{F60085B4-B7F8-4D83-A135-A8A6EC5F8064}" type="pres">
      <dgm:prSet presAssocID="{8A4F71DB-9119-4206-B163-F0D9870D417E}" presName="spaceBetweenRectangles" presStyleCnt="0"/>
      <dgm:spPr/>
    </dgm:pt>
    <dgm:pt modelId="{CF0B7997-0504-463F-88A0-7BF210047F3B}" type="pres">
      <dgm:prSet presAssocID="{D0CFD0E8-84FD-41D2-9F24-00297F652924}" presName="parentLin" presStyleCnt="0"/>
      <dgm:spPr/>
    </dgm:pt>
    <dgm:pt modelId="{DD58DE0C-0738-4CFF-BB5F-4AB083B91E5D}" type="pres">
      <dgm:prSet presAssocID="{D0CFD0E8-84FD-41D2-9F24-00297F652924}" presName="parentLeftMargin" presStyleLbl="node1" presStyleIdx="0" presStyleCnt="5"/>
      <dgm:spPr/>
    </dgm:pt>
    <dgm:pt modelId="{35F9DC45-9F95-48C9-9F12-6F08DDAA423B}" type="pres">
      <dgm:prSet presAssocID="{D0CFD0E8-84FD-41D2-9F24-00297F652924}" presName="parentText" presStyleLbl="node1" presStyleIdx="1" presStyleCnt="5">
        <dgm:presLayoutVars>
          <dgm:chMax val="0"/>
          <dgm:bulletEnabled val="1"/>
        </dgm:presLayoutVars>
      </dgm:prSet>
      <dgm:spPr/>
    </dgm:pt>
    <dgm:pt modelId="{DE8600DF-2F0C-420B-B292-582A6C07F4A8}" type="pres">
      <dgm:prSet presAssocID="{D0CFD0E8-84FD-41D2-9F24-00297F652924}" presName="negativeSpace" presStyleCnt="0"/>
      <dgm:spPr/>
    </dgm:pt>
    <dgm:pt modelId="{84F94A67-D7F0-4852-A27C-3464A6AB4C4E}" type="pres">
      <dgm:prSet presAssocID="{D0CFD0E8-84FD-41D2-9F24-00297F652924}" presName="childText" presStyleLbl="conFgAcc1" presStyleIdx="1" presStyleCnt="5">
        <dgm:presLayoutVars>
          <dgm:bulletEnabled val="1"/>
        </dgm:presLayoutVars>
      </dgm:prSet>
      <dgm:spPr/>
    </dgm:pt>
    <dgm:pt modelId="{80F9A22D-D3AC-466B-9E11-E7F2796A962C}" type="pres">
      <dgm:prSet presAssocID="{A6678FC4-DB9D-4D86-ACA1-AC8B07F1AAD5}" presName="spaceBetweenRectangles" presStyleCnt="0"/>
      <dgm:spPr/>
    </dgm:pt>
    <dgm:pt modelId="{94F57D59-9BC8-41B0-8EEE-AF77C7B09DF9}" type="pres">
      <dgm:prSet presAssocID="{24DF72FF-8187-4B87-86FD-CF1B30B1818D}" presName="parentLin" presStyleCnt="0"/>
      <dgm:spPr/>
    </dgm:pt>
    <dgm:pt modelId="{44FDBD54-9B97-4BDE-A417-7AA0CE1C5B71}" type="pres">
      <dgm:prSet presAssocID="{24DF72FF-8187-4B87-86FD-CF1B30B1818D}" presName="parentLeftMargin" presStyleLbl="node1" presStyleIdx="1" presStyleCnt="5"/>
      <dgm:spPr/>
    </dgm:pt>
    <dgm:pt modelId="{4F839892-3EB6-4F7A-B8CF-D357B86C24BC}" type="pres">
      <dgm:prSet presAssocID="{24DF72FF-8187-4B87-86FD-CF1B30B1818D}" presName="parentText" presStyleLbl="node1" presStyleIdx="2" presStyleCnt="5">
        <dgm:presLayoutVars>
          <dgm:chMax val="0"/>
          <dgm:bulletEnabled val="1"/>
        </dgm:presLayoutVars>
      </dgm:prSet>
      <dgm:spPr/>
    </dgm:pt>
    <dgm:pt modelId="{19904CC1-D584-4E94-A21B-98552B503C0D}" type="pres">
      <dgm:prSet presAssocID="{24DF72FF-8187-4B87-86FD-CF1B30B1818D}" presName="negativeSpace" presStyleCnt="0"/>
      <dgm:spPr/>
    </dgm:pt>
    <dgm:pt modelId="{C80799A3-7E83-4A68-B4BA-F3817C0637D4}" type="pres">
      <dgm:prSet presAssocID="{24DF72FF-8187-4B87-86FD-CF1B30B1818D}" presName="childText" presStyleLbl="conFgAcc1" presStyleIdx="2" presStyleCnt="5">
        <dgm:presLayoutVars>
          <dgm:bulletEnabled val="1"/>
        </dgm:presLayoutVars>
      </dgm:prSet>
      <dgm:spPr/>
    </dgm:pt>
    <dgm:pt modelId="{B994A3CB-D23C-4C80-A35E-5D9644CC4F74}" type="pres">
      <dgm:prSet presAssocID="{FDC74E87-C6B6-4876-8EEE-2C1C028DF6E7}" presName="spaceBetweenRectangles" presStyleCnt="0"/>
      <dgm:spPr/>
    </dgm:pt>
    <dgm:pt modelId="{D404BC59-7478-425A-95CA-E2B639853D1D}" type="pres">
      <dgm:prSet presAssocID="{00384831-D431-4FBC-8487-4E0D25905F54}" presName="parentLin" presStyleCnt="0"/>
      <dgm:spPr/>
    </dgm:pt>
    <dgm:pt modelId="{81FFFAD7-EDFD-44B1-A86F-81B84E6F2436}" type="pres">
      <dgm:prSet presAssocID="{00384831-D431-4FBC-8487-4E0D25905F54}" presName="parentLeftMargin" presStyleLbl="node1" presStyleIdx="2" presStyleCnt="5"/>
      <dgm:spPr/>
    </dgm:pt>
    <dgm:pt modelId="{0559C04D-0DDD-4A59-9AB9-8B2F6EA01EF3}" type="pres">
      <dgm:prSet presAssocID="{00384831-D431-4FBC-8487-4E0D25905F54}" presName="parentText" presStyleLbl="node1" presStyleIdx="3" presStyleCnt="5">
        <dgm:presLayoutVars>
          <dgm:chMax val="0"/>
          <dgm:bulletEnabled val="1"/>
        </dgm:presLayoutVars>
      </dgm:prSet>
      <dgm:spPr/>
    </dgm:pt>
    <dgm:pt modelId="{64DDA580-2DFE-44B5-A8B9-EDA9D49B717C}" type="pres">
      <dgm:prSet presAssocID="{00384831-D431-4FBC-8487-4E0D25905F54}" presName="negativeSpace" presStyleCnt="0"/>
      <dgm:spPr/>
    </dgm:pt>
    <dgm:pt modelId="{99C6E7E3-EBD3-464C-B34F-D267D35FF4CD}" type="pres">
      <dgm:prSet presAssocID="{00384831-D431-4FBC-8487-4E0D25905F54}" presName="childText" presStyleLbl="conFgAcc1" presStyleIdx="3" presStyleCnt="5">
        <dgm:presLayoutVars>
          <dgm:bulletEnabled val="1"/>
        </dgm:presLayoutVars>
      </dgm:prSet>
      <dgm:spPr/>
    </dgm:pt>
    <dgm:pt modelId="{18A85531-6F6B-4602-82DE-BE298E15053D}" type="pres">
      <dgm:prSet presAssocID="{792EEC74-622A-4DE1-8541-4B027C51B732}" presName="spaceBetweenRectangles" presStyleCnt="0"/>
      <dgm:spPr/>
    </dgm:pt>
    <dgm:pt modelId="{F4178B7B-D236-4D39-A9F2-10E134A8DCA8}" type="pres">
      <dgm:prSet presAssocID="{8B94FF82-C3C5-4D1A-B329-464254E08C1E}" presName="parentLin" presStyleCnt="0"/>
      <dgm:spPr/>
    </dgm:pt>
    <dgm:pt modelId="{3B44B0F1-8522-42CF-9A2F-21BC5BAFAA4E}" type="pres">
      <dgm:prSet presAssocID="{8B94FF82-C3C5-4D1A-B329-464254E08C1E}" presName="parentLeftMargin" presStyleLbl="node1" presStyleIdx="3" presStyleCnt="5"/>
      <dgm:spPr/>
    </dgm:pt>
    <dgm:pt modelId="{9A525B59-49C0-467B-A9B8-6308C547C89D}" type="pres">
      <dgm:prSet presAssocID="{8B94FF82-C3C5-4D1A-B329-464254E08C1E}" presName="parentText" presStyleLbl="node1" presStyleIdx="4" presStyleCnt="5">
        <dgm:presLayoutVars>
          <dgm:chMax val="0"/>
          <dgm:bulletEnabled val="1"/>
        </dgm:presLayoutVars>
      </dgm:prSet>
      <dgm:spPr/>
    </dgm:pt>
    <dgm:pt modelId="{8C46BE8C-A556-4F69-992F-2532A327284C}" type="pres">
      <dgm:prSet presAssocID="{8B94FF82-C3C5-4D1A-B329-464254E08C1E}" presName="negativeSpace" presStyleCnt="0"/>
      <dgm:spPr/>
    </dgm:pt>
    <dgm:pt modelId="{582B4C9F-736B-4257-82D8-9E5F9A96100A}" type="pres">
      <dgm:prSet presAssocID="{8B94FF82-C3C5-4D1A-B329-464254E08C1E}" presName="childText" presStyleLbl="conFgAcc1" presStyleIdx="4" presStyleCnt="5">
        <dgm:presLayoutVars>
          <dgm:bulletEnabled val="1"/>
        </dgm:presLayoutVars>
      </dgm:prSet>
      <dgm:spPr/>
    </dgm:pt>
  </dgm:ptLst>
  <dgm:cxnLst>
    <dgm:cxn modelId="{B8224103-06A3-4504-95C5-CD6E2B6B0B37}" type="presOf" srcId="{A6A97ECE-4E20-4E52-BEDB-4DAFB5CE2EE2}" destId="{AD9F2B86-7E78-4152-8ED6-721335B55B09}" srcOrd="0" destOrd="0" presId="urn:microsoft.com/office/officeart/2005/8/layout/list1"/>
    <dgm:cxn modelId="{31C55B1D-54AA-45F3-A0D8-EC58EAB28577}" type="presOf" srcId="{1CBD360C-972B-47C3-8464-837920609F5A}" destId="{BD08A188-E7EA-4106-AA87-254931397194}" srcOrd="1" destOrd="0" presId="urn:microsoft.com/office/officeart/2005/8/layout/list1"/>
    <dgm:cxn modelId="{6028DF27-A5A1-4F55-A7DC-B5D7B4212CEC}" type="presOf" srcId="{D0CFD0E8-84FD-41D2-9F24-00297F652924}" destId="{DD58DE0C-0738-4CFF-BB5F-4AB083B91E5D}" srcOrd="0" destOrd="0" presId="urn:microsoft.com/office/officeart/2005/8/layout/list1"/>
    <dgm:cxn modelId="{903A2D2B-AC81-4F39-84E1-7532526F6AB4}" type="presOf" srcId="{24DF72FF-8187-4B87-86FD-CF1B30B1818D}" destId="{44FDBD54-9B97-4BDE-A417-7AA0CE1C5B71}" srcOrd="0" destOrd="0" presId="urn:microsoft.com/office/officeart/2005/8/layout/list1"/>
    <dgm:cxn modelId="{0FB83437-F5F5-4F37-9859-91E3AF41386B}" srcId="{9016DA17-E617-404C-8274-FF4C974D49F8}" destId="{8B94FF82-C3C5-4D1A-B329-464254E08C1E}" srcOrd="4" destOrd="0" parTransId="{8224F398-861C-4C21-BCF9-83B850572C0F}" sibTransId="{99CA3773-86A7-4FDE-8BA5-705A8E8060E7}"/>
    <dgm:cxn modelId="{8691003A-4A4F-4E8B-85EB-159B197B7BD7}" type="presOf" srcId="{50B6FF4A-41E5-476E-9568-742B6DEF920F}" destId="{84F94A67-D7F0-4852-A27C-3464A6AB4C4E}" srcOrd="0" destOrd="0" presId="urn:microsoft.com/office/officeart/2005/8/layout/list1"/>
    <dgm:cxn modelId="{7C631940-AD42-4DD5-9ADD-9647E340289D}" type="presOf" srcId="{16D5DE45-8BB0-4261-8ED0-F7F7C71AE991}" destId="{C80799A3-7E83-4A68-B4BA-F3817C0637D4}" srcOrd="0" destOrd="0" presId="urn:microsoft.com/office/officeart/2005/8/layout/list1"/>
    <dgm:cxn modelId="{1C164740-1E50-4D0D-92AB-33282A44F0CB}" type="presOf" srcId="{00384831-D431-4FBC-8487-4E0D25905F54}" destId="{81FFFAD7-EDFD-44B1-A86F-81B84E6F2436}" srcOrd="0" destOrd="0" presId="urn:microsoft.com/office/officeart/2005/8/layout/list1"/>
    <dgm:cxn modelId="{4AE5A45E-CCC7-4D3A-B2D9-65DC5851B585}" srcId="{9016DA17-E617-404C-8274-FF4C974D49F8}" destId="{24DF72FF-8187-4B87-86FD-CF1B30B1818D}" srcOrd="2" destOrd="0" parTransId="{5E0AC064-0560-4977-B207-E29A23A9FDBD}" sibTransId="{FDC74E87-C6B6-4876-8EEE-2C1C028DF6E7}"/>
    <dgm:cxn modelId="{95810A61-4CDD-47AD-98B7-73750CA7CEF8}" type="presOf" srcId="{4940F7EF-5842-4BE8-B4C3-BED356FB1F73}" destId="{582B4C9F-736B-4257-82D8-9E5F9A96100A}" srcOrd="0" destOrd="0" presId="urn:microsoft.com/office/officeart/2005/8/layout/list1"/>
    <dgm:cxn modelId="{328E5347-9C6B-4B07-843A-0CF44339B162}" type="presOf" srcId="{00384831-D431-4FBC-8487-4E0D25905F54}" destId="{0559C04D-0DDD-4A59-9AB9-8B2F6EA01EF3}" srcOrd="1" destOrd="0" presId="urn:microsoft.com/office/officeart/2005/8/layout/list1"/>
    <dgm:cxn modelId="{C2A96C56-FE85-463F-867E-E80AD6949271}" srcId="{1CBD360C-972B-47C3-8464-837920609F5A}" destId="{A6A97ECE-4E20-4E52-BEDB-4DAFB5CE2EE2}" srcOrd="0" destOrd="0" parTransId="{E37AC9A8-D601-404E-B89E-03DC23529DDB}" sibTransId="{BBB3E9BB-8592-4835-98EF-2D8F05A67269}"/>
    <dgm:cxn modelId="{C432F158-7523-4F32-8E88-E18EE469755A}" type="presOf" srcId="{F55BF1F5-BFC6-4BE9-86E1-94BB235D3B26}" destId="{99C6E7E3-EBD3-464C-B34F-D267D35FF4CD}" srcOrd="0" destOrd="0" presId="urn:microsoft.com/office/officeart/2005/8/layout/list1"/>
    <dgm:cxn modelId="{AEEEB17B-F328-4F30-BCC4-5BB68E6D6039}" srcId="{9016DA17-E617-404C-8274-FF4C974D49F8}" destId="{D0CFD0E8-84FD-41D2-9F24-00297F652924}" srcOrd="1" destOrd="0" parTransId="{DCB21B35-279A-4387-8DA3-169ECD88A390}" sibTransId="{A6678FC4-DB9D-4D86-ACA1-AC8B07F1AAD5}"/>
    <dgm:cxn modelId="{7F89DA8F-C3FE-49DD-9235-1432AE25F507}" type="presOf" srcId="{8B94FF82-C3C5-4D1A-B329-464254E08C1E}" destId="{3B44B0F1-8522-42CF-9A2F-21BC5BAFAA4E}" srcOrd="0" destOrd="0" presId="urn:microsoft.com/office/officeart/2005/8/layout/list1"/>
    <dgm:cxn modelId="{DC247E9F-73A6-4693-8D72-BC65CA5C66A9}" type="presOf" srcId="{D0CFD0E8-84FD-41D2-9F24-00297F652924}" destId="{35F9DC45-9F95-48C9-9F12-6F08DDAA423B}" srcOrd="1" destOrd="0" presId="urn:microsoft.com/office/officeart/2005/8/layout/list1"/>
    <dgm:cxn modelId="{2F15EFAE-353C-450A-A840-90622A085C03}" type="presOf" srcId="{24DF72FF-8187-4B87-86FD-CF1B30B1818D}" destId="{4F839892-3EB6-4F7A-B8CF-D357B86C24BC}" srcOrd="1" destOrd="0" presId="urn:microsoft.com/office/officeart/2005/8/layout/list1"/>
    <dgm:cxn modelId="{706335AF-EDFC-4B9C-BA05-7F23F5FD4F32}" srcId="{8B94FF82-C3C5-4D1A-B329-464254E08C1E}" destId="{4940F7EF-5842-4BE8-B4C3-BED356FB1F73}" srcOrd="0" destOrd="0" parTransId="{EAE7555A-F780-4357-8B16-24B40DB1BE26}" sibTransId="{986D9BAE-D57A-46B0-8D88-895F7CC91671}"/>
    <dgm:cxn modelId="{5B5284B5-E336-4E34-85B8-21A434157DBD}" srcId="{D0CFD0E8-84FD-41D2-9F24-00297F652924}" destId="{50B6FF4A-41E5-476E-9568-742B6DEF920F}" srcOrd="0" destOrd="0" parTransId="{CFB2A7B9-4461-460D-ACC4-41953CD82808}" sibTransId="{746320D3-AAE7-448E-8A46-CA558CA2F285}"/>
    <dgm:cxn modelId="{159E8BBB-F271-49CF-8602-B800B70B0A1F}" srcId="{00384831-D431-4FBC-8487-4E0D25905F54}" destId="{F55BF1F5-BFC6-4BE9-86E1-94BB235D3B26}" srcOrd="0" destOrd="0" parTransId="{189FC4B5-3E00-4FF3-A861-9D391BE2A7F5}" sibTransId="{9D6F2592-93C8-4FEB-968E-E7A78FE625BF}"/>
    <dgm:cxn modelId="{BC6DD0D9-FDA2-4D6F-8A25-19C3A1757809}" srcId="{24DF72FF-8187-4B87-86FD-CF1B30B1818D}" destId="{16D5DE45-8BB0-4261-8ED0-F7F7C71AE991}" srcOrd="0" destOrd="0" parTransId="{B5EBFA62-0A38-4954-8D0B-A959DCA87E19}" sibTransId="{DB5C706A-C73E-45B2-A7FD-EC3A043C6995}"/>
    <dgm:cxn modelId="{DB97B9EF-7AB5-498F-8FF3-D27D2288768D}" type="presOf" srcId="{9016DA17-E617-404C-8274-FF4C974D49F8}" destId="{AB673A92-B377-4174-AAF8-60CEDE4D20A2}" srcOrd="0" destOrd="0" presId="urn:microsoft.com/office/officeart/2005/8/layout/list1"/>
    <dgm:cxn modelId="{8B7807F1-95F7-4C78-A3DC-02A7943137C3}" type="presOf" srcId="{1CBD360C-972B-47C3-8464-837920609F5A}" destId="{36BE2A15-A255-448F-A39C-29C44489CB24}" srcOrd="0" destOrd="0" presId="urn:microsoft.com/office/officeart/2005/8/layout/list1"/>
    <dgm:cxn modelId="{7E2326F2-F9DA-4D78-A33B-78D425495DE9}" srcId="{9016DA17-E617-404C-8274-FF4C974D49F8}" destId="{1CBD360C-972B-47C3-8464-837920609F5A}" srcOrd="0" destOrd="0" parTransId="{0AB61353-AE57-4118-8BEA-314436ECF8E7}" sibTransId="{8A4F71DB-9119-4206-B163-F0D9870D417E}"/>
    <dgm:cxn modelId="{E15E60F6-6C64-481D-A551-A3FFE5AA38E0}" srcId="{9016DA17-E617-404C-8274-FF4C974D49F8}" destId="{00384831-D431-4FBC-8487-4E0D25905F54}" srcOrd="3" destOrd="0" parTransId="{5BA94DD5-FC1D-4278-81BC-F263B03E0E10}" sibTransId="{792EEC74-622A-4DE1-8541-4B027C51B732}"/>
    <dgm:cxn modelId="{C0DF89FD-A693-4DC9-82E3-22691B8DA473}" type="presOf" srcId="{8B94FF82-C3C5-4D1A-B329-464254E08C1E}" destId="{9A525B59-49C0-467B-A9B8-6308C547C89D}" srcOrd="1" destOrd="0" presId="urn:microsoft.com/office/officeart/2005/8/layout/list1"/>
    <dgm:cxn modelId="{CAFC0C06-9252-4AAE-9E20-1ADE1E73736D}" type="presParOf" srcId="{AB673A92-B377-4174-AAF8-60CEDE4D20A2}" destId="{69B45C36-53C7-485A-97F5-F508C2F0EBA6}" srcOrd="0" destOrd="0" presId="urn:microsoft.com/office/officeart/2005/8/layout/list1"/>
    <dgm:cxn modelId="{85EA70C3-96EF-4C34-A104-B4328A1FB617}" type="presParOf" srcId="{69B45C36-53C7-485A-97F5-F508C2F0EBA6}" destId="{36BE2A15-A255-448F-A39C-29C44489CB24}" srcOrd="0" destOrd="0" presId="urn:microsoft.com/office/officeart/2005/8/layout/list1"/>
    <dgm:cxn modelId="{AA7B5680-F199-4F77-ADCE-E78C75B04D4B}" type="presParOf" srcId="{69B45C36-53C7-485A-97F5-F508C2F0EBA6}" destId="{BD08A188-E7EA-4106-AA87-254931397194}" srcOrd="1" destOrd="0" presId="urn:microsoft.com/office/officeart/2005/8/layout/list1"/>
    <dgm:cxn modelId="{3A6AE7C5-6C71-47F4-BCE9-8EC12CC8F692}" type="presParOf" srcId="{AB673A92-B377-4174-AAF8-60CEDE4D20A2}" destId="{8A28BE97-3C7D-48A8-BFEF-0AC14F0F8622}" srcOrd="1" destOrd="0" presId="urn:microsoft.com/office/officeart/2005/8/layout/list1"/>
    <dgm:cxn modelId="{48999DF9-B285-44B1-AE1D-428350FAF6A4}" type="presParOf" srcId="{AB673A92-B377-4174-AAF8-60CEDE4D20A2}" destId="{AD9F2B86-7E78-4152-8ED6-721335B55B09}" srcOrd="2" destOrd="0" presId="urn:microsoft.com/office/officeart/2005/8/layout/list1"/>
    <dgm:cxn modelId="{6A0AA68B-09A7-425B-AAE7-6A76BCA806FE}" type="presParOf" srcId="{AB673A92-B377-4174-AAF8-60CEDE4D20A2}" destId="{F60085B4-B7F8-4D83-A135-A8A6EC5F8064}" srcOrd="3" destOrd="0" presId="urn:microsoft.com/office/officeart/2005/8/layout/list1"/>
    <dgm:cxn modelId="{CEA2BFB9-6EF4-4220-A12B-7FA7B4B83138}" type="presParOf" srcId="{AB673A92-B377-4174-AAF8-60CEDE4D20A2}" destId="{CF0B7997-0504-463F-88A0-7BF210047F3B}" srcOrd="4" destOrd="0" presId="urn:microsoft.com/office/officeart/2005/8/layout/list1"/>
    <dgm:cxn modelId="{7D2F71F6-14EE-48B5-8164-53F3ACDDBD0B}" type="presParOf" srcId="{CF0B7997-0504-463F-88A0-7BF210047F3B}" destId="{DD58DE0C-0738-4CFF-BB5F-4AB083B91E5D}" srcOrd="0" destOrd="0" presId="urn:microsoft.com/office/officeart/2005/8/layout/list1"/>
    <dgm:cxn modelId="{C6CD5B90-E314-4074-86D9-E34345D238E4}" type="presParOf" srcId="{CF0B7997-0504-463F-88A0-7BF210047F3B}" destId="{35F9DC45-9F95-48C9-9F12-6F08DDAA423B}" srcOrd="1" destOrd="0" presId="urn:microsoft.com/office/officeart/2005/8/layout/list1"/>
    <dgm:cxn modelId="{356CA0D5-1FEE-4F07-B608-49544F7B0E1B}" type="presParOf" srcId="{AB673A92-B377-4174-AAF8-60CEDE4D20A2}" destId="{DE8600DF-2F0C-420B-B292-582A6C07F4A8}" srcOrd="5" destOrd="0" presId="urn:microsoft.com/office/officeart/2005/8/layout/list1"/>
    <dgm:cxn modelId="{37BFEA95-8044-48F0-9C39-E3892EF0CCC5}" type="presParOf" srcId="{AB673A92-B377-4174-AAF8-60CEDE4D20A2}" destId="{84F94A67-D7F0-4852-A27C-3464A6AB4C4E}" srcOrd="6" destOrd="0" presId="urn:microsoft.com/office/officeart/2005/8/layout/list1"/>
    <dgm:cxn modelId="{F4B79D18-3110-4B1E-BC39-1D1D305A34DC}" type="presParOf" srcId="{AB673A92-B377-4174-AAF8-60CEDE4D20A2}" destId="{80F9A22D-D3AC-466B-9E11-E7F2796A962C}" srcOrd="7" destOrd="0" presId="urn:microsoft.com/office/officeart/2005/8/layout/list1"/>
    <dgm:cxn modelId="{6C4520F3-5C66-4408-A5BE-2444979809C1}" type="presParOf" srcId="{AB673A92-B377-4174-AAF8-60CEDE4D20A2}" destId="{94F57D59-9BC8-41B0-8EEE-AF77C7B09DF9}" srcOrd="8" destOrd="0" presId="urn:microsoft.com/office/officeart/2005/8/layout/list1"/>
    <dgm:cxn modelId="{255A329D-9622-4D72-985C-329B29300B1D}" type="presParOf" srcId="{94F57D59-9BC8-41B0-8EEE-AF77C7B09DF9}" destId="{44FDBD54-9B97-4BDE-A417-7AA0CE1C5B71}" srcOrd="0" destOrd="0" presId="urn:microsoft.com/office/officeart/2005/8/layout/list1"/>
    <dgm:cxn modelId="{5B739A84-9D70-4B9C-879A-EEAE4203A928}" type="presParOf" srcId="{94F57D59-9BC8-41B0-8EEE-AF77C7B09DF9}" destId="{4F839892-3EB6-4F7A-B8CF-D357B86C24BC}" srcOrd="1" destOrd="0" presId="urn:microsoft.com/office/officeart/2005/8/layout/list1"/>
    <dgm:cxn modelId="{548F4B85-ACE6-4C24-8342-E371018C0C00}" type="presParOf" srcId="{AB673A92-B377-4174-AAF8-60CEDE4D20A2}" destId="{19904CC1-D584-4E94-A21B-98552B503C0D}" srcOrd="9" destOrd="0" presId="urn:microsoft.com/office/officeart/2005/8/layout/list1"/>
    <dgm:cxn modelId="{EF43D94D-E574-45E9-8CCE-3A12C4B216A9}" type="presParOf" srcId="{AB673A92-B377-4174-AAF8-60CEDE4D20A2}" destId="{C80799A3-7E83-4A68-B4BA-F3817C0637D4}" srcOrd="10" destOrd="0" presId="urn:microsoft.com/office/officeart/2005/8/layout/list1"/>
    <dgm:cxn modelId="{5739FFCB-A660-466F-AD72-0F936EA4A4F3}" type="presParOf" srcId="{AB673A92-B377-4174-AAF8-60CEDE4D20A2}" destId="{B994A3CB-D23C-4C80-A35E-5D9644CC4F74}" srcOrd="11" destOrd="0" presId="urn:microsoft.com/office/officeart/2005/8/layout/list1"/>
    <dgm:cxn modelId="{932AEA6E-655C-41A1-B3BF-F5ABC1FDD566}" type="presParOf" srcId="{AB673A92-B377-4174-AAF8-60CEDE4D20A2}" destId="{D404BC59-7478-425A-95CA-E2B639853D1D}" srcOrd="12" destOrd="0" presId="urn:microsoft.com/office/officeart/2005/8/layout/list1"/>
    <dgm:cxn modelId="{DE6FF8E9-A159-408B-8342-EFA9E8BA81F0}" type="presParOf" srcId="{D404BC59-7478-425A-95CA-E2B639853D1D}" destId="{81FFFAD7-EDFD-44B1-A86F-81B84E6F2436}" srcOrd="0" destOrd="0" presId="urn:microsoft.com/office/officeart/2005/8/layout/list1"/>
    <dgm:cxn modelId="{01904797-13F0-4263-80B1-5C919DE9DE5E}" type="presParOf" srcId="{D404BC59-7478-425A-95CA-E2B639853D1D}" destId="{0559C04D-0DDD-4A59-9AB9-8B2F6EA01EF3}" srcOrd="1" destOrd="0" presId="urn:microsoft.com/office/officeart/2005/8/layout/list1"/>
    <dgm:cxn modelId="{1E502514-30C2-4D4A-80F5-EA227E22D312}" type="presParOf" srcId="{AB673A92-B377-4174-AAF8-60CEDE4D20A2}" destId="{64DDA580-2DFE-44B5-A8B9-EDA9D49B717C}" srcOrd="13" destOrd="0" presId="urn:microsoft.com/office/officeart/2005/8/layout/list1"/>
    <dgm:cxn modelId="{1E8B5B59-5B4E-40F6-A209-93DF1D74986C}" type="presParOf" srcId="{AB673A92-B377-4174-AAF8-60CEDE4D20A2}" destId="{99C6E7E3-EBD3-464C-B34F-D267D35FF4CD}" srcOrd="14" destOrd="0" presId="urn:microsoft.com/office/officeart/2005/8/layout/list1"/>
    <dgm:cxn modelId="{37044608-59A0-4AAD-8339-E997838EA1DE}" type="presParOf" srcId="{AB673A92-B377-4174-AAF8-60CEDE4D20A2}" destId="{18A85531-6F6B-4602-82DE-BE298E15053D}" srcOrd="15" destOrd="0" presId="urn:microsoft.com/office/officeart/2005/8/layout/list1"/>
    <dgm:cxn modelId="{F7C49E27-4CA9-4B66-9E5B-C585654AF2F1}" type="presParOf" srcId="{AB673A92-B377-4174-AAF8-60CEDE4D20A2}" destId="{F4178B7B-D236-4D39-A9F2-10E134A8DCA8}" srcOrd="16" destOrd="0" presId="urn:microsoft.com/office/officeart/2005/8/layout/list1"/>
    <dgm:cxn modelId="{C8773B0F-7882-46E9-ABA0-FFDA9323BB42}" type="presParOf" srcId="{F4178B7B-D236-4D39-A9F2-10E134A8DCA8}" destId="{3B44B0F1-8522-42CF-9A2F-21BC5BAFAA4E}" srcOrd="0" destOrd="0" presId="urn:microsoft.com/office/officeart/2005/8/layout/list1"/>
    <dgm:cxn modelId="{029B6B19-EA2C-4FBB-B8CC-A58222698B47}" type="presParOf" srcId="{F4178B7B-D236-4D39-A9F2-10E134A8DCA8}" destId="{9A525B59-49C0-467B-A9B8-6308C547C89D}" srcOrd="1" destOrd="0" presId="urn:microsoft.com/office/officeart/2005/8/layout/list1"/>
    <dgm:cxn modelId="{929C12C3-6595-45F2-8F86-BEF201686B8F}" type="presParOf" srcId="{AB673A92-B377-4174-AAF8-60CEDE4D20A2}" destId="{8C46BE8C-A556-4F69-992F-2532A327284C}" srcOrd="17" destOrd="0" presId="urn:microsoft.com/office/officeart/2005/8/layout/list1"/>
    <dgm:cxn modelId="{0C1523CC-F106-4876-88F9-2B82F9A1015B}" type="presParOf" srcId="{AB673A92-B377-4174-AAF8-60CEDE4D20A2}" destId="{582B4C9F-736B-4257-82D8-9E5F9A96100A}"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4958AC-A7C3-4937-8921-54280EEF22ED}">
      <dsp:nvSpPr>
        <dsp:cNvPr id="0" name=""/>
        <dsp:cNvSpPr/>
      </dsp:nvSpPr>
      <dsp:spPr>
        <a:xfrm>
          <a:off x="0" y="340587"/>
          <a:ext cx="6034656" cy="242657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Criminologists have long focused on American cities where predatory crimes disproportionately occur. </a:t>
          </a:r>
        </a:p>
      </dsp:txBody>
      <dsp:txXfrm>
        <a:off x="118456" y="459043"/>
        <a:ext cx="5797744" cy="2189667"/>
      </dsp:txXfrm>
    </dsp:sp>
    <dsp:sp modelId="{B8DA7B93-FB6A-41A3-BCF1-40174556DF68}">
      <dsp:nvSpPr>
        <dsp:cNvPr id="0" name=""/>
        <dsp:cNvSpPr/>
      </dsp:nvSpPr>
      <dsp:spPr>
        <a:xfrm>
          <a:off x="0" y="2865087"/>
          <a:ext cx="6034656" cy="2426579"/>
        </a:xfrm>
        <a:prstGeom prst="roundRect">
          <a:avLst/>
        </a:prstGeom>
        <a:gradFill rotWithShape="0">
          <a:gsLst>
            <a:gs pos="0">
              <a:schemeClr val="accent2">
                <a:hueOff val="-1474052"/>
                <a:satOff val="-3298"/>
                <a:lumOff val="13923"/>
                <a:alphaOff val="0"/>
                <a:satMod val="103000"/>
                <a:lumMod val="102000"/>
                <a:tint val="94000"/>
              </a:schemeClr>
            </a:gs>
            <a:gs pos="50000">
              <a:schemeClr val="accent2">
                <a:hueOff val="-1474052"/>
                <a:satOff val="-3298"/>
                <a:lumOff val="13923"/>
                <a:alphaOff val="0"/>
                <a:satMod val="110000"/>
                <a:lumMod val="100000"/>
                <a:shade val="100000"/>
              </a:schemeClr>
            </a:gs>
            <a:gs pos="100000">
              <a:schemeClr val="accent2">
                <a:hueOff val="-1474052"/>
                <a:satOff val="-3298"/>
                <a:lumOff val="1392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They argue that crime is an enduring challenge for those living in urban American cities. </a:t>
          </a:r>
        </a:p>
      </dsp:txBody>
      <dsp:txXfrm>
        <a:off x="118456" y="2983543"/>
        <a:ext cx="5797744" cy="21896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9F2B86-7E78-4152-8ED6-721335B55B09}">
      <dsp:nvSpPr>
        <dsp:cNvPr id="0" name=""/>
        <dsp:cNvSpPr/>
      </dsp:nvSpPr>
      <dsp:spPr>
        <a:xfrm>
          <a:off x="0" y="361286"/>
          <a:ext cx="6034656" cy="907200"/>
        </a:xfrm>
        <a:prstGeom prst="rect">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68356" tIns="333248" rIns="468356"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a:t>Shaw and McKay and Chicago School of Criminology</a:t>
          </a:r>
        </a:p>
      </dsp:txBody>
      <dsp:txXfrm>
        <a:off x="0" y="361286"/>
        <a:ext cx="6034656" cy="907200"/>
      </dsp:txXfrm>
    </dsp:sp>
    <dsp:sp modelId="{BD08A188-E7EA-4106-AA87-254931397194}">
      <dsp:nvSpPr>
        <dsp:cNvPr id="0" name=""/>
        <dsp:cNvSpPr/>
      </dsp:nvSpPr>
      <dsp:spPr>
        <a:xfrm>
          <a:off x="301732" y="125126"/>
          <a:ext cx="4224259" cy="472320"/>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9667" tIns="0" rIns="159667" bIns="0" numCol="1" spcCol="1270" anchor="ctr" anchorCtr="0">
          <a:noAutofit/>
        </a:bodyPr>
        <a:lstStyle/>
        <a:p>
          <a:pPr marL="0" lvl="0" indent="0" algn="l" defTabSz="711200">
            <a:lnSpc>
              <a:spcPct val="90000"/>
            </a:lnSpc>
            <a:spcBef>
              <a:spcPct val="0"/>
            </a:spcBef>
            <a:spcAft>
              <a:spcPct val="35000"/>
            </a:spcAft>
            <a:buNone/>
          </a:pPr>
          <a:r>
            <a:rPr lang="en-US" sz="1600" kern="1200"/>
            <a:t>Community as socially disorganized </a:t>
          </a:r>
        </a:p>
      </dsp:txBody>
      <dsp:txXfrm>
        <a:off x="324789" y="148183"/>
        <a:ext cx="4178145" cy="426206"/>
      </dsp:txXfrm>
    </dsp:sp>
    <dsp:sp modelId="{84F94A67-D7F0-4852-A27C-3464A6AB4C4E}">
      <dsp:nvSpPr>
        <dsp:cNvPr id="0" name=""/>
        <dsp:cNvSpPr/>
      </dsp:nvSpPr>
      <dsp:spPr>
        <a:xfrm>
          <a:off x="0" y="1591046"/>
          <a:ext cx="6034656" cy="907200"/>
        </a:xfrm>
        <a:prstGeom prst="rect">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68356" tIns="333248" rIns="468356"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a:t>Based on the work of William Julius Wilson “The Truly Disadvantaged” (1987)</a:t>
          </a:r>
        </a:p>
      </dsp:txBody>
      <dsp:txXfrm>
        <a:off x="0" y="1591046"/>
        <a:ext cx="6034656" cy="907200"/>
      </dsp:txXfrm>
    </dsp:sp>
    <dsp:sp modelId="{35F9DC45-9F95-48C9-9F12-6F08DDAA423B}">
      <dsp:nvSpPr>
        <dsp:cNvPr id="0" name=""/>
        <dsp:cNvSpPr/>
      </dsp:nvSpPr>
      <dsp:spPr>
        <a:xfrm>
          <a:off x="301732" y="1354886"/>
          <a:ext cx="4224259" cy="472320"/>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9667" tIns="0" rIns="159667" bIns="0" numCol="1" spcCol="1270" anchor="ctr" anchorCtr="0">
          <a:noAutofit/>
        </a:bodyPr>
        <a:lstStyle/>
        <a:p>
          <a:pPr marL="0" lvl="0" indent="0" algn="l" defTabSz="711200">
            <a:lnSpc>
              <a:spcPct val="90000"/>
            </a:lnSpc>
            <a:spcBef>
              <a:spcPct val="0"/>
            </a:spcBef>
            <a:spcAft>
              <a:spcPct val="35000"/>
            </a:spcAft>
            <a:buNone/>
          </a:pPr>
          <a:r>
            <a:rPr lang="en-US" sz="1600" kern="1200"/>
            <a:t>Community as the truly disadvantaged</a:t>
          </a:r>
        </a:p>
      </dsp:txBody>
      <dsp:txXfrm>
        <a:off x="324789" y="1377943"/>
        <a:ext cx="4178145" cy="426206"/>
      </dsp:txXfrm>
    </dsp:sp>
    <dsp:sp modelId="{C80799A3-7E83-4A68-B4BA-F3817C0637D4}">
      <dsp:nvSpPr>
        <dsp:cNvPr id="0" name=""/>
        <dsp:cNvSpPr/>
      </dsp:nvSpPr>
      <dsp:spPr>
        <a:xfrm>
          <a:off x="0" y="2820807"/>
          <a:ext cx="6034656" cy="680400"/>
        </a:xfrm>
        <a:prstGeom prst="rect">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68356" tIns="333248" rIns="468356"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a:t>James Q. Wilson and George Kelling (1982)</a:t>
          </a:r>
        </a:p>
      </dsp:txBody>
      <dsp:txXfrm>
        <a:off x="0" y="2820807"/>
        <a:ext cx="6034656" cy="680400"/>
      </dsp:txXfrm>
    </dsp:sp>
    <dsp:sp modelId="{4F839892-3EB6-4F7A-B8CF-D357B86C24BC}">
      <dsp:nvSpPr>
        <dsp:cNvPr id="0" name=""/>
        <dsp:cNvSpPr/>
      </dsp:nvSpPr>
      <dsp:spPr>
        <a:xfrm>
          <a:off x="301732" y="2584647"/>
          <a:ext cx="4224259" cy="472320"/>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9667" tIns="0" rIns="159667" bIns="0" numCol="1" spcCol="1270" anchor="ctr" anchorCtr="0">
          <a:noAutofit/>
        </a:bodyPr>
        <a:lstStyle/>
        <a:p>
          <a:pPr marL="0" lvl="0" indent="0" algn="l" defTabSz="711200">
            <a:lnSpc>
              <a:spcPct val="90000"/>
            </a:lnSpc>
            <a:spcBef>
              <a:spcPct val="0"/>
            </a:spcBef>
            <a:spcAft>
              <a:spcPct val="35000"/>
            </a:spcAft>
            <a:buNone/>
          </a:pPr>
          <a:r>
            <a:rPr lang="en-US" sz="1600" kern="1200"/>
            <a:t>Community as a Broken Window</a:t>
          </a:r>
        </a:p>
      </dsp:txBody>
      <dsp:txXfrm>
        <a:off x="324789" y="2607704"/>
        <a:ext cx="4178145" cy="426206"/>
      </dsp:txXfrm>
    </dsp:sp>
    <dsp:sp modelId="{99C6E7E3-EBD3-464C-B34F-D267D35FF4CD}">
      <dsp:nvSpPr>
        <dsp:cNvPr id="0" name=""/>
        <dsp:cNvSpPr/>
      </dsp:nvSpPr>
      <dsp:spPr>
        <a:xfrm>
          <a:off x="0" y="3823767"/>
          <a:ext cx="6034656" cy="680400"/>
        </a:xfrm>
        <a:prstGeom prst="rect">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68356" tIns="333248" rIns="468356"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a:t>Lawrence Cohen and Marcus Felson</a:t>
          </a:r>
        </a:p>
      </dsp:txBody>
      <dsp:txXfrm>
        <a:off x="0" y="3823767"/>
        <a:ext cx="6034656" cy="680400"/>
      </dsp:txXfrm>
    </dsp:sp>
    <dsp:sp modelId="{0559C04D-0DDD-4A59-9AB9-8B2F6EA01EF3}">
      <dsp:nvSpPr>
        <dsp:cNvPr id="0" name=""/>
        <dsp:cNvSpPr/>
      </dsp:nvSpPr>
      <dsp:spPr>
        <a:xfrm>
          <a:off x="301732" y="3587607"/>
          <a:ext cx="4224259" cy="472320"/>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9667" tIns="0" rIns="159667" bIns="0" numCol="1" spcCol="1270" anchor="ctr" anchorCtr="0">
          <a:noAutofit/>
        </a:bodyPr>
        <a:lstStyle/>
        <a:p>
          <a:pPr marL="0" lvl="0" indent="0" algn="l" defTabSz="711200">
            <a:lnSpc>
              <a:spcPct val="90000"/>
            </a:lnSpc>
            <a:spcBef>
              <a:spcPct val="0"/>
            </a:spcBef>
            <a:spcAft>
              <a:spcPct val="35000"/>
            </a:spcAft>
            <a:buNone/>
          </a:pPr>
          <a:r>
            <a:rPr lang="en-US" sz="1600" kern="1200"/>
            <a:t>Community as criminal opportunity</a:t>
          </a:r>
        </a:p>
      </dsp:txBody>
      <dsp:txXfrm>
        <a:off x="324789" y="3610664"/>
        <a:ext cx="4178145" cy="426206"/>
      </dsp:txXfrm>
    </dsp:sp>
    <dsp:sp modelId="{582B4C9F-736B-4257-82D8-9E5F9A96100A}">
      <dsp:nvSpPr>
        <dsp:cNvPr id="0" name=""/>
        <dsp:cNvSpPr/>
      </dsp:nvSpPr>
      <dsp:spPr>
        <a:xfrm>
          <a:off x="0" y="4826727"/>
          <a:ext cx="6034656" cy="680400"/>
        </a:xfrm>
        <a:prstGeom prst="rect">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68356" tIns="333248" rIns="468356"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a:t>Robert Sampson</a:t>
          </a:r>
        </a:p>
      </dsp:txBody>
      <dsp:txXfrm>
        <a:off x="0" y="4826727"/>
        <a:ext cx="6034656" cy="680400"/>
      </dsp:txXfrm>
    </dsp:sp>
    <dsp:sp modelId="{9A525B59-49C0-467B-A9B8-6308C547C89D}">
      <dsp:nvSpPr>
        <dsp:cNvPr id="0" name=""/>
        <dsp:cNvSpPr/>
      </dsp:nvSpPr>
      <dsp:spPr>
        <a:xfrm>
          <a:off x="301732" y="4590567"/>
          <a:ext cx="4224259" cy="472320"/>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9667" tIns="0" rIns="159667" bIns="0" numCol="1" spcCol="1270" anchor="ctr" anchorCtr="0">
          <a:noAutofit/>
        </a:bodyPr>
        <a:lstStyle/>
        <a:p>
          <a:pPr marL="0" lvl="0" indent="0" algn="l" defTabSz="711200">
            <a:lnSpc>
              <a:spcPct val="90000"/>
            </a:lnSpc>
            <a:spcBef>
              <a:spcPct val="0"/>
            </a:spcBef>
            <a:spcAft>
              <a:spcPct val="35000"/>
            </a:spcAft>
            <a:buNone/>
          </a:pPr>
          <a:r>
            <a:rPr lang="en-US" sz="1600" kern="1200"/>
            <a:t>Community as collective efficacy</a:t>
          </a:r>
        </a:p>
      </dsp:txBody>
      <dsp:txXfrm>
        <a:off x="324789" y="4613624"/>
        <a:ext cx="4178145"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03645-DCFE-47FC-8A66-F9A45A422ED9}"/>
              </a:ext>
            </a:extLst>
          </p:cNvPr>
          <p:cNvSpPr>
            <a:spLocks noGrp="1"/>
          </p:cNvSpPr>
          <p:nvPr>
            <p:ph type="ctrTitle"/>
          </p:nvPr>
        </p:nvSpPr>
        <p:spPr>
          <a:xfrm>
            <a:off x="3221150" y="1247140"/>
            <a:ext cx="7891760" cy="3450844"/>
          </a:xfrm>
        </p:spPr>
        <p:txBody>
          <a:bodyPr anchor="t"/>
          <a:lstStyle>
            <a:lvl1pPr algn="l">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AD509FA-7BD7-4D45-998F-0E43038F179C}"/>
              </a:ext>
            </a:extLst>
          </p:cNvPr>
          <p:cNvSpPr>
            <a:spLocks noGrp="1"/>
          </p:cNvSpPr>
          <p:nvPr>
            <p:ph type="subTitle" idx="1"/>
          </p:nvPr>
        </p:nvSpPr>
        <p:spPr>
          <a:xfrm>
            <a:off x="3221150" y="4818126"/>
            <a:ext cx="7891760" cy="1268984"/>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Rectangle 8">
            <a:extLst>
              <a:ext uri="{FF2B5EF4-FFF2-40B4-BE49-F238E27FC236}">
                <a16:creationId xmlns:a16="http://schemas.microsoft.com/office/drawing/2014/main" id="{2D03A0B2-4A2F-D846-A5E6-FB7CB9A031F7}"/>
              </a:ext>
            </a:extLst>
          </p:cNvPr>
          <p:cNvSpPr/>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a:extLst>
              <a:ext uri="{FF2B5EF4-FFF2-40B4-BE49-F238E27FC236}">
                <a16:creationId xmlns:a16="http://schemas.microsoft.com/office/drawing/2014/main" id="{7F573F1D-73A7-FB41-BCAD-FC9AA7DEF4F5}"/>
              </a:ext>
            </a:extLst>
          </p:cNvPr>
          <p:cNvSpPr/>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7" name="Date Placeholder 6">
            <a:extLst>
              <a:ext uri="{FF2B5EF4-FFF2-40B4-BE49-F238E27FC236}">
                <a16:creationId xmlns:a16="http://schemas.microsoft.com/office/drawing/2014/main" id="{DDCFA51C-E4FE-4BF2-A2DD-E32DE57D8AD0}"/>
              </a:ext>
            </a:extLst>
          </p:cNvPr>
          <p:cNvSpPr>
            <a:spLocks noGrp="1"/>
          </p:cNvSpPr>
          <p:nvPr>
            <p:ph type="dt" sz="half" idx="10"/>
          </p:nvPr>
        </p:nvSpPr>
        <p:spPr/>
        <p:txBody>
          <a:bodyPr/>
          <a:lstStyle/>
          <a:p>
            <a:pPr algn="r"/>
            <a:fld id="{1449AA12-8195-4182-A7AC-2E7E59DFBDAF}" type="datetimeFigureOut">
              <a:rPr lang="en-US" smtClean="0"/>
              <a:pPr algn="r"/>
              <a:t>9/5/2022</a:t>
            </a:fld>
            <a:endParaRPr lang="en-US"/>
          </a:p>
        </p:txBody>
      </p:sp>
      <p:sp>
        <p:nvSpPr>
          <p:cNvPr id="8" name="Footer Placeholder 7">
            <a:extLst>
              <a:ext uri="{FF2B5EF4-FFF2-40B4-BE49-F238E27FC236}">
                <a16:creationId xmlns:a16="http://schemas.microsoft.com/office/drawing/2014/main" id="{5A438448-FC2D-4A2F-B7C0-04AC50311EAA}"/>
              </a:ext>
            </a:extLst>
          </p:cNvPr>
          <p:cNvSpPr>
            <a:spLocks noGrp="1"/>
          </p:cNvSpPr>
          <p:nvPr>
            <p:ph type="ftr" sz="quarter" idx="11"/>
          </p:nvPr>
        </p:nvSpPr>
        <p:spPr>
          <a:xfrm>
            <a:off x="3221150" y="6292850"/>
            <a:ext cx="4114800" cy="365125"/>
          </a:xfrm>
        </p:spPr>
        <p:txBody>
          <a:bodyPr/>
          <a:lstStyle/>
          <a:p>
            <a:pPr algn="l"/>
            <a:endParaRPr lang="en-US" dirty="0"/>
          </a:p>
        </p:txBody>
      </p:sp>
      <p:sp>
        <p:nvSpPr>
          <p:cNvPr id="11" name="Slide Number Placeholder 10">
            <a:extLst>
              <a:ext uri="{FF2B5EF4-FFF2-40B4-BE49-F238E27FC236}">
                <a16:creationId xmlns:a16="http://schemas.microsoft.com/office/drawing/2014/main" id="{3B07C67E-EAD9-47D8-9559-4E091BC03BA8}"/>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836646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C5DD8-8608-4B55-96D8-0AB848C028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A3CC0B-7B21-422D-937D-FBD49EE939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A0EAFA-89BC-43E9-8EB9-B6B3CD136E43}"/>
              </a:ext>
            </a:extLst>
          </p:cNvPr>
          <p:cNvSpPr>
            <a:spLocks noGrp="1"/>
          </p:cNvSpPr>
          <p:nvPr>
            <p:ph type="dt" sz="half" idx="10"/>
          </p:nvPr>
        </p:nvSpPr>
        <p:spPr/>
        <p:txBody>
          <a:bodyPr/>
          <a:lstStyle/>
          <a:p>
            <a:fld id="{1449AA12-8195-4182-A7AC-2E7E59DFBDAF}" type="datetimeFigureOut">
              <a:rPr lang="en-US" smtClean="0"/>
              <a:t>9/5/2022</a:t>
            </a:fld>
            <a:endParaRPr lang="en-US"/>
          </a:p>
        </p:txBody>
      </p:sp>
      <p:sp>
        <p:nvSpPr>
          <p:cNvPr id="5" name="Footer Placeholder 4">
            <a:extLst>
              <a:ext uri="{FF2B5EF4-FFF2-40B4-BE49-F238E27FC236}">
                <a16:creationId xmlns:a16="http://schemas.microsoft.com/office/drawing/2014/main" id="{A3850944-70C2-487F-A102-58CDFB94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7B7B8-A972-455E-9D8C-9B8026A5306D}"/>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51" name="Rectangle 50">
            <a:extLst>
              <a:ext uri="{FF2B5EF4-FFF2-40B4-BE49-F238E27FC236}">
                <a16:creationId xmlns:a16="http://schemas.microsoft.com/office/drawing/2014/main" id="{CCC95119-6D9D-3542-9E0E-4171B33DC9CA}"/>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FC92F19-7317-314C-81B7-43B8B687F4E4}"/>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9849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087F2-AA0E-4F0C-9AD6-2353021573D7}"/>
              </a:ext>
            </a:extLst>
          </p:cNvPr>
          <p:cNvSpPr>
            <a:spLocks noGrp="1"/>
          </p:cNvSpPr>
          <p:nvPr>
            <p:ph type="title"/>
          </p:nvPr>
        </p:nvSpPr>
        <p:spPr>
          <a:xfrm>
            <a:off x="3221150" y="1251674"/>
            <a:ext cx="7891760" cy="2914688"/>
          </a:xfrm>
        </p:spPr>
        <p:txBody>
          <a:bodyPr anchor="t"/>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7937807-96B8-4061-A845-1287216BF53B}"/>
              </a:ext>
            </a:extLst>
          </p:cNvPr>
          <p:cNvSpPr>
            <a:spLocks noGrp="1"/>
          </p:cNvSpPr>
          <p:nvPr>
            <p:ph type="body" idx="1"/>
          </p:nvPr>
        </p:nvSpPr>
        <p:spPr>
          <a:xfrm>
            <a:off x="3221150" y="4818126"/>
            <a:ext cx="7891760" cy="1271524"/>
          </a:xfrm>
        </p:spPr>
        <p:txBody>
          <a:bodyPr anchor="b"/>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2AF346-9503-4767-BCB4-84B823E27419}"/>
              </a:ext>
            </a:extLst>
          </p:cNvPr>
          <p:cNvSpPr>
            <a:spLocks noGrp="1"/>
          </p:cNvSpPr>
          <p:nvPr>
            <p:ph type="dt" sz="half" idx="10"/>
          </p:nvPr>
        </p:nvSpPr>
        <p:spPr/>
        <p:txBody>
          <a:bodyPr/>
          <a:lstStyle/>
          <a:p>
            <a:fld id="{1449AA12-8195-4182-A7AC-2E7E59DFBDAF}" type="datetimeFigureOut">
              <a:rPr lang="en-US" smtClean="0"/>
              <a:t>9/5/2022</a:t>
            </a:fld>
            <a:endParaRPr lang="en-US"/>
          </a:p>
        </p:txBody>
      </p:sp>
      <p:sp>
        <p:nvSpPr>
          <p:cNvPr id="5" name="Footer Placeholder 4">
            <a:extLst>
              <a:ext uri="{FF2B5EF4-FFF2-40B4-BE49-F238E27FC236}">
                <a16:creationId xmlns:a16="http://schemas.microsoft.com/office/drawing/2014/main" id="{5259605B-A39D-4BEE-B46F-16CF13FA0BA7}"/>
              </a:ext>
            </a:extLst>
          </p:cNvPr>
          <p:cNvSpPr>
            <a:spLocks noGrp="1"/>
          </p:cNvSpPr>
          <p:nvPr>
            <p:ph type="ftr" sz="quarter" idx="11"/>
          </p:nvPr>
        </p:nvSpPr>
        <p:spPr>
          <a:xfrm>
            <a:off x="3221150" y="6292850"/>
            <a:ext cx="4114800" cy="365125"/>
          </a:xfrm>
        </p:spPr>
        <p:txBody>
          <a:bodyPr/>
          <a:lstStyle/>
          <a:p>
            <a:endParaRPr lang="en-US"/>
          </a:p>
        </p:txBody>
      </p:sp>
      <p:sp>
        <p:nvSpPr>
          <p:cNvPr id="6" name="Slide Number Placeholder 5">
            <a:extLst>
              <a:ext uri="{FF2B5EF4-FFF2-40B4-BE49-F238E27FC236}">
                <a16:creationId xmlns:a16="http://schemas.microsoft.com/office/drawing/2014/main" id="{2575834A-942D-410B-A430-43F9E01FC5F9}"/>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4AD199D5-C485-D449-9804-F755E0907B51}"/>
              </a:ext>
            </a:extLst>
          </p:cNvPr>
          <p:cNvSpPr/>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a:extLst>
              <a:ext uri="{FF2B5EF4-FFF2-40B4-BE49-F238E27FC236}">
                <a16:creationId xmlns:a16="http://schemas.microsoft.com/office/drawing/2014/main" id="{4290D1A7-C550-2540-86C9-EB0FB2EB2E71}"/>
              </a:ext>
            </a:extLst>
          </p:cNvPr>
          <p:cNvSpPr/>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3319391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FCAD2-C321-4E81-AEBE-696A90E2D9A4}"/>
              </a:ext>
            </a:extLst>
          </p:cNvPr>
          <p:cNvSpPr>
            <a:spLocks noGrp="1"/>
          </p:cNvSpPr>
          <p:nvPr>
            <p:ph type="title"/>
          </p:nvPr>
        </p:nvSpPr>
        <p:spPr>
          <a:xfrm>
            <a:off x="1587710" y="455362"/>
            <a:ext cx="9486690" cy="155041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3EF20CD1-0E09-4415-911C-0F5B7341DD80}"/>
              </a:ext>
            </a:extLst>
          </p:cNvPr>
          <p:cNvSpPr>
            <a:spLocks noGrp="1"/>
          </p:cNvSpPr>
          <p:nvPr>
            <p:ph sz="half" idx="1"/>
          </p:nvPr>
        </p:nvSpPr>
        <p:spPr>
          <a:xfrm>
            <a:off x="1587709" y="2160016"/>
            <a:ext cx="4425437" cy="392709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A963EDD-031A-49CA-9130-067550BD0D55}"/>
              </a:ext>
            </a:extLst>
          </p:cNvPr>
          <p:cNvSpPr>
            <a:spLocks noGrp="1"/>
          </p:cNvSpPr>
          <p:nvPr>
            <p:ph sz="half" idx="2"/>
          </p:nvPr>
        </p:nvSpPr>
        <p:spPr>
          <a:xfrm>
            <a:off x="6648963" y="2160016"/>
            <a:ext cx="4425437" cy="39270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0808E79-A0BE-49F3-AE92-7EE5CC78F1A6}"/>
              </a:ext>
            </a:extLst>
          </p:cNvPr>
          <p:cNvSpPr>
            <a:spLocks noGrp="1"/>
          </p:cNvSpPr>
          <p:nvPr>
            <p:ph type="dt" sz="half" idx="10"/>
          </p:nvPr>
        </p:nvSpPr>
        <p:spPr/>
        <p:txBody>
          <a:bodyPr/>
          <a:lstStyle/>
          <a:p>
            <a:fld id="{1449AA12-8195-4182-A7AC-2E7E59DFBDAF}" type="datetimeFigureOut">
              <a:rPr lang="en-US" smtClean="0"/>
              <a:t>9/5/2022</a:t>
            </a:fld>
            <a:endParaRPr lang="en-US"/>
          </a:p>
        </p:txBody>
      </p:sp>
      <p:sp>
        <p:nvSpPr>
          <p:cNvPr id="6" name="Footer Placeholder 5">
            <a:extLst>
              <a:ext uri="{FF2B5EF4-FFF2-40B4-BE49-F238E27FC236}">
                <a16:creationId xmlns:a16="http://schemas.microsoft.com/office/drawing/2014/main" id="{2898B87C-BF1E-47CF-9A4E-FD4BE32C05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C06E71-46F6-469C-A9CA-E707EBE51B58}"/>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052659F6-6B3B-A545-A45F-FAD238210D47}"/>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80637F8-15DE-2240-8BF8-D6E57A337B1A}"/>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318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3B26D-64DE-4314-8BD2-25FD618FB46D}"/>
              </a:ext>
            </a:extLst>
          </p:cNvPr>
          <p:cNvSpPr>
            <a:spLocks noGrp="1"/>
          </p:cNvSpPr>
          <p:nvPr>
            <p:ph type="title"/>
          </p:nvPr>
        </p:nvSpPr>
        <p:spPr>
          <a:xfrm>
            <a:off x="1591056" y="457200"/>
            <a:ext cx="9521854" cy="155448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9D77613-5CEE-4B05-A937-CD43EAAABF38}"/>
              </a:ext>
            </a:extLst>
          </p:cNvPr>
          <p:cNvSpPr>
            <a:spLocks noGrp="1"/>
          </p:cNvSpPr>
          <p:nvPr>
            <p:ph type="body" idx="1"/>
          </p:nvPr>
        </p:nvSpPr>
        <p:spPr>
          <a:xfrm>
            <a:off x="1591057" y="2165086"/>
            <a:ext cx="4425696" cy="82391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43E4779-3B5A-4993-9C7F-FB19F1633F5D}"/>
              </a:ext>
            </a:extLst>
          </p:cNvPr>
          <p:cNvSpPr>
            <a:spLocks noGrp="1"/>
          </p:cNvSpPr>
          <p:nvPr>
            <p:ph sz="half" idx="2"/>
          </p:nvPr>
        </p:nvSpPr>
        <p:spPr>
          <a:xfrm>
            <a:off x="1591056" y="2988998"/>
            <a:ext cx="4425697" cy="3098112"/>
          </a:xfrm>
        </p:spPr>
        <p:txBody>
          <a:bodyPr/>
          <a:lstStyle>
            <a:lvl1pPr>
              <a:defRPr sz="2000"/>
            </a:lvl1pPr>
            <a:lvl2pPr>
              <a:defRPr sz="1800"/>
            </a:lvl2pPr>
            <a:lvl3pPr>
              <a:defRPr sz="1600"/>
            </a:lvl3pPr>
            <a:lvl4pPr>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AB51081A-685C-4C18-9AE9-425106A02F6B}"/>
              </a:ext>
            </a:extLst>
          </p:cNvPr>
          <p:cNvSpPr>
            <a:spLocks noGrp="1"/>
          </p:cNvSpPr>
          <p:nvPr>
            <p:ph type="body" sz="quarter" idx="3"/>
          </p:nvPr>
        </p:nvSpPr>
        <p:spPr>
          <a:xfrm>
            <a:off x="6687214" y="2165086"/>
            <a:ext cx="4425696" cy="82391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780F424-FE3A-4B7D-B60C-7AEA2118A585}"/>
              </a:ext>
            </a:extLst>
          </p:cNvPr>
          <p:cNvSpPr>
            <a:spLocks noGrp="1"/>
          </p:cNvSpPr>
          <p:nvPr>
            <p:ph sz="quarter" idx="4"/>
          </p:nvPr>
        </p:nvSpPr>
        <p:spPr>
          <a:xfrm>
            <a:off x="6687214" y="2988998"/>
            <a:ext cx="4425696" cy="3098112"/>
          </a:xfrm>
        </p:spPr>
        <p:txBody>
          <a:bodyPr/>
          <a:lstStyle>
            <a:lvl1pPr>
              <a:defRPr sz="2000"/>
            </a:lvl1pPr>
            <a:lvl2pPr>
              <a:defRPr sz="1800"/>
            </a:lvl2pPr>
            <a:lvl3pPr>
              <a:defRPr sz="1600"/>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864D2A96-CD7D-41BC-BDBE-5E29B7C0B325}"/>
              </a:ext>
            </a:extLst>
          </p:cNvPr>
          <p:cNvSpPr>
            <a:spLocks noGrp="1"/>
          </p:cNvSpPr>
          <p:nvPr>
            <p:ph type="dt" sz="half" idx="10"/>
          </p:nvPr>
        </p:nvSpPr>
        <p:spPr/>
        <p:txBody>
          <a:bodyPr/>
          <a:lstStyle/>
          <a:p>
            <a:fld id="{1449AA12-8195-4182-A7AC-2E7E59DFBDAF}" type="datetimeFigureOut">
              <a:rPr lang="en-US" smtClean="0"/>
              <a:t>9/5/2022</a:t>
            </a:fld>
            <a:endParaRPr lang="en-US"/>
          </a:p>
        </p:txBody>
      </p:sp>
      <p:sp>
        <p:nvSpPr>
          <p:cNvPr id="8" name="Footer Placeholder 7">
            <a:extLst>
              <a:ext uri="{FF2B5EF4-FFF2-40B4-BE49-F238E27FC236}">
                <a16:creationId xmlns:a16="http://schemas.microsoft.com/office/drawing/2014/main" id="{2CD1471D-6DDE-4E56-84E9-48136966A9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A3F451-CF28-4F57-B844-52A665440A02}"/>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2" name="Rectangle 11">
            <a:extLst>
              <a:ext uri="{FF2B5EF4-FFF2-40B4-BE49-F238E27FC236}">
                <a16:creationId xmlns:a16="http://schemas.microsoft.com/office/drawing/2014/main" id="{2D1FA03E-7A83-AB41-BB4B-25B04946559A}"/>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7702630-3C98-A142-9D04-1D852974DC26}"/>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8208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22D7A-4502-49C3-BAFB-6D46F7A2E2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AB67EE-A167-43D1-9C58-7B736CF28B64}"/>
              </a:ext>
            </a:extLst>
          </p:cNvPr>
          <p:cNvSpPr>
            <a:spLocks noGrp="1"/>
          </p:cNvSpPr>
          <p:nvPr>
            <p:ph type="dt" sz="half" idx="10"/>
          </p:nvPr>
        </p:nvSpPr>
        <p:spPr/>
        <p:txBody>
          <a:bodyPr/>
          <a:lstStyle/>
          <a:p>
            <a:fld id="{1449AA12-8195-4182-A7AC-2E7E59DFBDAF}" type="datetimeFigureOut">
              <a:rPr lang="en-US" smtClean="0"/>
              <a:t>9/5/2022</a:t>
            </a:fld>
            <a:endParaRPr lang="en-US"/>
          </a:p>
        </p:txBody>
      </p:sp>
      <p:sp>
        <p:nvSpPr>
          <p:cNvPr id="4" name="Footer Placeholder 3">
            <a:extLst>
              <a:ext uri="{FF2B5EF4-FFF2-40B4-BE49-F238E27FC236}">
                <a16:creationId xmlns:a16="http://schemas.microsoft.com/office/drawing/2014/main" id="{3C5605B7-599B-450E-9E8D-2A9AE3F30F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5BD2B1-8C5F-430B-A0F2-CD5281AB75E2}"/>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8" name="Rectangle 7">
            <a:extLst>
              <a:ext uri="{FF2B5EF4-FFF2-40B4-BE49-F238E27FC236}">
                <a16:creationId xmlns:a16="http://schemas.microsoft.com/office/drawing/2014/main" id="{1DBA877B-B45A-BD48-8FC8-E752E7D7174F}"/>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BF3343D-2AFA-B544-B40A-315F5EC680B6}"/>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2195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308016-71BA-4CD3-918D-51613F7F4DF5}"/>
              </a:ext>
            </a:extLst>
          </p:cNvPr>
          <p:cNvSpPr>
            <a:spLocks noGrp="1"/>
          </p:cNvSpPr>
          <p:nvPr>
            <p:ph type="dt" sz="half" idx="10"/>
          </p:nvPr>
        </p:nvSpPr>
        <p:spPr/>
        <p:txBody>
          <a:bodyPr/>
          <a:lstStyle/>
          <a:p>
            <a:fld id="{1449AA12-8195-4182-A7AC-2E7E59DFBDAF}" type="datetimeFigureOut">
              <a:rPr lang="en-US" smtClean="0"/>
              <a:t>9/5/2022</a:t>
            </a:fld>
            <a:endParaRPr lang="en-US"/>
          </a:p>
        </p:txBody>
      </p:sp>
      <p:sp>
        <p:nvSpPr>
          <p:cNvPr id="3" name="Footer Placeholder 2">
            <a:extLst>
              <a:ext uri="{FF2B5EF4-FFF2-40B4-BE49-F238E27FC236}">
                <a16:creationId xmlns:a16="http://schemas.microsoft.com/office/drawing/2014/main" id="{95B24F46-0425-47C6-9FFB-F69AFFFE89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CE7A99-1593-4189-A514-8209CC32A2EA}"/>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7" name="Rectangle 6">
            <a:extLst>
              <a:ext uri="{FF2B5EF4-FFF2-40B4-BE49-F238E27FC236}">
                <a16:creationId xmlns:a16="http://schemas.microsoft.com/office/drawing/2014/main" id="{11C15DFD-AB97-AB43-A6C9-2808708C91B4}"/>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A05BA89-ECA6-2247-ABBB-3C67160202E9}"/>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81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933B-3FC6-4B08-9FBE-2DD48307A4D4}"/>
              </a:ext>
            </a:extLst>
          </p:cNvPr>
          <p:cNvSpPr>
            <a:spLocks noGrp="1"/>
          </p:cNvSpPr>
          <p:nvPr>
            <p:ph type="title"/>
          </p:nvPr>
        </p:nvSpPr>
        <p:spPr>
          <a:xfrm>
            <a:off x="1587712" y="455362"/>
            <a:ext cx="4043440" cy="1584512"/>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377FBD4A-4514-4DCE-8F18-914DF3F4EED1}"/>
              </a:ext>
            </a:extLst>
          </p:cNvPr>
          <p:cNvSpPr>
            <a:spLocks noGrp="1"/>
          </p:cNvSpPr>
          <p:nvPr>
            <p:ph idx="1"/>
          </p:nvPr>
        </p:nvSpPr>
        <p:spPr>
          <a:xfrm>
            <a:off x="6271232" y="565151"/>
            <a:ext cx="5358384" cy="5521960"/>
          </a:xfrm>
        </p:spPr>
        <p:txBody>
          <a:bodyPr>
            <a:normAutofit/>
          </a:bodyPr>
          <a:lstStyle>
            <a:lvl1pPr>
              <a:defRPr sz="2200"/>
            </a:lvl1pPr>
            <a:lvl2pPr>
              <a:defRPr sz="1900"/>
            </a:lvl2pPr>
            <a:lvl3pPr>
              <a:defRPr sz="1700"/>
            </a:lvl3pPr>
            <a:lvl4pPr>
              <a:defRPr sz="1500"/>
            </a:lvl4pPr>
            <a:lvl5pPr>
              <a:defRPr sz="15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AF18C85-0675-4202-B796-352766854939}"/>
              </a:ext>
            </a:extLst>
          </p:cNvPr>
          <p:cNvSpPr>
            <a:spLocks noGrp="1"/>
          </p:cNvSpPr>
          <p:nvPr>
            <p:ph type="body" sz="half" idx="2"/>
          </p:nvPr>
        </p:nvSpPr>
        <p:spPr>
          <a:xfrm>
            <a:off x="1587712" y="2039874"/>
            <a:ext cx="4043440" cy="38291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0079E5-F934-4D04-866F-F7CB5B08ACC4}"/>
              </a:ext>
            </a:extLst>
          </p:cNvPr>
          <p:cNvSpPr>
            <a:spLocks noGrp="1"/>
          </p:cNvSpPr>
          <p:nvPr>
            <p:ph type="dt" sz="half" idx="10"/>
          </p:nvPr>
        </p:nvSpPr>
        <p:spPr/>
        <p:txBody>
          <a:bodyPr/>
          <a:lstStyle/>
          <a:p>
            <a:fld id="{1449AA12-8195-4182-A7AC-2E7E59DFBDAF}" type="datetimeFigureOut">
              <a:rPr lang="en-US" smtClean="0"/>
              <a:t>9/5/2022</a:t>
            </a:fld>
            <a:endParaRPr lang="en-US"/>
          </a:p>
        </p:txBody>
      </p:sp>
      <p:sp>
        <p:nvSpPr>
          <p:cNvPr id="6" name="Footer Placeholder 5">
            <a:extLst>
              <a:ext uri="{FF2B5EF4-FFF2-40B4-BE49-F238E27FC236}">
                <a16:creationId xmlns:a16="http://schemas.microsoft.com/office/drawing/2014/main" id="{E705FC94-7915-439A-B937-F02D1BB03A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B69B19-4156-4584-B1DC-4F42F200B915}"/>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DC1B6031-8ABE-F648-8E05-3D08D0D54B53}"/>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DABD855-35E6-BE4F-8B03-FD12DDB32E10}"/>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1290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E1F3B-090C-4BB5-84BE-8ED0FC5981A5}"/>
              </a:ext>
            </a:extLst>
          </p:cNvPr>
          <p:cNvSpPr>
            <a:spLocks noGrp="1"/>
          </p:cNvSpPr>
          <p:nvPr>
            <p:ph type="title"/>
          </p:nvPr>
        </p:nvSpPr>
        <p:spPr>
          <a:xfrm>
            <a:off x="1587711" y="455362"/>
            <a:ext cx="4043436" cy="1584512"/>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9397C49E-9426-4B24-B2A7-C54B89DA60A3}"/>
              </a:ext>
            </a:extLst>
          </p:cNvPr>
          <p:cNvSpPr>
            <a:spLocks noGrp="1"/>
          </p:cNvSpPr>
          <p:nvPr>
            <p:ph type="pic" idx="1"/>
          </p:nvPr>
        </p:nvSpPr>
        <p:spPr>
          <a:xfrm>
            <a:off x="6271232" y="565150"/>
            <a:ext cx="5355607" cy="552267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BC7F011-0A5F-44E9-88CD-C95A33351B45}"/>
              </a:ext>
            </a:extLst>
          </p:cNvPr>
          <p:cNvSpPr>
            <a:spLocks noGrp="1"/>
          </p:cNvSpPr>
          <p:nvPr>
            <p:ph type="body" sz="half" idx="2"/>
          </p:nvPr>
        </p:nvSpPr>
        <p:spPr>
          <a:xfrm>
            <a:off x="1587711" y="2039874"/>
            <a:ext cx="4043436" cy="38291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721C85-27BB-4533-A21B-C379FE03A944}"/>
              </a:ext>
            </a:extLst>
          </p:cNvPr>
          <p:cNvSpPr>
            <a:spLocks noGrp="1"/>
          </p:cNvSpPr>
          <p:nvPr>
            <p:ph type="dt" sz="half" idx="10"/>
          </p:nvPr>
        </p:nvSpPr>
        <p:spPr/>
        <p:txBody>
          <a:bodyPr/>
          <a:lstStyle/>
          <a:p>
            <a:fld id="{1449AA12-8195-4182-A7AC-2E7E59DFBDAF}" type="datetimeFigureOut">
              <a:rPr lang="en-US" smtClean="0"/>
              <a:t>9/5/2022</a:t>
            </a:fld>
            <a:endParaRPr lang="en-US"/>
          </a:p>
        </p:txBody>
      </p:sp>
      <p:sp>
        <p:nvSpPr>
          <p:cNvPr id="6" name="Footer Placeholder 5">
            <a:extLst>
              <a:ext uri="{FF2B5EF4-FFF2-40B4-BE49-F238E27FC236}">
                <a16:creationId xmlns:a16="http://schemas.microsoft.com/office/drawing/2014/main" id="{35018850-01F1-4247-9BFD-1DDC5DDDC3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B365A9-4C28-480F-B370-2DFF234B73F7}"/>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920EAFF3-0A84-F84B-90E4-A596F00B3DC2}"/>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392559-3C15-B249-93C9-B0F7E9E5DDD8}"/>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0343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53B0-59B2-4B39-93E0-DCFBB932C82A}"/>
              </a:ext>
            </a:extLst>
          </p:cNvPr>
          <p:cNvSpPr>
            <a:spLocks noGrp="1"/>
          </p:cNvSpPr>
          <p:nvPr>
            <p:ph type="title"/>
          </p:nvPr>
        </p:nvSpPr>
        <p:spPr>
          <a:xfrm>
            <a:off x="1587710" y="455362"/>
            <a:ext cx="9525200" cy="1550419"/>
          </a:xfr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18C5F7B-98AC-425B-80BD-6C6F3032D0CE}"/>
              </a:ext>
            </a:extLst>
          </p:cNvPr>
          <p:cNvSpPr>
            <a:spLocks noGrp="1"/>
          </p:cNvSpPr>
          <p:nvPr>
            <p:ph type="body" orient="vert" idx="1"/>
          </p:nvPr>
        </p:nvSpPr>
        <p:spPr>
          <a:xfrm>
            <a:off x="1587710" y="2160016"/>
            <a:ext cx="9525200" cy="39261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C88C2EE-2433-424A-878C-24514FF5D44F}"/>
              </a:ext>
            </a:extLst>
          </p:cNvPr>
          <p:cNvSpPr>
            <a:spLocks noGrp="1"/>
          </p:cNvSpPr>
          <p:nvPr>
            <p:ph type="dt" sz="half" idx="10"/>
          </p:nvPr>
        </p:nvSpPr>
        <p:spPr/>
        <p:txBody>
          <a:bodyPr/>
          <a:lstStyle/>
          <a:p>
            <a:fld id="{1449AA12-8195-4182-A7AC-2E7E59DFBDAF}" type="datetimeFigureOut">
              <a:rPr lang="en-US" smtClean="0"/>
              <a:t>9/5/2022</a:t>
            </a:fld>
            <a:endParaRPr lang="en-US"/>
          </a:p>
        </p:txBody>
      </p:sp>
      <p:sp>
        <p:nvSpPr>
          <p:cNvPr id="5" name="Footer Placeholder 4">
            <a:extLst>
              <a:ext uri="{FF2B5EF4-FFF2-40B4-BE49-F238E27FC236}">
                <a16:creationId xmlns:a16="http://schemas.microsoft.com/office/drawing/2014/main" id="{1FFEFD20-ADE2-40F3-A071-6D1E97F8FB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B7D1D5-5E92-48E1-9475-EC122D3FE613}"/>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60FCF945-5CF3-5542-A36A-9CBB738E735E}"/>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7D61B-66C5-4341-8F2D-129A9E4D8283}"/>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0324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47FBCF-6EDB-4883-92D4-612F4D1C5589}"/>
              </a:ext>
            </a:extLst>
          </p:cNvPr>
          <p:cNvSpPr>
            <a:spLocks noGrp="1"/>
          </p:cNvSpPr>
          <p:nvPr>
            <p:ph type="title" orient="vert"/>
          </p:nvPr>
        </p:nvSpPr>
        <p:spPr>
          <a:xfrm>
            <a:off x="8846380" y="565149"/>
            <a:ext cx="2266530" cy="561181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9D2DF8-B588-416F-AA11-9F3A0DDE6765}"/>
              </a:ext>
            </a:extLst>
          </p:cNvPr>
          <p:cNvSpPr>
            <a:spLocks noGrp="1"/>
          </p:cNvSpPr>
          <p:nvPr>
            <p:ph type="body" orient="vert" idx="1"/>
          </p:nvPr>
        </p:nvSpPr>
        <p:spPr>
          <a:xfrm>
            <a:off x="1587710" y="565149"/>
            <a:ext cx="7088929" cy="5611813"/>
          </a:xfrm>
        </p:spPr>
        <p:txBody>
          <a:bodyPr vert="eaVert"/>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72F7B1D-405D-4EE7-9A23-3F21916C9503}"/>
              </a:ext>
            </a:extLst>
          </p:cNvPr>
          <p:cNvSpPr>
            <a:spLocks noGrp="1"/>
          </p:cNvSpPr>
          <p:nvPr>
            <p:ph type="dt" sz="half" idx="10"/>
          </p:nvPr>
        </p:nvSpPr>
        <p:spPr/>
        <p:txBody>
          <a:bodyPr/>
          <a:lstStyle/>
          <a:p>
            <a:fld id="{1449AA12-8195-4182-A7AC-2E7E59DFBDAF}" type="datetimeFigureOut">
              <a:rPr lang="en-US" smtClean="0"/>
              <a:t>9/5/2022</a:t>
            </a:fld>
            <a:endParaRPr lang="en-US"/>
          </a:p>
        </p:txBody>
      </p:sp>
      <p:sp>
        <p:nvSpPr>
          <p:cNvPr id="5" name="Footer Placeholder 4">
            <a:extLst>
              <a:ext uri="{FF2B5EF4-FFF2-40B4-BE49-F238E27FC236}">
                <a16:creationId xmlns:a16="http://schemas.microsoft.com/office/drawing/2014/main" id="{D27B9304-686C-431A-8E7F-D9DD19F4DF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FA240B-DB2E-46ED-8AC6-744B2C1C70E3}"/>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2F275F2C-778B-864A-8379-6D0726B18FDC}"/>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70051C8-76B3-384B-BCF1-60BB80301FCD}"/>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1773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7ACD69-D2F4-4938-B590-C414049017E0}"/>
              </a:ext>
            </a:extLst>
          </p:cNvPr>
          <p:cNvSpPr>
            <a:spLocks noGrp="1"/>
          </p:cNvSpPr>
          <p:nvPr>
            <p:ph type="title"/>
          </p:nvPr>
        </p:nvSpPr>
        <p:spPr>
          <a:xfrm>
            <a:off x="1587710" y="455362"/>
            <a:ext cx="9486690" cy="1550419"/>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2E762BD4-BA0F-4CA4-BAE3-DF2B5087C045}"/>
              </a:ext>
            </a:extLst>
          </p:cNvPr>
          <p:cNvSpPr>
            <a:spLocks noGrp="1"/>
          </p:cNvSpPr>
          <p:nvPr>
            <p:ph type="body" idx="1"/>
          </p:nvPr>
        </p:nvSpPr>
        <p:spPr>
          <a:xfrm>
            <a:off x="1587710" y="2160016"/>
            <a:ext cx="9486690" cy="3926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80B2FEE-249E-42F1-94D8-A8C0759EF471}"/>
              </a:ext>
            </a:extLst>
          </p:cNvPr>
          <p:cNvSpPr>
            <a:spLocks noGrp="1"/>
          </p:cNvSpPr>
          <p:nvPr>
            <p:ph type="dt" sz="half" idx="2"/>
          </p:nvPr>
        </p:nvSpPr>
        <p:spPr>
          <a:xfrm>
            <a:off x="8018632" y="6292850"/>
            <a:ext cx="3094278"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449AA12-8195-4182-A7AC-2E7E59DFBDAF}" type="datetimeFigureOut">
              <a:rPr lang="en-US" smtClean="0"/>
              <a:pPr/>
              <a:t>9/5/2022</a:t>
            </a:fld>
            <a:endParaRPr lang="en-US"/>
          </a:p>
        </p:txBody>
      </p:sp>
      <p:sp>
        <p:nvSpPr>
          <p:cNvPr id="5" name="Footer Placeholder 4">
            <a:extLst>
              <a:ext uri="{FF2B5EF4-FFF2-40B4-BE49-F238E27FC236}">
                <a16:creationId xmlns:a16="http://schemas.microsoft.com/office/drawing/2014/main" id="{8560C617-A890-4920-83B0-143C03349066}"/>
              </a:ext>
            </a:extLst>
          </p:cNvPr>
          <p:cNvSpPr>
            <a:spLocks noGrp="1"/>
          </p:cNvSpPr>
          <p:nvPr>
            <p:ph type="ftr" sz="quarter" idx="3"/>
          </p:nvPr>
        </p:nvSpPr>
        <p:spPr>
          <a:xfrm>
            <a:off x="1587711" y="6292850"/>
            <a:ext cx="4114800" cy="365125"/>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4F1B4F1-B06B-4BBE-BFFF-C0B386E2449E}"/>
              </a:ext>
            </a:extLst>
          </p:cNvPr>
          <p:cNvSpPr>
            <a:spLocks noGrp="1"/>
          </p:cNvSpPr>
          <p:nvPr>
            <p:ph type="sldNum" sz="quarter" idx="4"/>
          </p:nvPr>
        </p:nvSpPr>
        <p:spPr>
          <a:xfrm>
            <a:off x="11149574" y="6292850"/>
            <a:ext cx="813816"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4DFC975-2FD7-44A5-9E78-ECBA46156075}" type="slidenum">
              <a:rPr lang="en-US" smtClean="0"/>
              <a:pPr/>
              <a:t>‹#›</a:t>
            </a:fld>
            <a:endParaRPr lang="en-US"/>
          </a:p>
        </p:txBody>
      </p:sp>
    </p:spTree>
    <p:extLst>
      <p:ext uri="{BB962C8B-B14F-4D97-AF65-F5344CB8AC3E}">
        <p14:creationId xmlns:p14="http://schemas.microsoft.com/office/powerpoint/2010/main" val="2894991835"/>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2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457200" indent="-228600" algn="l" defTabSz="914400" rtl="0" eaLnBrk="1" latinLnBrk="0" hangingPunct="1">
        <a:lnSpc>
          <a:spcPct val="110000"/>
        </a:lnSpc>
        <a:spcBef>
          <a:spcPts val="600"/>
        </a:spcBef>
        <a:buClr>
          <a:schemeClr val="accent1"/>
        </a:buClr>
        <a:buFont typeface="Arial" panose="020B0604020202020204" pitchFamily="34" charset="0"/>
        <a:buChar char="•"/>
        <a:defRPr sz="1900" kern="1200">
          <a:solidFill>
            <a:schemeClr val="tx1"/>
          </a:solidFill>
          <a:latin typeface="+mn-lt"/>
          <a:ea typeface="+mn-ea"/>
          <a:cs typeface="+mn-cs"/>
        </a:defRPr>
      </a:lvl2pPr>
      <a:lvl3pPr marL="685800" indent="-228600" algn="l" defTabSz="914400" rtl="0" eaLnBrk="1" latinLnBrk="0" hangingPunct="1">
        <a:lnSpc>
          <a:spcPct val="110000"/>
        </a:lnSpc>
        <a:spcBef>
          <a:spcPts val="600"/>
        </a:spcBef>
        <a:buClr>
          <a:schemeClr val="accent1"/>
        </a:buClr>
        <a:buFont typeface="Arial" panose="020B0604020202020204" pitchFamily="34" charset="0"/>
        <a:buChar char="•"/>
        <a:defRPr sz="1700" kern="1200">
          <a:solidFill>
            <a:schemeClr val="tx1"/>
          </a:solidFill>
          <a:latin typeface="+mn-lt"/>
          <a:ea typeface="+mn-ea"/>
          <a:cs typeface="+mn-cs"/>
        </a:defRPr>
      </a:lvl3pPr>
      <a:lvl4pPr marL="9144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4pPr>
      <a:lvl5pPr marL="11430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oleObject" Target="../embeddings/oleObject1.bin"/><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8F843D-1C1B-C740-AC27-E3238D0F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Red marker on a calendar">
            <a:extLst>
              <a:ext uri="{FF2B5EF4-FFF2-40B4-BE49-F238E27FC236}">
                <a16:creationId xmlns:a16="http://schemas.microsoft.com/office/drawing/2014/main" id="{9993A039-C15D-225C-1774-C4707499D651}"/>
              </a:ext>
            </a:extLst>
          </p:cNvPr>
          <p:cNvPicPr>
            <a:picLocks noChangeAspect="1"/>
          </p:cNvPicPr>
          <p:nvPr/>
        </p:nvPicPr>
        <p:blipFill rotWithShape="1">
          <a:blip r:embed="rId2"/>
          <a:srcRect r="9255" b="1"/>
          <a:stretch/>
        </p:blipFill>
        <p:spPr>
          <a:xfrm>
            <a:off x="20" y="1375492"/>
            <a:ext cx="7453462" cy="5482508"/>
          </a:xfrm>
          <a:prstGeom prst="rect">
            <a:avLst/>
          </a:prstGeom>
        </p:spPr>
      </p:pic>
      <p:sp>
        <p:nvSpPr>
          <p:cNvPr id="11" name="Rectangle 10">
            <a:extLst>
              <a:ext uri="{FF2B5EF4-FFF2-40B4-BE49-F238E27FC236}">
                <a16:creationId xmlns:a16="http://schemas.microsoft.com/office/drawing/2014/main" id="{47D97D42-A01D-BC41-A1DE-4E2766A4E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Rectangle 12">
            <a:extLst>
              <a:ext uri="{FF2B5EF4-FFF2-40B4-BE49-F238E27FC236}">
                <a16:creationId xmlns:a16="http://schemas.microsoft.com/office/drawing/2014/main" id="{B7258F36-452C-D64A-A553-BEE4EAFE4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56F9A975-6BAB-5D2D-1230-FBF90BF40109}"/>
              </a:ext>
            </a:extLst>
          </p:cNvPr>
          <p:cNvSpPr>
            <a:spLocks noGrp="1"/>
          </p:cNvSpPr>
          <p:nvPr>
            <p:ph type="ctrTitle"/>
          </p:nvPr>
        </p:nvSpPr>
        <p:spPr>
          <a:xfrm>
            <a:off x="8018633" y="1247140"/>
            <a:ext cx="3608208" cy="3450844"/>
          </a:xfrm>
        </p:spPr>
        <p:txBody>
          <a:bodyPr>
            <a:normAutofit/>
          </a:bodyPr>
          <a:lstStyle/>
          <a:p>
            <a:r>
              <a:rPr lang="en-US" sz="4800"/>
              <a:t>Week 2</a:t>
            </a:r>
          </a:p>
        </p:txBody>
      </p:sp>
      <p:sp>
        <p:nvSpPr>
          <p:cNvPr id="3" name="Subtitle 2">
            <a:extLst>
              <a:ext uri="{FF2B5EF4-FFF2-40B4-BE49-F238E27FC236}">
                <a16:creationId xmlns:a16="http://schemas.microsoft.com/office/drawing/2014/main" id="{2FF6F5DF-4984-1D52-051C-1421FF8D96A9}"/>
              </a:ext>
            </a:extLst>
          </p:cNvPr>
          <p:cNvSpPr>
            <a:spLocks noGrp="1"/>
          </p:cNvSpPr>
          <p:nvPr>
            <p:ph type="subTitle" idx="1"/>
          </p:nvPr>
        </p:nvSpPr>
        <p:spPr>
          <a:xfrm>
            <a:off x="8018633" y="4818126"/>
            <a:ext cx="3608208" cy="1268984"/>
          </a:xfrm>
        </p:spPr>
        <p:txBody>
          <a:bodyPr>
            <a:normAutofit/>
          </a:bodyPr>
          <a:lstStyle/>
          <a:p>
            <a:r>
              <a:rPr lang="en-US" dirty="0"/>
              <a:t>What makes a community?</a:t>
            </a:r>
          </a:p>
        </p:txBody>
      </p:sp>
    </p:spTree>
    <p:extLst>
      <p:ext uri="{BB962C8B-B14F-4D97-AF65-F5344CB8AC3E}">
        <p14:creationId xmlns:p14="http://schemas.microsoft.com/office/powerpoint/2010/main" val="501448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03A0B2-4A2F-D846-A5E6-FB7CB9A03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1" name="Rectangle 10">
            <a:extLst>
              <a:ext uri="{FF2B5EF4-FFF2-40B4-BE49-F238E27FC236}">
                <a16:creationId xmlns:a16="http://schemas.microsoft.com/office/drawing/2014/main" id="{7F573F1D-73A7-FB41-BCAD-FC9AA7DEF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useBgFill="1">
        <p:nvSpPr>
          <p:cNvPr id="13" name="Rectangle 12">
            <a:extLst>
              <a:ext uri="{FF2B5EF4-FFF2-40B4-BE49-F238E27FC236}">
                <a16:creationId xmlns:a16="http://schemas.microsoft.com/office/drawing/2014/main" id="{0247FD0E-C93A-490E-9994-C79DC8977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D77B2DF-AF44-4996-BBFD-5DF9162BE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58144"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F6BECB9-A7FC-400F-8502-97A13BB87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26850" y="1"/>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FCB40BD-E0ED-FA29-B40C-819A270D595E}"/>
              </a:ext>
            </a:extLst>
          </p:cNvPr>
          <p:cNvSpPr>
            <a:spLocks noGrp="1"/>
          </p:cNvSpPr>
          <p:nvPr>
            <p:ph type="title"/>
          </p:nvPr>
        </p:nvSpPr>
        <p:spPr>
          <a:xfrm>
            <a:off x="1079089" y="1247140"/>
            <a:ext cx="9512395" cy="3450844"/>
          </a:xfrm>
        </p:spPr>
        <p:txBody>
          <a:bodyPr vert="horz" lIns="91440" tIns="45720" rIns="91440" bIns="45720" rtlCol="0" anchor="t">
            <a:normAutofit/>
          </a:bodyPr>
          <a:lstStyle/>
          <a:p>
            <a:r>
              <a:rPr lang="en-US" sz="6000" dirty="0"/>
              <a:t>Where do you live? </a:t>
            </a:r>
            <a:br>
              <a:rPr lang="en-US" sz="6000" dirty="0"/>
            </a:br>
            <a:br>
              <a:rPr lang="en-US" sz="6000" dirty="0"/>
            </a:br>
            <a:r>
              <a:rPr lang="en-US" sz="6000" dirty="0"/>
              <a:t>Why does it matter?</a:t>
            </a:r>
          </a:p>
        </p:txBody>
      </p:sp>
    </p:spTree>
    <p:extLst>
      <p:ext uri="{BB962C8B-B14F-4D97-AF65-F5344CB8AC3E}">
        <p14:creationId xmlns:p14="http://schemas.microsoft.com/office/powerpoint/2010/main" val="3720237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40864-D196-F532-8449-97C0ABA837E4}"/>
              </a:ext>
            </a:extLst>
          </p:cNvPr>
          <p:cNvSpPr>
            <a:spLocks noGrp="1"/>
          </p:cNvSpPr>
          <p:nvPr>
            <p:ph type="title"/>
          </p:nvPr>
        </p:nvSpPr>
        <p:spPr/>
        <p:txBody>
          <a:bodyPr/>
          <a:lstStyle/>
          <a:p>
            <a:r>
              <a:rPr lang="en-US" dirty="0"/>
              <a:t>Tasks at Hand: </a:t>
            </a:r>
          </a:p>
        </p:txBody>
      </p:sp>
      <p:sp>
        <p:nvSpPr>
          <p:cNvPr id="3" name="Content Placeholder 2">
            <a:extLst>
              <a:ext uri="{FF2B5EF4-FFF2-40B4-BE49-F238E27FC236}">
                <a16:creationId xmlns:a16="http://schemas.microsoft.com/office/drawing/2014/main" id="{92A36BA8-3706-1FA8-DFF9-15D6F1DB06DE}"/>
              </a:ext>
            </a:extLst>
          </p:cNvPr>
          <p:cNvSpPr>
            <a:spLocks noGrp="1"/>
          </p:cNvSpPr>
          <p:nvPr>
            <p:ph idx="1"/>
          </p:nvPr>
        </p:nvSpPr>
        <p:spPr/>
        <p:txBody>
          <a:bodyPr/>
          <a:lstStyle/>
          <a:p>
            <a:r>
              <a:rPr lang="en-US" dirty="0"/>
              <a:t>Define what makes an urban community.</a:t>
            </a:r>
          </a:p>
          <a:p>
            <a:r>
              <a:rPr lang="en-US" dirty="0"/>
              <a:t>Engage with concepts from The Death and Life of Great American Cities by Jane Jacobs.</a:t>
            </a:r>
          </a:p>
          <a:p>
            <a:r>
              <a:rPr lang="en-US" dirty="0"/>
              <a:t>Discuss how criminologists see communities and neighborhoods. </a:t>
            </a:r>
          </a:p>
          <a:p>
            <a:r>
              <a:rPr lang="en-US" dirty="0"/>
              <a:t>Develop submissions for Step 1 of the course project.</a:t>
            </a:r>
          </a:p>
        </p:txBody>
      </p:sp>
    </p:spTree>
    <p:extLst>
      <p:ext uri="{BB962C8B-B14F-4D97-AF65-F5344CB8AC3E}">
        <p14:creationId xmlns:p14="http://schemas.microsoft.com/office/powerpoint/2010/main" val="779651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4DB22-DE1A-7B7F-A0B0-DB74324AA3D6}"/>
              </a:ext>
            </a:extLst>
          </p:cNvPr>
          <p:cNvSpPr>
            <a:spLocks noGrp="1"/>
          </p:cNvSpPr>
          <p:nvPr>
            <p:ph type="title"/>
          </p:nvPr>
        </p:nvSpPr>
        <p:spPr/>
        <p:txBody>
          <a:bodyPr/>
          <a:lstStyle/>
          <a:p>
            <a:r>
              <a:rPr lang="en-US" dirty="0"/>
              <a:t>What is an Urban Community?</a:t>
            </a:r>
          </a:p>
        </p:txBody>
      </p:sp>
      <p:sp>
        <p:nvSpPr>
          <p:cNvPr id="3" name="Content Placeholder 2">
            <a:extLst>
              <a:ext uri="{FF2B5EF4-FFF2-40B4-BE49-F238E27FC236}">
                <a16:creationId xmlns:a16="http://schemas.microsoft.com/office/drawing/2014/main" id="{64F5B195-766D-6650-D1E8-F8BECE30093A}"/>
              </a:ext>
            </a:extLst>
          </p:cNvPr>
          <p:cNvSpPr>
            <a:spLocks noGrp="1"/>
          </p:cNvSpPr>
          <p:nvPr>
            <p:ph sz="half" idx="1"/>
          </p:nvPr>
        </p:nvSpPr>
        <p:spPr/>
        <p:txBody>
          <a:bodyPr>
            <a:normAutofit fontScale="85000" lnSpcReduction="20000"/>
          </a:bodyPr>
          <a:lstStyle/>
          <a:p>
            <a:endParaRPr lang="en-US" dirty="0"/>
          </a:p>
          <a:p>
            <a:r>
              <a:rPr lang="en-US" dirty="0"/>
              <a:t>Community</a:t>
            </a:r>
          </a:p>
          <a:p>
            <a:pPr lvl="1"/>
            <a:r>
              <a:rPr lang="en-US" dirty="0"/>
              <a:t>Social group of any size whose members reside in</a:t>
            </a:r>
          </a:p>
          <a:p>
            <a:pPr lvl="1"/>
            <a:r>
              <a:rPr lang="en-US" dirty="0"/>
              <a:t>a specific locality, share government, and may</a:t>
            </a:r>
          </a:p>
          <a:p>
            <a:pPr lvl="1"/>
            <a:r>
              <a:rPr lang="en-US" dirty="0"/>
              <a:t>may have a common cultural and historical heritage.</a:t>
            </a:r>
          </a:p>
          <a:p>
            <a:r>
              <a:rPr lang="en-US" dirty="0"/>
              <a:t>Urban communities</a:t>
            </a:r>
          </a:p>
          <a:p>
            <a:pPr lvl="1"/>
            <a:r>
              <a:rPr lang="en-US" dirty="0"/>
              <a:t> Role of money</a:t>
            </a:r>
          </a:p>
          <a:p>
            <a:pPr lvl="1"/>
            <a:r>
              <a:rPr lang="en-US" dirty="0"/>
              <a:t> Access to services</a:t>
            </a:r>
          </a:p>
          <a:p>
            <a:pPr lvl="1"/>
            <a:r>
              <a:rPr lang="en-US" dirty="0"/>
              <a:t> Social capital</a:t>
            </a:r>
          </a:p>
          <a:p>
            <a:pPr lvl="1"/>
            <a:r>
              <a:rPr lang="en-US" dirty="0"/>
              <a:t> Vulnerability, inequality and power</a:t>
            </a:r>
          </a:p>
          <a:p>
            <a:pPr lvl="1"/>
            <a:endParaRPr lang="en-US" dirty="0"/>
          </a:p>
        </p:txBody>
      </p:sp>
      <p:graphicFrame>
        <p:nvGraphicFramePr>
          <p:cNvPr id="5" name="Content Placeholder 4">
            <a:extLst>
              <a:ext uri="{FF2B5EF4-FFF2-40B4-BE49-F238E27FC236}">
                <a16:creationId xmlns:a16="http://schemas.microsoft.com/office/drawing/2014/main" id="{BB55837F-8156-3E38-CC44-3A4E1FEDE78B}"/>
              </a:ext>
            </a:extLst>
          </p:cNvPr>
          <p:cNvGraphicFramePr>
            <a:graphicFrameLocks noGrp="1" noChangeAspect="1"/>
          </p:cNvGraphicFramePr>
          <p:nvPr>
            <p:ph sz="half" idx="2"/>
            <p:extLst>
              <p:ext uri="{D42A27DB-BD31-4B8C-83A1-F6EECF244321}">
                <p14:modId xmlns:p14="http://schemas.microsoft.com/office/powerpoint/2010/main" val="3102259005"/>
              </p:ext>
            </p:extLst>
          </p:nvPr>
        </p:nvGraphicFramePr>
        <p:xfrm>
          <a:off x="7032625" y="2486826"/>
          <a:ext cx="3657600" cy="3811424"/>
        </p:xfrm>
        <a:graphic>
          <a:graphicData uri="http://schemas.openxmlformats.org/presentationml/2006/ole">
            <mc:AlternateContent xmlns:mc="http://schemas.openxmlformats.org/markup-compatibility/2006">
              <mc:Choice xmlns:v="urn:schemas-microsoft-com:vml" Requires="v">
                <p:oleObj name="Wordpad Document" r:id="rId2" imgW="3657600" imgH="181440" progId="WordPad.Document.1">
                  <p:embed/>
                </p:oleObj>
              </mc:Choice>
              <mc:Fallback>
                <p:oleObj name="Wordpad Document" r:id="rId2" imgW="3657600" imgH="181440" progId="WordPad.Document.1">
                  <p:embed/>
                  <p:pic>
                    <p:nvPicPr>
                      <p:cNvPr id="0" name=""/>
                      <p:cNvPicPr/>
                      <p:nvPr/>
                    </p:nvPicPr>
                    <p:blipFill>
                      <a:blip r:embed="rId3"/>
                      <a:stretch>
                        <a:fillRect/>
                      </a:stretch>
                    </p:blipFill>
                    <p:spPr>
                      <a:xfrm>
                        <a:off x="7032625" y="2486826"/>
                        <a:ext cx="3657600" cy="3811424"/>
                      </a:xfrm>
                      <a:prstGeom prst="rect">
                        <a:avLst/>
                      </a:prstGeom>
                    </p:spPr>
                  </p:pic>
                </p:oleObj>
              </mc:Fallback>
            </mc:AlternateContent>
          </a:graphicData>
        </a:graphic>
      </p:graphicFrame>
      <p:pic>
        <p:nvPicPr>
          <p:cNvPr id="9" name="Picture 8" descr="A picture containing graphical user interface&#10;&#10;Description automatically generated">
            <a:extLst>
              <a:ext uri="{FF2B5EF4-FFF2-40B4-BE49-F238E27FC236}">
                <a16:creationId xmlns:a16="http://schemas.microsoft.com/office/drawing/2014/main" id="{0B536EBF-2204-C2D0-940C-60073E9A9C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6796" y="1803163"/>
            <a:ext cx="4505362" cy="4805621"/>
          </a:xfrm>
          <a:prstGeom prst="rect">
            <a:avLst/>
          </a:prstGeom>
        </p:spPr>
      </p:pic>
    </p:spTree>
    <p:extLst>
      <p:ext uri="{BB962C8B-B14F-4D97-AF65-F5344CB8AC3E}">
        <p14:creationId xmlns:p14="http://schemas.microsoft.com/office/powerpoint/2010/main" val="4034198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17">
            <a:extLst>
              <a:ext uri="{FF2B5EF4-FFF2-40B4-BE49-F238E27FC236}">
                <a16:creationId xmlns:a16="http://schemas.microsoft.com/office/drawing/2014/main" id="{CCC95119-6D9D-3542-9E0E-4171B33DC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9">
            <a:extLst>
              <a:ext uri="{FF2B5EF4-FFF2-40B4-BE49-F238E27FC236}">
                <a16:creationId xmlns:a16="http://schemas.microsoft.com/office/drawing/2014/main" id="{EFC92F19-7317-314C-81B7-43B8B687F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1">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3">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1BAB25F1-046D-2200-40B6-5A22DF059393}"/>
              </a:ext>
            </a:extLst>
          </p:cNvPr>
          <p:cNvSpPr>
            <a:spLocks noGrp="1"/>
          </p:cNvSpPr>
          <p:nvPr>
            <p:ph type="title"/>
          </p:nvPr>
        </p:nvSpPr>
        <p:spPr>
          <a:xfrm>
            <a:off x="1587710" y="455362"/>
            <a:ext cx="4067909" cy="1550419"/>
          </a:xfrm>
        </p:spPr>
        <p:txBody>
          <a:bodyPr vert="horz" lIns="91440" tIns="45720" rIns="91440" bIns="45720" rtlCol="0" anchor="t">
            <a:normAutofit/>
          </a:bodyPr>
          <a:lstStyle/>
          <a:p>
            <a:r>
              <a:rPr lang="en-US" b="1" kern="1200" dirty="0">
                <a:solidFill>
                  <a:schemeClr val="tx1"/>
                </a:solidFill>
                <a:latin typeface="+mj-lt"/>
                <a:ea typeface="+mj-ea"/>
                <a:cs typeface="+mj-cs"/>
              </a:rPr>
              <a:t>Jane Jacobs</a:t>
            </a:r>
            <a:br>
              <a:rPr lang="en-US" b="1" kern="1200" dirty="0">
                <a:solidFill>
                  <a:schemeClr val="tx1"/>
                </a:solidFill>
                <a:latin typeface="+mj-lt"/>
                <a:ea typeface="+mj-ea"/>
                <a:cs typeface="+mj-cs"/>
              </a:rPr>
            </a:br>
            <a:r>
              <a:rPr lang="en-US" sz="2400" b="1" kern="1200" dirty="0">
                <a:solidFill>
                  <a:schemeClr val="tx1"/>
                </a:solidFill>
                <a:latin typeface="+mj-lt"/>
                <a:ea typeface="+mj-ea"/>
                <a:cs typeface="+mj-cs"/>
              </a:rPr>
              <a:t>(1916 –2006)</a:t>
            </a:r>
            <a:endParaRPr lang="en-US" b="1" kern="1200" dirty="0">
              <a:solidFill>
                <a:schemeClr val="tx1"/>
              </a:solidFill>
              <a:latin typeface="+mj-lt"/>
              <a:ea typeface="+mj-ea"/>
              <a:cs typeface="+mj-cs"/>
            </a:endParaRPr>
          </a:p>
        </p:txBody>
      </p:sp>
      <p:sp>
        <p:nvSpPr>
          <p:cNvPr id="10" name="Content Placeholder 9">
            <a:extLst>
              <a:ext uri="{FF2B5EF4-FFF2-40B4-BE49-F238E27FC236}">
                <a16:creationId xmlns:a16="http://schemas.microsoft.com/office/drawing/2014/main" id="{ADA2C2EA-415F-3BB0-E4AA-C3EE664A1730}"/>
              </a:ext>
            </a:extLst>
          </p:cNvPr>
          <p:cNvSpPr>
            <a:spLocks noGrp="1"/>
          </p:cNvSpPr>
          <p:nvPr>
            <p:ph sz="half" idx="1"/>
          </p:nvPr>
        </p:nvSpPr>
        <p:spPr>
          <a:xfrm>
            <a:off x="1587710" y="1939895"/>
            <a:ext cx="4067909" cy="4146273"/>
          </a:xfrm>
        </p:spPr>
        <p:txBody>
          <a:bodyPr vert="horz" lIns="91440" tIns="45720" rIns="91440" bIns="45720" rtlCol="0">
            <a:normAutofit fontScale="70000" lnSpcReduction="20000"/>
          </a:bodyPr>
          <a:lstStyle/>
          <a:p>
            <a:endParaRPr lang="en-US" dirty="0"/>
          </a:p>
          <a:p>
            <a:r>
              <a:rPr lang="en-US" dirty="0"/>
              <a:t>“Cities have the capability of providing something for everybody, only because, and only when, they are created by everybody.”</a:t>
            </a:r>
          </a:p>
          <a:p>
            <a:r>
              <a:rPr lang="en-US" dirty="0"/>
              <a:t>Cities are their streets. </a:t>
            </a:r>
          </a:p>
          <a:p>
            <a:pPr lvl="1"/>
            <a:r>
              <a:rPr lang="en-US" dirty="0"/>
              <a:t>Streets are not a city’s veins but its neurology, its accumulated intelligence. </a:t>
            </a:r>
          </a:p>
          <a:p>
            <a:r>
              <a:rPr lang="en-US" dirty="0"/>
              <a:t>Urban diversity and density reinforce each other in a virtuous circle. </a:t>
            </a:r>
          </a:p>
          <a:p>
            <a:pPr lvl="2"/>
            <a:r>
              <a:rPr lang="en-US" dirty="0"/>
              <a:t>The more people there are on the block, the more kinds of shops and social organizations—clubs, broadly put—they demand; and, the more kinds of shops and clubs there are, the more people come to seek them. You can’t have density without producing diversity, and if you have diversity things get dense. </a:t>
            </a:r>
          </a:p>
        </p:txBody>
      </p:sp>
      <p:pic>
        <p:nvPicPr>
          <p:cNvPr id="13" name="Content Placeholder 12" descr="Text&#10;&#10;Description automatically generated">
            <a:extLst>
              <a:ext uri="{FF2B5EF4-FFF2-40B4-BE49-F238E27FC236}">
                <a16:creationId xmlns:a16="http://schemas.microsoft.com/office/drawing/2014/main" id="{6C1A0A02-9E19-27B6-5D2E-331D1D2282E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100427" y="614149"/>
            <a:ext cx="3447371" cy="5472019"/>
          </a:xfrm>
          <a:prstGeom prst="rect">
            <a:avLst/>
          </a:prstGeom>
        </p:spPr>
      </p:pic>
    </p:spTree>
    <p:extLst>
      <p:ext uri="{BB962C8B-B14F-4D97-AF65-F5344CB8AC3E}">
        <p14:creationId xmlns:p14="http://schemas.microsoft.com/office/powerpoint/2010/main" val="3582330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1FA51-9A57-42BC-46F2-5AA3A68EE385}"/>
              </a:ext>
            </a:extLst>
          </p:cNvPr>
          <p:cNvSpPr>
            <a:spLocks noGrp="1"/>
          </p:cNvSpPr>
          <p:nvPr>
            <p:ph type="title"/>
          </p:nvPr>
        </p:nvSpPr>
        <p:spPr/>
        <p:txBody>
          <a:bodyPr/>
          <a:lstStyle/>
          <a:p>
            <a:r>
              <a:rPr lang="en-US" dirty="0"/>
              <a:t>Sidewalks: Safety (according to Jane Jacobs) </a:t>
            </a:r>
          </a:p>
        </p:txBody>
      </p:sp>
      <p:sp>
        <p:nvSpPr>
          <p:cNvPr id="3" name="Content Placeholder 2">
            <a:extLst>
              <a:ext uri="{FF2B5EF4-FFF2-40B4-BE49-F238E27FC236}">
                <a16:creationId xmlns:a16="http://schemas.microsoft.com/office/drawing/2014/main" id="{9CE911C8-EFF2-F1A8-6E65-AB6C0A253460}"/>
              </a:ext>
            </a:extLst>
          </p:cNvPr>
          <p:cNvSpPr>
            <a:spLocks noGrp="1"/>
          </p:cNvSpPr>
          <p:nvPr>
            <p:ph sz="half" idx="1"/>
          </p:nvPr>
        </p:nvSpPr>
        <p:spPr/>
        <p:txBody>
          <a:bodyPr>
            <a:normAutofit fontScale="85000" lnSpcReduction="20000"/>
          </a:bodyPr>
          <a:lstStyle/>
          <a:p>
            <a:r>
              <a:rPr lang="en-US" dirty="0"/>
              <a:t>3 factors contribute to street safety:</a:t>
            </a:r>
          </a:p>
          <a:p>
            <a:pPr marL="685800" lvl="1" indent="-457200">
              <a:buFont typeface="+mj-lt"/>
              <a:buAutoNum type="arabicPeriod"/>
            </a:pPr>
            <a:r>
              <a:rPr lang="en-US" dirty="0"/>
              <a:t>A clear line between public and private spaces.</a:t>
            </a:r>
          </a:p>
          <a:p>
            <a:pPr marL="685800" lvl="1" indent="-457200">
              <a:buFont typeface="+mj-lt"/>
              <a:buAutoNum type="arabicPeriod"/>
            </a:pPr>
            <a:r>
              <a:rPr lang="en-US" dirty="0"/>
              <a:t>The eyes of the neighborhood must be on the street/sidewalks</a:t>
            </a:r>
          </a:p>
          <a:p>
            <a:pPr marL="685800" lvl="1" indent="-457200">
              <a:buFont typeface="+mj-lt"/>
              <a:buAutoNum type="arabicPeriod"/>
            </a:pPr>
            <a:r>
              <a:rPr lang="en-US" dirty="0"/>
              <a:t>The sidewalks and streets must be in constant use.</a:t>
            </a:r>
          </a:p>
          <a:p>
            <a:pPr lvl="2"/>
            <a:r>
              <a:rPr lang="en-US" dirty="0"/>
              <a:t>Small business must flourish in neighborhoods as it attracts people. More people means safety.</a:t>
            </a:r>
          </a:p>
          <a:p>
            <a:pPr lvl="2"/>
            <a:r>
              <a:rPr lang="en-US" dirty="0"/>
              <a:t>Streets need lights. Streets need intersections. They attracts people and safety.</a:t>
            </a:r>
          </a:p>
        </p:txBody>
      </p:sp>
      <p:sp>
        <p:nvSpPr>
          <p:cNvPr id="4" name="Content Placeholder 3">
            <a:extLst>
              <a:ext uri="{FF2B5EF4-FFF2-40B4-BE49-F238E27FC236}">
                <a16:creationId xmlns:a16="http://schemas.microsoft.com/office/drawing/2014/main" id="{815A5FC2-E658-E67D-1467-D32A3FB0A798}"/>
              </a:ext>
            </a:extLst>
          </p:cNvPr>
          <p:cNvSpPr>
            <a:spLocks noGrp="1"/>
          </p:cNvSpPr>
          <p:nvPr>
            <p:ph sz="half" idx="2"/>
          </p:nvPr>
        </p:nvSpPr>
        <p:spPr/>
        <p:txBody>
          <a:bodyPr>
            <a:normAutofit fontScale="85000" lnSpcReduction="20000"/>
          </a:bodyPr>
          <a:lstStyle/>
          <a:p>
            <a:r>
              <a:rPr lang="en-US" dirty="0"/>
              <a:t>3 ways to deal with city insecurity:</a:t>
            </a:r>
          </a:p>
          <a:p>
            <a:pPr marL="685800" lvl="1" indent="-457200">
              <a:buFont typeface="+mj-lt"/>
              <a:buAutoNum type="arabicPeriod"/>
            </a:pPr>
            <a:r>
              <a:rPr lang="en-US" dirty="0"/>
              <a:t>Ignore the situation and allow it to continue.</a:t>
            </a:r>
          </a:p>
          <a:p>
            <a:pPr marL="685800" lvl="1" indent="-457200">
              <a:buFont typeface="+mj-lt"/>
              <a:buAutoNum type="arabicPeriod"/>
            </a:pPr>
            <a:r>
              <a:rPr lang="en-US" dirty="0"/>
              <a:t>Spend time in vehicles instead of walking on sidewalks.</a:t>
            </a:r>
          </a:p>
          <a:p>
            <a:pPr marL="685800" lvl="1" indent="-457200">
              <a:buFont typeface="+mj-lt"/>
              <a:buAutoNum type="arabicPeriod"/>
            </a:pPr>
            <a:r>
              <a:rPr lang="en-US" dirty="0"/>
              <a:t>Territory or Turf: developed by gangs, the aim is to keep rival gangs from entering the neighborhood. City planners use to concept to tacitly enforce segregation and lack of diversity.</a:t>
            </a:r>
          </a:p>
          <a:p>
            <a:pPr marL="228600" lvl="1" indent="0">
              <a:buNone/>
            </a:pPr>
            <a:r>
              <a:rPr lang="en-US" dirty="0"/>
              <a:t>Fear keeps people out of a neighborhood. Fear also keeps people from leaving the neighborhood. The quality of everyday life diminishes rapidly. </a:t>
            </a:r>
          </a:p>
        </p:txBody>
      </p:sp>
    </p:spTree>
    <p:extLst>
      <p:ext uri="{BB962C8B-B14F-4D97-AF65-F5344CB8AC3E}">
        <p14:creationId xmlns:p14="http://schemas.microsoft.com/office/powerpoint/2010/main" val="455708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5A8DDA3-B4FC-D445-AA06-C92ABAE24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88543" y="5476671"/>
            <a:ext cx="2770698" cy="138132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8" name="Rectangle 17">
            <a:extLst>
              <a:ext uri="{FF2B5EF4-FFF2-40B4-BE49-F238E27FC236}">
                <a16:creationId xmlns:a16="http://schemas.microsoft.com/office/drawing/2014/main" id="{9FD0692D-A304-5E4A-BCD9-C00690321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88542" y="4101177"/>
            <a:ext cx="1373567" cy="2756824"/>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7" name="Title 6">
            <a:extLst>
              <a:ext uri="{FF2B5EF4-FFF2-40B4-BE49-F238E27FC236}">
                <a16:creationId xmlns:a16="http://schemas.microsoft.com/office/drawing/2014/main" id="{F3AB07AA-727A-B777-BAB1-593CE5BBD4F3}"/>
              </a:ext>
            </a:extLst>
          </p:cNvPr>
          <p:cNvSpPr>
            <a:spLocks noGrp="1"/>
          </p:cNvSpPr>
          <p:nvPr>
            <p:ph type="title"/>
          </p:nvPr>
        </p:nvSpPr>
        <p:spPr>
          <a:xfrm>
            <a:off x="1388542" y="455362"/>
            <a:ext cx="3183457" cy="3392972"/>
          </a:xfrm>
        </p:spPr>
        <p:txBody>
          <a:bodyPr>
            <a:normAutofit/>
          </a:bodyPr>
          <a:lstStyle/>
          <a:p>
            <a:r>
              <a:rPr lang="en-US" sz="3400"/>
              <a:t>Criminology and Communities</a:t>
            </a:r>
          </a:p>
        </p:txBody>
      </p:sp>
      <p:graphicFrame>
        <p:nvGraphicFramePr>
          <p:cNvPr id="10" name="Content Placeholder 7">
            <a:extLst>
              <a:ext uri="{FF2B5EF4-FFF2-40B4-BE49-F238E27FC236}">
                <a16:creationId xmlns:a16="http://schemas.microsoft.com/office/drawing/2014/main" id="{59B69C00-7CF1-4036-7691-F6C3467228A7}"/>
              </a:ext>
            </a:extLst>
          </p:cNvPr>
          <p:cNvGraphicFramePr>
            <a:graphicFrameLocks noGrp="1"/>
          </p:cNvGraphicFramePr>
          <p:nvPr>
            <p:ph idx="1"/>
            <p:extLst>
              <p:ext uri="{D42A27DB-BD31-4B8C-83A1-F6EECF244321}">
                <p14:modId xmlns:p14="http://schemas.microsoft.com/office/powerpoint/2010/main" val="1194412994"/>
              </p:ext>
            </p:extLst>
          </p:nvPr>
        </p:nvGraphicFramePr>
        <p:xfrm>
          <a:off x="5224244" y="409518"/>
          <a:ext cx="6034656" cy="56322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3210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5A8DDA3-B4FC-D445-AA06-C92ABAE24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88543" y="5476671"/>
            <a:ext cx="2770698" cy="138132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Rectangle 12">
            <a:extLst>
              <a:ext uri="{FF2B5EF4-FFF2-40B4-BE49-F238E27FC236}">
                <a16:creationId xmlns:a16="http://schemas.microsoft.com/office/drawing/2014/main" id="{9FD0692D-A304-5E4A-BCD9-C00690321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88542" y="4101177"/>
            <a:ext cx="1373567" cy="2756824"/>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9FEAC97F-079A-5C0B-7248-72B23A9BCAE5}"/>
              </a:ext>
            </a:extLst>
          </p:cNvPr>
          <p:cNvSpPr>
            <a:spLocks noGrp="1"/>
          </p:cNvSpPr>
          <p:nvPr>
            <p:ph type="title"/>
          </p:nvPr>
        </p:nvSpPr>
        <p:spPr>
          <a:xfrm>
            <a:off x="1388542" y="455362"/>
            <a:ext cx="3183457" cy="3392972"/>
          </a:xfrm>
        </p:spPr>
        <p:txBody>
          <a:bodyPr>
            <a:normAutofit/>
          </a:bodyPr>
          <a:lstStyle/>
          <a:p>
            <a:pPr>
              <a:lnSpc>
                <a:spcPct val="90000"/>
              </a:lnSpc>
            </a:pPr>
            <a:r>
              <a:rPr lang="en-US" sz="3100"/>
              <a:t>Criminological Theories on Communities and Crime</a:t>
            </a:r>
          </a:p>
        </p:txBody>
      </p:sp>
      <p:graphicFrame>
        <p:nvGraphicFramePr>
          <p:cNvPr id="7" name="Content Placeholder 2">
            <a:extLst>
              <a:ext uri="{FF2B5EF4-FFF2-40B4-BE49-F238E27FC236}">
                <a16:creationId xmlns:a16="http://schemas.microsoft.com/office/drawing/2014/main" id="{8D51B0EA-E0BD-3845-6DC1-E0C6DAF109BF}"/>
              </a:ext>
            </a:extLst>
          </p:cNvPr>
          <p:cNvGraphicFramePr>
            <a:graphicFrameLocks noGrp="1"/>
          </p:cNvGraphicFramePr>
          <p:nvPr>
            <p:ph idx="1"/>
            <p:extLst>
              <p:ext uri="{D42A27DB-BD31-4B8C-83A1-F6EECF244321}">
                <p14:modId xmlns:p14="http://schemas.microsoft.com/office/powerpoint/2010/main" val="438485508"/>
              </p:ext>
            </p:extLst>
          </p:nvPr>
        </p:nvGraphicFramePr>
        <p:xfrm>
          <a:off x="5224244" y="409518"/>
          <a:ext cx="6034656" cy="56322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6346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CC95119-6D9D-3542-9E0E-4171B33DC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FC92F19-7317-314C-81B7-43B8B687F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Close-up of hopscotch on a sidewalk">
            <a:extLst>
              <a:ext uri="{FF2B5EF4-FFF2-40B4-BE49-F238E27FC236}">
                <a16:creationId xmlns:a16="http://schemas.microsoft.com/office/drawing/2014/main" id="{0DC7BAE0-09A9-7CEA-23EF-4D030E0C509C}"/>
              </a:ext>
            </a:extLst>
          </p:cNvPr>
          <p:cNvPicPr>
            <a:picLocks noChangeAspect="1"/>
          </p:cNvPicPr>
          <p:nvPr/>
        </p:nvPicPr>
        <p:blipFill rotWithShape="1">
          <a:blip r:embed="rId2"/>
          <a:srcRect l="14493" r="13057" b="-1"/>
          <a:stretch/>
        </p:blipFill>
        <p:spPr>
          <a:xfrm>
            <a:off x="4748403" y="10"/>
            <a:ext cx="7443597" cy="6857990"/>
          </a:xfrm>
          <a:prstGeom prst="rect">
            <a:avLst/>
          </a:prstGeom>
        </p:spPr>
      </p:pic>
      <p:sp>
        <p:nvSpPr>
          <p:cNvPr id="16" name="Rectangle 15">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8403"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8403"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5D0201-83CD-DDF1-AE87-D52DC1DE6B05}"/>
              </a:ext>
            </a:extLst>
          </p:cNvPr>
          <p:cNvSpPr>
            <a:spLocks noGrp="1"/>
          </p:cNvSpPr>
          <p:nvPr>
            <p:ph type="title"/>
          </p:nvPr>
        </p:nvSpPr>
        <p:spPr>
          <a:xfrm>
            <a:off x="576072" y="455362"/>
            <a:ext cx="3603625" cy="1550419"/>
          </a:xfrm>
        </p:spPr>
        <p:txBody>
          <a:bodyPr vert="horz" lIns="91440" tIns="45720" rIns="91440" bIns="45720" rtlCol="0" anchor="t">
            <a:normAutofit/>
          </a:bodyPr>
          <a:lstStyle/>
          <a:p>
            <a:r>
              <a:rPr lang="en-US" sz="4400" b="1" kern="1200" dirty="0">
                <a:solidFill>
                  <a:schemeClr val="tx1"/>
                </a:solidFill>
                <a:latin typeface="+mj-lt"/>
                <a:ea typeface="+mj-ea"/>
                <a:cs typeface="+mj-cs"/>
              </a:rPr>
              <a:t>Step 1</a:t>
            </a:r>
          </a:p>
        </p:txBody>
      </p:sp>
      <p:sp>
        <p:nvSpPr>
          <p:cNvPr id="4" name="Text Placeholder 3">
            <a:extLst>
              <a:ext uri="{FF2B5EF4-FFF2-40B4-BE49-F238E27FC236}">
                <a16:creationId xmlns:a16="http://schemas.microsoft.com/office/drawing/2014/main" id="{2654309B-CE71-E884-1FBE-4744A7E76306}"/>
              </a:ext>
            </a:extLst>
          </p:cNvPr>
          <p:cNvSpPr>
            <a:spLocks noGrp="1"/>
          </p:cNvSpPr>
          <p:nvPr>
            <p:ph type="body" sz="half" idx="2"/>
          </p:nvPr>
        </p:nvSpPr>
        <p:spPr>
          <a:xfrm>
            <a:off x="576072" y="2160016"/>
            <a:ext cx="3603625" cy="3926152"/>
          </a:xfrm>
        </p:spPr>
        <p:txBody>
          <a:bodyPr vert="horz" lIns="91440" tIns="45720" rIns="91440" bIns="45720" rtlCol="0">
            <a:normAutofit/>
          </a:bodyPr>
          <a:lstStyle/>
          <a:p>
            <a:pPr indent="-228600">
              <a:buFont typeface="Arial" panose="020B0604020202020204" pitchFamily="34" charset="0"/>
              <a:buChar char="•"/>
            </a:pPr>
            <a:r>
              <a:rPr lang="en-US" dirty="0"/>
              <a:t>Questions</a:t>
            </a:r>
          </a:p>
          <a:p>
            <a:pPr lvl="1" indent="-228600">
              <a:buFont typeface="Arial" panose="020B0604020202020204" pitchFamily="34" charset="0"/>
              <a:buChar char="•"/>
            </a:pPr>
            <a:r>
              <a:rPr lang="en-US" dirty="0"/>
              <a:t>How to approach the research question? </a:t>
            </a:r>
          </a:p>
          <a:p>
            <a:pPr lvl="1" indent="-228600">
              <a:buFont typeface="Arial" panose="020B0604020202020204" pitchFamily="34" charset="0"/>
              <a:buChar char="•"/>
            </a:pPr>
            <a:r>
              <a:rPr lang="en-US" dirty="0"/>
              <a:t>How to post in Open Lab? </a:t>
            </a:r>
          </a:p>
          <a:p>
            <a:pPr lvl="1" indent="-228600">
              <a:buFont typeface="Arial" panose="020B0604020202020204" pitchFamily="34" charset="0"/>
              <a:buChar char="•"/>
            </a:pPr>
            <a:r>
              <a:rPr lang="en-US" dirty="0"/>
              <a:t>How to research? </a:t>
            </a:r>
          </a:p>
        </p:txBody>
      </p:sp>
    </p:spTree>
    <p:extLst>
      <p:ext uri="{BB962C8B-B14F-4D97-AF65-F5344CB8AC3E}">
        <p14:creationId xmlns:p14="http://schemas.microsoft.com/office/powerpoint/2010/main" val="2194172523"/>
      </p:ext>
    </p:extLst>
  </p:cSld>
  <p:clrMapOvr>
    <a:masterClrMapping/>
  </p:clrMapOvr>
</p:sld>
</file>

<file path=ppt/theme/theme1.xml><?xml version="1.0" encoding="utf-8"?>
<a:theme xmlns:a="http://schemas.openxmlformats.org/drawingml/2006/main" name="InterweaveVTI">
  <a:themeElements>
    <a:clrScheme name="AnalogousFromDarkSeedLeftStep">
      <a:dk1>
        <a:srgbClr val="000000"/>
      </a:dk1>
      <a:lt1>
        <a:srgbClr val="FFFFFF"/>
      </a:lt1>
      <a:dk2>
        <a:srgbClr val="311C22"/>
      </a:dk2>
      <a:lt2>
        <a:srgbClr val="F1F0F3"/>
      </a:lt2>
      <a:accent1>
        <a:srgbClr val="7BB11F"/>
      </a:accent1>
      <a:accent2>
        <a:srgbClr val="ABA413"/>
      </a:accent2>
      <a:accent3>
        <a:srgbClr val="E28B23"/>
      </a:accent3>
      <a:accent4>
        <a:srgbClr val="D52F17"/>
      </a:accent4>
      <a:accent5>
        <a:srgbClr val="E72960"/>
      </a:accent5>
      <a:accent6>
        <a:srgbClr val="D5179E"/>
      </a:accent6>
      <a:hlink>
        <a:srgbClr val="C04252"/>
      </a:hlink>
      <a:folHlink>
        <a:srgbClr val="7F7F7F"/>
      </a:folHlink>
    </a:clrScheme>
    <a:fontScheme name="Interweave">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terweaveVTI" id="{2A5AE21D-FC75-4AD0-BC12-FA563BC24905}" vid="{9A4A41B8-EB69-44BB-8E15-B517E25CF8C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A8EEB5BC74664DA9CFC1CAE5A698B7" ma:contentTypeVersion="7" ma:contentTypeDescription="Create a new document." ma:contentTypeScope="" ma:versionID="4e0beef2fbea7b4dc29ad378583e7d39">
  <xsd:schema xmlns:xsd="http://www.w3.org/2001/XMLSchema" xmlns:xs="http://www.w3.org/2001/XMLSchema" xmlns:p="http://schemas.microsoft.com/office/2006/metadata/properties" xmlns:ns3="5044c25a-d47e-4cab-b507-a647a250e46f" xmlns:ns4="90053476-efc9-4ffb-95de-f40e94c78c7c" targetNamespace="http://schemas.microsoft.com/office/2006/metadata/properties" ma:root="true" ma:fieldsID="a7647ca741d8a263b9330d66cecdcd35" ns3:_="" ns4:_="">
    <xsd:import namespace="5044c25a-d47e-4cab-b507-a647a250e46f"/>
    <xsd:import namespace="90053476-efc9-4ffb-95de-f40e94c78c7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44c25a-d47e-4cab-b507-a647a250e4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053476-efc9-4ffb-95de-f40e94c78c7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BD8CFD1-4AFA-41C5-98F0-E38215D19A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44c25a-d47e-4cab-b507-a647a250e46f"/>
    <ds:schemaRef ds:uri="90053476-efc9-4ffb-95de-f40e94c78c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BC52A66-D786-451D-80EB-29F54A6B853A}">
  <ds:schemaRefs>
    <ds:schemaRef ds:uri="http://schemas.microsoft.com/sharepoint/v3/contenttype/forms"/>
  </ds:schemaRefs>
</ds:datastoreItem>
</file>

<file path=customXml/itemProps3.xml><?xml version="1.0" encoding="utf-8"?>
<ds:datastoreItem xmlns:ds="http://schemas.openxmlformats.org/officeDocument/2006/customXml" ds:itemID="{E8E01887-5D05-4BF7-ADC4-B9861409D6EF}">
  <ds:schemaRefs>
    <ds:schemaRef ds:uri="5044c25a-d47e-4cab-b507-a647a250e46f"/>
    <ds:schemaRef ds:uri="http://purl.org/dc/elements/1.1/"/>
    <ds:schemaRef ds:uri="http://purl.org/dc/dcmitype/"/>
    <ds:schemaRef ds:uri="http://schemas.microsoft.com/office/2006/documentManagement/types"/>
    <ds:schemaRef ds:uri="http://schemas.microsoft.com/office/2006/metadata/properties"/>
    <ds:schemaRef ds:uri="90053476-efc9-4ffb-95de-f40e94c78c7c"/>
    <ds:schemaRef ds:uri="http://www.w3.org/XML/1998/namespace"/>
    <ds:schemaRef ds:uri="http://schemas.microsoft.com/office/infopath/2007/PartnerControl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TotalTime>
  <Words>528</Words>
  <Application>Microsoft Office PowerPoint</Application>
  <PresentationFormat>Widescreen</PresentationFormat>
  <Paragraphs>57</Paragraphs>
  <Slides>9</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3" baseType="lpstr">
      <vt:lpstr>Arial</vt:lpstr>
      <vt:lpstr>Neue Haas Grotesk Text Pro</vt:lpstr>
      <vt:lpstr>InterweaveVTI</vt:lpstr>
      <vt:lpstr>Wordpad Document</vt:lpstr>
      <vt:lpstr>Week 2</vt:lpstr>
      <vt:lpstr>Where do you live?   Why does it matter?</vt:lpstr>
      <vt:lpstr>Tasks at Hand: </vt:lpstr>
      <vt:lpstr>What is an Urban Community?</vt:lpstr>
      <vt:lpstr>Jane Jacobs (1916 –2006)</vt:lpstr>
      <vt:lpstr>Sidewalks: Safety (according to Jane Jacobs) </vt:lpstr>
      <vt:lpstr>Criminology and Communities</vt:lpstr>
      <vt:lpstr>Criminological Theories on Communities and Crime</vt:lpstr>
      <vt:lpstr>Step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2</dc:title>
  <dc:creator>Satenik Margaryan</dc:creator>
  <cp:lastModifiedBy>Satenik Margaryan</cp:lastModifiedBy>
  <cp:revision>1</cp:revision>
  <dcterms:created xsi:type="dcterms:W3CDTF">2022-09-05T18:04:44Z</dcterms:created>
  <dcterms:modified xsi:type="dcterms:W3CDTF">2022-09-05T19:44:57Z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a1855b2-0a05-4494-a903-f3f23f3f98e0_Enabled">
    <vt:lpwstr>true</vt:lpwstr>
  </property>
  <property fmtid="{D5CDD505-2E9C-101B-9397-08002B2CF9AE}" pid="3" name="MSIP_Label_fa1855b2-0a05-4494-a903-f3f23f3f98e0_SetDate">
    <vt:lpwstr>2022-09-05T19:42:49Z</vt:lpwstr>
  </property>
  <property fmtid="{D5CDD505-2E9C-101B-9397-08002B2CF9AE}" pid="4" name="MSIP_Label_fa1855b2-0a05-4494-a903-f3f23f3f98e0_Method">
    <vt:lpwstr>Standard</vt:lpwstr>
  </property>
  <property fmtid="{D5CDD505-2E9C-101B-9397-08002B2CF9AE}" pid="5" name="MSIP_Label_fa1855b2-0a05-4494-a903-f3f23f3f98e0_Name">
    <vt:lpwstr>defa4170-0d19-0005-0004-bc88714345d2</vt:lpwstr>
  </property>
  <property fmtid="{D5CDD505-2E9C-101B-9397-08002B2CF9AE}" pid="6" name="MSIP_Label_fa1855b2-0a05-4494-a903-f3f23f3f98e0_SiteId">
    <vt:lpwstr>6f60f0b3-5f06-4e09-9715-989dba8cc7d8</vt:lpwstr>
  </property>
  <property fmtid="{D5CDD505-2E9C-101B-9397-08002B2CF9AE}" pid="7" name="MSIP_Label_fa1855b2-0a05-4494-a903-f3f23f3f98e0_ActionId">
    <vt:lpwstr>26021368-24de-4d34-9b91-042999e50cc0</vt:lpwstr>
  </property>
  <property fmtid="{D5CDD505-2E9C-101B-9397-08002B2CF9AE}" pid="8" name="MSIP_Label_fa1855b2-0a05-4494-a903-f3f23f3f98e0_ContentBits">
    <vt:lpwstr>0</vt:lpwstr>
  </property>
  <property fmtid="{D5CDD505-2E9C-101B-9397-08002B2CF9AE}" pid="9" name="ContentTypeId">
    <vt:lpwstr>0x010100D5A8EEB5BC74664DA9CFC1CAE5A698B7</vt:lpwstr>
  </property>
</Properties>
</file>