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7" r:id="rId14"/>
    <p:sldId id="269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tenik Margaryan" userId="8cac939e-b887-4518-93ef-800e7cee5f28" providerId="ADAL" clId="{4EC87305-C171-47B3-8F91-620A10EA61DC}"/>
    <pc:docChg chg="custSel addSld delSld modSld">
      <pc:chgData name="Satenik Margaryan" userId="8cac939e-b887-4518-93ef-800e7cee5f28" providerId="ADAL" clId="{4EC87305-C171-47B3-8F91-620A10EA61DC}" dt="2023-02-14T02:11:00.230" v="2564" actId="2711"/>
      <pc:docMkLst>
        <pc:docMk/>
      </pc:docMkLst>
      <pc:sldChg chg="modSp mod">
        <pc:chgData name="Satenik Margaryan" userId="8cac939e-b887-4518-93ef-800e7cee5f28" providerId="ADAL" clId="{4EC87305-C171-47B3-8F91-620A10EA61DC}" dt="2023-02-14T01:15:22.591" v="10" actId="20577"/>
        <pc:sldMkLst>
          <pc:docMk/>
          <pc:sldMk cId="3489088551" sldId="256"/>
        </pc:sldMkLst>
        <pc:spChg chg="mod">
          <ac:chgData name="Satenik Margaryan" userId="8cac939e-b887-4518-93ef-800e7cee5f28" providerId="ADAL" clId="{4EC87305-C171-47B3-8F91-620A10EA61DC}" dt="2023-02-14T01:15:17.115" v="4" actId="404"/>
          <ac:spMkLst>
            <pc:docMk/>
            <pc:sldMk cId="3489088551" sldId="256"/>
            <ac:spMk id="2" creationId="{6AB015A8-678F-C91E-4B4A-E5EAB103A766}"/>
          </ac:spMkLst>
        </pc:spChg>
        <pc:spChg chg="mod">
          <ac:chgData name="Satenik Margaryan" userId="8cac939e-b887-4518-93ef-800e7cee5f28" providerId="ADAL" clId="{4EC87305-C171-47B3-8F91-620A10EA61DC}" dt="2023-02-14T01:15:22.591" v="10" actId="20577"/>
          <ac:spMkLst>
            <pc:docMk/>
            <pc:sldMk cId="3489088551" sldId="256"/>
            <ac:spMk id="3" creationId="{7380C55A-82BD-0869-288C-1DB7B5849FA6}"/>
          </ac:spMkLst>
        </pc:spChg>
      </pc:sldChg>
      <pc:sldChg chg="addSp delSp modSp new mod">
        <pc:chgData name="Satenik Margaryan" userId="8cac939e-b887-4518-93ef-800e7cee5f28" providerId="ADAL" clId="{4EC87305-C171-47B3-8F91-620A10EA61DC}" dt="2023-02-14T01:29:59.440" v="119" actId="931"/>
        <pc:sldMkLst>
          <pc:docMk/>
          <pc:sldMk cId="3366108981" sldId="257"/>
        </pc:sldMkLst>
        <pc:spChg chg="mod">
          <ac:chgData name="Satenik Margaryan" userId="8cac939e-b887-4518-93ef-800e7cee5f28" providerId="ADAL" clId="{4EC87305-C171-47B3-8F91-620A10EA61DC}" dt="2023-02-14T01:16:27.115" v="30" actId="20577"/>
          <ac:spMkLst>
            <pc:docMk/>
            <pc:sldMk cId="3366108981" sldId="257"/>
            <ac:spMk id="2" creationId="{5A79F339-7AAE-11C9-589D-183346756570}"/>
          </ac:spMkLst>
        </pc:spChg>
        <pc:spChg chg="del mod">
          <ac:chgData name="Satenik Margaryan" userId="8cac939e-b887-4518-93ef-800e7cee5f28" providerId="ADAL" clId="{4EC87305-C171-47B3-8F91-620A10EA61DC}" dt="2023-02-14T01:29:59.440" v="119" actId="931"/>
          <ac:spMkLst>
            <pc:docMk/>
            <pc:sldMk cId="3366108981" sldId="257"/>
            <ac:spMk id="3" creationId="{89C32B14-7DD7-4566-1436-2D8BB6A998E2}"/>
          </ac:spMkLst>
        </pc:spChg>
        <pc:picChg chg="add mod">
          <ac:chgData name="Satenik Margaryan" userId="8cac939e-b887-4518-93ef-800e7cee5f28" providerId="ADAL" clId="{4EC87305-C171-47B3-8F91-620A10EA61DC}" dt="2023-02-14T01:29:59.440" v="119" actId="931"/>
          <ac:picMkLst>
            <pc:docMk/>
            <pc:sldMk cId="3366108981" sldId="257"/>
            <ac:picMk id="5" creationId="{D1AFEE9E-CFA1-268B-5ADD-8ED2A7CCA94A}"/>
          </ac:picMkLst>
        </pc:picChg>
      </pc:sldChg>
      <pc:sldChg chg="addSp delSp modSp new mod modClrScheme chgLayout">
        <pc:chgData name="Satenik Margaryan" userId="8cac939e-b887-4518-93ef-800e7cee5f28" providerId="ADAL" clId="{4EC87305-C171-47B3-8F91-620A10EA61DC}" dt="2023-02-14T01:28:02.710" v="118" actId="20577"/>
        <pc:sldMkLst>
          <pc:docMk/>
          <pc:sldMk cId="52687851" sldId="258"/>
        </pc:sldMkLst>
        <pc:spChg chg="del mod ord">
          <ac:chgData name="Satenik Margaryan" userId="8cac939e-b887-4518-93ef-800e7cee5f28" providerId="ADAL" clId="{4EC87305-C171-47B3-8F91-620A10EA61DC}" dt="2023-02-14T01:17:10.063" v="56" actId="700"/>
          <ac:spMkLst>
            <pc:docMk/>
            <pc:sldMk cId="52687851" sldId="258"/>
            <ac:spMk id="2" creationId="{708305A5-2542-C76F-79A0-238AFD16880A}"/>
          </ac:spMkLst>
        </pc:spChg>
        <pc:spChg chg="del mod ord">
          <ac:chgData name="Satenik Margaryan" userId="8cac939e-b887-4518-93ef-800e7cee5f28" providerId="ADAL" clId="{4EC87305-C171-47B3-8F91-620A10EA61DC}" dt="2023-02-14T01:17:10.063" v="56" actId="700"/>
          <ac:spMkLst>
            <pc:docMk/>
            <pc:sldMk cId="52687851" sldId="258"/>
            <ac:spMk id="3" creationId="{24EA57D4-1DA5-5E6A-94A6-F9C6F8270C64}"/>
          </ac:spMkLst>
        </pc:spChg>
        <pc:spChg chg="add mod ord">
          <ac:chgData name="Satenik Margaryan" userId="8cac939e-b887-4518-93ef-800e7cee5f28" providerId="ADAL" clId="{4EC87305-C171-47B3-8F91-620A10EA61DC}" dt="2023-02-14T01:19:21.272" v="74" actId="700"/>
          <ac:spMkLst>
            <pc:docMk/>
            <pc:sldMk cId="52687851" sldId="258"/>
            <ac:spMk id="4" creationId="{BD9B6BD4-09E0-7BC5-2D0F-E347131AC5C3}"/>
          </ac:spMkLst>
        </pc:spChg>
        <pc:spChg chg="add del mod ord">
          <ac:chgData name="Satenik Margaryan" userId="8cac939e-b887-4518-93ef-800e7cee5f28" providerId="ADAL" clId="{4EC87305-C171-47B3-8F91-620A10EA61DC}" dt="2023-02-14T01:19:10.506" v="73" actId="931"/>
          <ac:spMkLst>
            <pc:docMk/>
            <pc:sldMk cId="52687851" sldId="258"/>
            <ac:spMk id="5" creationId="{72B22FB9-09A6-9EE1-E9D9-CCF10E02A80F}"/>
          </ac:spMkLst>
        </pc:spChg>
        <pc:spChg chg="add del mod ord">
          <ac:chgData name="Satenik Margaryan" userId="8cac939e-b887-4518-93ef-800e7cee5f28" providerId="ADAL" clId="{4EC87305-C171-47B3-8F91-620A10EA61DC}" dt="2023-02-14T01:19:21.272" v="74" actId="700"/>
          <ac:spMkLst>
            <pc:docMk/>
            <pc:sldMk cId="52687851" sldId="258"/>
            <ac:spMk id="6" creationId="{0599D258-AAC5-0B58-C63F-065C559097B9}"/>
          </ac:spMkLst>
        </pc:spChg>
        <pc:spChg chg="add mod ord">
          <ac:chgData name="Satenik Margaryan" userId="8cac939e-b887-4518-93ef-800e7cee5f28" providerId="ADAL" clId="{4EC87305-C171-47B3-8F91-620A10EA61DC}" dt="2023-02-14T01:22:34.486" v="97" actId="20577"/>
          <ac:spMkLst>
            <pc:docMk/>
            <pc:sldMk cId="52687851" sldId="258"/>
            <ac:spMk id="9" creationId="{20F960C9-B426-D904-7F3D-8BEF3F026A72}"/>
          </ac:spMkLst>
        </pc:spChg>
        <pc:spChg chg="add mod ord">
          <ac:chgData name="Satenik Margaryan" userId="8cac939e-b887-4518-93ef-800e7cee5f28" providerId="ADAL" clId="{4EC87305-C171-47B3-8F91-620A10EA61DC}" dt="2023-02-14T01:28:02.710" v="118" actId="20577"/>
          <ac:spMkLst>
            <pc:docMk/>
            <pc:sldMk cId="52687851" sldId="258"/>
            <ac:spMk id="10" creationId="{732EC0A4-E2B3-0C53-EF5A-F9D8CC69A53C}"/>
          </ac:spMkLst>
        </pc:spChg>
        <pc:spChg chg="add del mod ord">
          <ac:chgData name="Satenik Margaryan" userId="8cac939e-b887-4518-93ef-800e7cee5f28" providerId="ADAL" clId="{4EC87305-C171-47B3-8F91-620A10EA61DC}" dt="2023-02-14T01:27:08.764" v="109" actId="931"/>
          <ac:spMkLst>
            <pc:docMk/>
            <pc:sldMk cId="52687851" sldId="258"/>
            <ac:spMk id="11" creationId="{F6D37C5A-6A37-A404-A6ED-B2EC101532B5}"/>
          </ac:spMkLst>
        </pc:spChg>
        <pc:picChg chg="add mod ord">
          <ac:chgData name="Satenik Margaryan" userId="8cac939e-b887-4518-93ef-800e7cee5f28" providerId="ADAL" clId="{4EC87305-C171-47B3-8F91-620A10EA61DC}" dt="2023-02-14T01:19:21.272" v="74" actId="700"/>
          <ac:picMkLst>
            <pc:docMk/>
            <pc:sldMk cId="52687851" sldId="258"/>
            <ac:picMk id="8" creationId="{1F1633BD-CF1D-1AB4-0F53-54A7A0233233}"/>
          </ac:picMkLst>
        </pc:picChg>
        <pc:picChg chg="add mod">
          <ac:chgData name="Satenik Margaryan" userId="8cac939e-b887-4518-93ef-800e7cee5f28" providerId="ADAL" clId="{4EC87305-C171-47B3-8F91-620A10EA61DC}" dt="2023-02-14T01:27:09.865" v="111" actId="962"/>
          <ac:picMkLst>
            <pc:docMk/>
            <pc:sldMk cId="52687851" sldId="258"/>
            <ac:picMk id="13" creationId="{F37676BC-ED0A-18FC-C278-F538C0350AC2}"/>
          </ac:picMkLst>
        </pc:picChg>
      </pc:sldChg>
      <pc:sldChg chg="addSp delSp modSp new mod modClrScheme chgLayout">
        <pc:chgData name="Satenik Margaryan" userId="8cac939e-b887-4518-93ef-800e7cee5f28" providerId="ADAL" clId="{4EC87305-C171-47B3-8F91-620A10EA61DC}" dt="2023-02-14T01:34:22.972" v="513" actId="20577"/>
        <pc:sldMkLst>
          <pc:docMk/>
          <pc:sldMk cId="1193384801" sldId="259"/>
        </pc:sldMkLst>
        <pc:spChg chg="del mod ord">
          <ac:chgData name="Satenik Margaryan" userId="8cac939e-b887-4518-93ef-800e7cee5f28" providerId="ADAL" clId="{4EC87305-C171-47B3-8F91-620A10EA61DC}" dt="2023-02-14T01:30:12.410" v="121" actId="700"/>
          <ac:spMkLst>
            <pc:docMk/>
            <pc:sldMk cId="1193384801" sldId="259"/>
            <ac:spMk id="2" creationId="{56668178-6DF7-6DA0-2830-C12593085D89}"/>
          </ac:spMkLst>
        </pc:spChg>
        <pc:spChg chg="del">
          <ac:chgData name="Satenik Margaryan" userId="8cac939e-b887-4518-93ef-800e7cee5f28" providerId="ADAL" clId="{4EC87305-C171-47B3-8F91-620A10EA61DC}" dt="2023-02-14T01:30:12.410" v="121" actId="700"/>
          <ac:spMkLst>
            <pc:docMk/>
            <pc:sldMk cId="1193384801" sldId="259"/>
            <ac:spMk id="3" creationId="{2EF5494B-C042-5673-93EB-BCF00051FABB}"/>
          </ac:spMkLst>
        </pc:spChg>
        <pc:spChg chg="del mod ord">
          <ac:chgData name="Satenik Margaryan" userId="8cac939e-b887-4518-93ef-800e7cee5f28" providerId="ADAL" clId="{4EC87305-C171-47B3-8F91-620A10EA61DC}" dt="2023-02-14T01:30:12.410" v="121" actId="700"/>
          <ac:spMkLst>
            <pc:docMk/>
            <pc:sldMk cId="1193384801" sldId="259"/>
            <ac:spMk id="4" creationId="{3D16EC11-13C8-43EC-23E2-0B7662C6A7D7}"/>
          </ac:spMkLst>
        </pc:spChg>
        <pc:spChg chg="del">
          <ac:chgData name="Satenik Margaryan" userId="8cac939e-b887-4518-93ef-800e7cee5f28" providerId="ADAL" clId="{4EC87305-C171-47B3-8F91-620A10EA61DC}" dt="2023-02-14T01:30:12.410" v="121" actId="700"/>
          <ac:spMkLst>
            <pc:docMk/>
            <pc:sldMk cId="1193384801" sldId="259"/>
            <ac:spMk id="5" creationId="{CB12FC90-A28A-1667-6024-1A8C65ED3676}"/>
          </ac:spMkLst>
        </pc:spChg>
        <pc:spChg chg="del">
          <ac:chgData name="Satenik Margaryan" userId="8cac939e-b887-4518-93ef-800e7cee5f28" providerId="ADAL" clId="{4EC87305-C171-47B3-8F91-620A10EA61DC}" dt="2023-02-14T01:30:12.410" v="121" actId="700"/>
          <ac:spMkLst>
            <pc:docMk/>
            <pc:sldMk cId="1193384801" sldId="259"/>
            <ac:spMk id="6" creationId="{0F8156CB-A40E-3E22-576C-4630C9ADE8C5}"/>
          </ac:spMkLst>
        </pc:spChg>
        <pc:spChg chg="add mod ord">
          <ac:chgData name="Satenik Margaryan" userId="8cac939e-b887-4518-93ef-800e7cee5f28" providerId="ADAL" clId="{4EC87305-C171-47B3-8F91-620A10EA61DC}" dt="2023-02-14T01:30:45.613" v="152" actId="20577"/>
          <ac:spMkLst>
            <pc:docMk/>
            <pc:sldMk cId="1193384801" sldId="259"/>
            <ac:spMk id="7" creationId="{FA53A13D-BAC1-45A2-AEF9-F051F09F7DB3}"/>
          </ac:spMkLst>
        </pc:spChg>
        <pc:spChg chg="add mod ord">
          <ac:chgData name="Satenik Margaryan" userId="8cac939e-b887-4518-93ef-800e7cee5f28" providerId="ADAL" clId="{4EC87305-C171-47B3-8F91-620A10EA61DC}" dt="2023-02-14T01:34:22.972" v="513" actId="20577"/>
          <ac:spMkLst>
            <pc:docMk/>
            <pc:sldMk cId="1193384801" sldId="259"/>
            <ac:spMk id="8" creationId="{DBBC4CFA-E866-E1A1-A9D8-2A2EA1AFB535}"/>
          </ac:spMkLst>
        </pc:spChg>
      </pc:sldChg>
      <pc:sldChg chg="addSp modSp new mod modClrScheme chgLayout">
        <pc:chgData name="Satenik Margaryan" userId="8cac939e-b887-4518-93ef-800e7cee5f28" providerId="ADAL" clId="{4EC87305-C171-47B3-8F91-620A10EA61DC}" dt="2023-02-14T01:38:46.117" v="840" actId="403"/>
        <pc:sldMkLst>
          <pc:docMk/>
          <pc:sldMk cId="941728105" sldId="260"/>
        </pc:sldMkLst>
        <pc:spChg chg="mod ord">
          <ac:chgData name="Satenik Margaryan" userId="8cac939e-b887-4518-93ef-800e7cee5f28" providerId="ADAL" clId="{4EC87305-C171-47B3-8F91-620A10EA61DC}" dt="2023-02-14T01:37:07.971" v="810" actId="700"/>
          <ac:spMkLst>
            <pc:docMk/>
            <pc:sldMk cId="941728105" sldId="260"/>
            <ac:spMk id="2" creationId="{64E719A1-BA3B-D6F7-BF74-5BAAEF6C1A80}"/>
          </ac:spMkLst>
        </pc:spChg>
        <pc:spChg chg="mod ord">
          <ac:chgData name="Satenik Margaryan" userId="8cac939e-b887-4518-93ef-800e7cee5f28" providerId="ADAL" clId="{4EC87305-C171-47B3-8F91-620A10EA61DC}" dt="2023-02-14T01:38:46.117" v="840" actId="403"/>
          <ac:spMkLst>
            <pc:docMk/>
            <pc:sldMk cId="941728105" sldId="260"/>
            <ac:spMk id="3" creationId="{320310C9-191B-FF8F-5320-DF9D75C519CE}"/>
          </ac:spMkLst>
        </pc:spChg>
        <pc:spChg chg="add mod ord">
          <ac:chgData name="Satenik Margaryan" userId="8cac939e-b887-4518-93ef-800e7cee5f28" providerId="ADAL" clId="{4EC87305-C171-47B3-8F91-620A10EA61DC}" dt="2023-02-14T01:38:37.863" v="838" actId="20577"/>
          <ac:spMkLst>
            <pc:docMk/>
            <pc:sldMk cId="941728105" sldId="260"/>
            <ac:spMk id="4" creationId="{6B416996-C514-971D-99D0-996C44BBF0BB}"/>
          </ac:spMkLst>
        </pc:spChg>
      </pc:sldChg>
      <pc:sldChg chg="addSp delSp modSp new mod modClrScheme chgLayout">
        <pc:chgData name="Satenik Margaryan" userId="8cac939e-b887-4518-93ef-800e7cee5f28" providerId="ADAL" clId="{4EC87305-C171-47B3-8F91-620A10EA61DC}" dt="2023-02-14T01:42:54.566" v="933"/>
        <pc:sldMkLst>
          <pc:docMk/>
          <pc:sldMk cId="3713424434" sldId="261"/>
        </pc:sldMkLst>
        <pc:spChg chg="del mod ord">
          <ac:chgData name="Satenik Margaryan" userId="8cac939e-b887-4518-93ef-800e7cee5f28" providerId="ADAL" clId="{4EC87305-C171-47B3-8F91-620A10EA61DC}" dt="2023-02-14T01:39:43.686" v="842" actId="700"/>
          <ac:spMkLst>
            <pc:docMk/>
            <pc:sldMk cId="3713424434" sldId="261"/>
            <ac:spMk id="2" creationId="{8E420630-F1AF-2743-10C0-A20896B7B963}"/>
          </ac:spMkLst>
        </pc:spChg>
        <pc:spChg chg="del mod ord">
          <ac:chgData name="Satenik Margaryan" userId="8cac939e-b887-4518-93ef-800e7cee5f28" providerId="ADAL" clId="{4EC87305-C171-47B3-8F91-620A10EA61DC}" dt="2023-02-14T01:39:43.686" v="842" actId="700"/>
          <ac:spMkLst>
            <pc:docMk/>
            <pc:sldMk cId="3713424434" sldId="261"/>
            <ac:spMk id="3" creationId="{5CC722A0-C1A0-79F1-24CA-BA34E44BF9CB}"/>
          </ac:spMkLst>
        </pc:spChg>
        <pc:spChg chg="del">
          <ac:chgData name="Satenik Margaryan" userId="8cac939e-b887-4518-93ef-800e7cee5f28" providerId="ADAL" clId="{4EC87305-C171-47B3-8F91-620A10EA61DC}" dt="2023-02-14T01:39:43.686" v="842" actId="700"/>
          <ac:spMkLst>
            <pc:docMk/>
            <pc:sldMk cId="3713424434" sldId="261"/>
            <ac:spMk id="4" creationId="{684374A7-F4EF-3F99-A0AF-80E9BA36E21B}"/>
          </ac:spMkLst>
        </pc:spChg>
        <pc:spChg chg="add mod ord">
          <ac:chgData name="Satenik Margaryan" userId="8cac939e-b887-4518-93ef-800e7cee5f28" providerId="ADAL" clId="{4EC87305-C171-47B3-8F91-620A10EA61DC}" dt="2023-02-14T01:42:54.566" v="933"/>
          <ac:spMkLst>
            <pc:docMk/>
            <pc:sldMk cId="3713424434" sldId="261"/>
            <ac:spMk id="5" creationId="{A2B4506B-122A-BA0F-1772-41DEAD7B77BB}"/>
          </ac:spMkLst>
        </pc:spChg>
        <pc:spChg chg="add del mod ord">
          <ac:chgData name="Satenik Margaryan" userId="8cac939e-b887-4518-93ef-800e7cee5f28" providerId="ADAL" clId="{4EC87305-C171-47B3-8F91-620A10EA61DC}" dt="2023-02-14T01:39:59.017" v="843" actId="1032"/>
          <ac:spMkLst>
            <pc:docMk/>
            <pc:sldMk cId="3713424434" sldId="261"/>
            <ac:spMk id="6" creationId="{A6D38865-1360-62E7-9F45-002662D6B312}"/>
          </ac:spMkLst>
        </pc:spChg>
        <pc:graphicFrameChg chg="add mod modGraphic">
          <ac:chgData name="Satenik Margaryan" userId="8cac939e-b887-4518-93ef-800e7cee5f28" providerId="ADAL" clId="{4EC87305-C171-47B3-8F91-620A10EA61DC}" dt="2023-02-14T01:42:51.355" v="932"/>
          <ac:graphicFrameMkLst>
            <pc:docMk/>
            <pc:sldMk cId="3713424434" sldId="261"/>
            <ac:graphicFrameMk id="7" creationId="{77D07732-73B7-BADE-82C1-F22285D66615}"/>
          </ac:graphicFrameMkLst>
        </pc:graphicFrameChg>
      </pc:sldChg>
      <pc:sldChg chg="modSp new mod">
        <pc:chgData name="Satenik Margaryan" userId="8cac939e-b887-4518-93ef-800e7cee5f28" providerId="ADAL" clId="{4EC87305-C171-47B3-8F91-620A10EA61DC}" dt="2023-02-14T01:46:12.907" v="1287" actId="20577"/>
        <pc:sldMkLst>
          <pc:docMk/>
          <pc:sldMk cId="1854987476" sldId="262"/>
        </pc:sldMkLst>
        <pc:spChg chg="mod">
          <ac:chgData name="Satenik Margaryan" userId="8cac939e-b887-4518-93ef-800e7cee5f28" providerId="ADAL" clId="{4EC87305-C171-47B3-8F91-620A10EA61DC}" dt="2023-02-14T01:43:38.406" v="951" actId="20577"/>
          <ac:spMkLst>
            <pc:docMk/>
            <pc:sldMk cId="1854987476" sldId="262"/>
            <ac:spMk id="2" creationId="{6430282C-3DB8-453C-C7E3-71CE3C1D0069}"/>
          </ac:spMkLst>
        </pc:spChg>
        <pc:spChg chg="mod">
          <ac:chgData name="Satenik Margaryan" userId="8cac939e-b887-4518-93ef-800e7cee5f28" providerId="ADAL" clId="{4EC87305-C171-47B3-8F91-620A10EA61DC}" dt="2023-02-14T01:46:12.907" v="1287" actId="20577"/>
          <ac:spMkLst>
            <pc:docMk/>
            <pc:sldMk cId="1854987476" sldId="262"/>
            <ac:spMk id="3" creationId="{197ECAAF-D257-6FA3-7D60-BE5C99ACC13E}"/>
          </ac:spMkLst>
        </pc:spChg>
      </pc:sldChg>
      <pc:sldChg chg="modSp new mod">
        <pc:chgData name="Satenik Margaryan" userId="8cac939e-b887-4518-93ef-800e7cee5f28" providerId="ADAL" clId="{4EC87305-C171-47B3-8F91-620A10EA61DC}" dt="2023-02-14T01:54:01.250" v="1725" actId="20577"/>
        <pc:sldMkLst>
          <pc:docMk/>
          <pc:sldMk cId="722044582" sldId="263"/>
        </pc:sldMkLst>
        <pc:spChg chg="mod">
          <ac:chgData name="Satenik Margaryan" userId="8cac939e-b887-4518-93ef-800e7cee5f28" providerId="ADAL" clId="{4EC87305-C171-47B3-8F91-620A10EA61DC}" dt="2023-02-14T01:50:15.846" v="1326" actId="20577"/>
          <ac:spMkLst>
            <pc:docMk/>
            <pc:sldMk cId="722044582" sldId="263"/>
            <ac:spMk id="2" creationId="{56D53D17-4298-7ED7-6B85-01B4791D9787}"/>
          </ac:spMkLst>
        </pc:spChg>
        <pc:spChg chg="mod">
          <ac:chgData name="Satenik Margaryan" userId="8cac939e-b887-4518-93ef-800e7cee5f28" providerId="ADAL" clId="{4EC87305-C171-47B3-8F91-620A10EA61DC}" dt="2023-02-14T01:54:01.250" v="1725" actId="20577"/>
          <ac:spMkLst>
            <pc:docMk/>
            <pc:sldMk cId="722044582" sldId="263"/>
            <ac:spMk id="3" creationId="{DEB80E7B-231B-5E99-5D71-A1F1852A9F7F}"/>
          </ac:spMkLst>
        </pc:spChg>
      </pc:sldChg>
      <pc:sldChg chg="modSp new mod">
        <pc:chgData name="Satenik Margaryan" userId="8cac939e-b887-4518-93ef-800e7cee5f28" providerId="ADAL" clId="{4EC87305-C171-47B3-8F91-620A10EA61DC}" dt="2023-02-14T01:59:07.960" v="2079" actId="20577"/>
        <pc:sldMkLst>
          <pc:docMk/>
          <pc:sldMk cId="3891326988" sldId="264"/>
        </pc:sldMkLst>
        <pc:spChg chg="mod">
          <ac:chgData name="Satenik Margaryan" userId="8cac939e-b887-4518-93ef-800e7cee5f28" providerId="ADAL" clId="{4EC87305-C171-47B3-8F91-620A10EA61DC}" dt="2023-02-14T01:55:04.717" v="1739" actId="20577"/>
          <ac:spMkLst>
            <pc:docMk/>
            <pc:sldMk cId="3891326988" sldId="264"/>
            <ac:spMk id="2" creationId="{944462A5-9E42-41B4-7291-0A98CF3FA854}"/>
          </ac:spMkLst>
        </pc:spChg>
        <pc:spChg chg="mod">
          <ac:chgData name="Satenik Margaryan" userId="8cac939e-b887-4518-93ef-800e7cee5f28" providerId="ADAL" clId="{4EC87305-C171-47B3-8F91-620A10EA61DC}" dt="2023-02-14T01:59:07.960" v="2079" actId="20577"/>
          <ac:spMkLst>
            <pc:docMk/>
            <pc:sldMk cId="3891326988" sldId="264"/>
            <ac:spMk id="3" creationId="{8D7D72CA-42AF-7EE3-1B39-F0F14B88672A}"/>
          </ac:spMkLst>
        </pc:spChg>
      </pc:sldChg>
      <pc:sldChg chg="addSp delSp modSp new del mod modClrScheme chgLayout">
        <pc:chgData name="Satenik Margaryan" userId="8cac939e-b887-4518-93ef-800e7cee5f28" providerId="ADAL" clId="{4EC87305-C171-47B3-8F91-620A10EA61DC}" dt="2023-02-14T02:01:13.674" v="2093" actId="47"/>
        <pc:sldMkLst>
          <pc:docMk/>
          <pc:sldMk cId="3861979523" sldId="265"/>
        </pc:sldMkLst>
        <pc:spChg chg="del mod ord">
          <ac:chgData name="Satenik Margaryan" userId="8cac939e-b887-4518-93ef-800e7cee5f28" providerId="ADAL" clId="{4EC87305-C171-47B3-8F91-620A10EA61DC}" dt="2023-02-14T02:00:48.506" v="2088" actId="700"/>
          <ac:spMkLst>
            <pc:docMk/>
            <pc:sldMk cId="3861979523" sldId="265"/>
            <ac:spMk id="2" creationId="{15CA411C-79D9-CC14-A80E-3EE837066388}"/>
          </ac:spMkLst>
        </pc:spChg>
        <pc:spChg chg="del">
          <ac:chgData name="Satenik Margaryan" userId="8cac939e-b887-4518-93ef-800e7cee5f28" providerId="ADAL" clId="{4EC87305-C171-47B3-8F91-620A10EA61DC}" dt="2023-02-14T02:00:28.201" v="2081" actId="931"/>
          <ac:spMkLst>
            <pc:docMk/>
            <pc:sldMk cId="3861979523" sldId="265"/>
            <ac:spMk id="3" creationId="{982DE556-A9D0-EE61-75A5-FEF67A7E5E54}"/>
          </ac:spMkLst>
        </pc:spChg>
        <pc:spChg chg="add del mod ord">
          <ac:chgData name="Satenik Margaryan" userId="8cac939e-b887-4518-93ef-800e7cee5f28" providerId="ADAL" clId="{4EC87305-C171-47B3-8F91-620A10EA61DC}" dt="2023-02-14T02:00:52.432" v="2089" actId="700"/>
          <ac:spMkLst>
            <pc:docMk/>
            <pc:sldMk cId="3861979523" sldId="265"/>
            <ac:spMk id="6" creationId="{95AA646A-77AC-B5BC-1773-1F5C8875D3B4}"/>
          </ac:spMkLst>
        </pc:spChg>
        <pc:spChg chg="add del mod ord">
          <ac:chgData name="Satenik Margaryan" userId="8cac939e-b887-4518-93ef-800e7cee5f28" providerId="ADAL" clId="{4EC87305-C171-47B3-8F91-620A10EA61DC}" dt="2023-02-14T02:00:52.432" v="2089" actId="700"/>
          <ac:spMkLst>
            <pc:docMk/>
            <pc:sldMk cId="3861979523" sldId="265"/>
            <ac:spMk id="7" creationId="{2916C3A5-BD64-F3A3-8FB5-0AE05291918A}"/>
          </ac:spMkLst>
        </pc:spChg>
        <pc:spChg chg="add mod ord">
          <ac:chgData name="Satenik Margaryan" userId="8cac939e-b887-4518-93ef-800e7cee5f28" providerId="ADAL" clId="{4EC87305-C171-47B3-8F91-620A10EA61DC}" dt="2023-02-14T02:00:52.432" v="2089" actId="700"/>
          <ac:spMkLst>
            <pc:docMk/>
            <pc:sldMk cId="3861979523" sldId="265"/>
            <ac:spMk id="8" creationId="{91E0A648-5FFF-82A4-6165-ADFF9121EA51}"/>
          </ac:spMkLst>
        </pc:spChg>
        <pc:spChg chg="add mod ord">
          <ac:chgData name="Satenik Margaryan" userId="8cac939e-b887-4518-93ef-800e7cee5f28" providerId="ADAL" clId="{4EC87305-C171-47B3-8F91-620A10EA61DC}" dt="2023-02-14T02:00:52.432" v="2089" actId="700"/>
          <ac:spMkLst>
            <pc:docMk/>
            <pc:sldMk cId="3861979523" sldId="265"/>
            <ac:spMk id="9" creationId="{D8006700-9BA1-55D5-6441-F62564B0A1CB}"/>
          </ac:spMkLst>
        </pc:spChg>
        <pc:spChg chg="add mod">
          <ac:chgData name="Satenik Margaryan" userId="8cac939e-b887-4518-93ef-800e7cee5f28" providerId="ADAL" clId="{4EC87305-C171-47B3-8F91-620A10EA61DC}" dt="2023-02-14T02:01:08.828" v="2092" actId="21"/>
          <ac:spMkLst>
            <pc:docMk/>
            <pc:sldMk cId="3861979523" sldId="265"/>
            <ac:spMk id="11" creationId="{AA8370AA-80F4-8056-8818-51711AC70616}"/>
          </ac:spMkLst>
        </pc:spChg>
        <pc:picChg chg="add del mod ord modCrop">
          <ac:chgData name="Satenik Margaryan" userId="8cac939e-b887-4518-93ef-800e7cee5f28" providerId="ADAL" clId="{4EC87305-C171-47B3-8F91-620A10EA61DC}" dt="2023-02-14T02:01:08.828" v="2092" actId="21"/>
          <ac:picMkLst>
            <pc:docMk/>
            <pc:sldMk cId="3861979523" sldId="265"/>
            <ac:picMk id="5" creationId="{11F3EE0F-805C-CD43-689F-37603B7BFA17}"/>
          </ac:picMkLst>
        </pc:picChg>
      </pc:sldChg>
      <pc:sldChg chg="new del">
        <pc:chgData name="Satenik Margaryan" userId="8cac939e-b887-4518-93ef-800e7cee5f28" providerId="ADAL" clId="{4EC87305-C171-47B3-8F91-620A10EA61DC}" dt="2023-02-14T02:01:16.742" v="2094" actId="47"/>
        <pc:sldMkLst>
          <pc:docMk/>
          <pc:sldMk cId="3505179589" sldId="266"/>
        </pc:sldMkLst>
      </pc:sldChg>
      <pc:sldChg chg="addSp modSp new mod">
        <pc:chgData name="Satenik Margaryan" userId="8cac939e-b887-4518-93ef-800e7cee5f28" providerId="ADAL" clId="{4EC87305-C171-47B3-8F91-620A10EA61DC}" dt="2023-02-14T02:01:30.662" v="2098" actId="14100"/>
        <pc:sldMkLst>
          <pc:docMk/>
          <pc:sldMk cId="1975364728" sldId="267"/>
        </pc:sldMkLst>
        <pc:picChg chg="add mod">
          <ac:chgData name="Satenik Margaryan" userId="8cac939e-b887-4518-93ef-800e7cee5f28" providerId="ADAL" clId="{4EC87305-C171-47B3-8F91-620A10EA61DC}" dt="2023-02-14T02:01:30.662" v="2098" actId="14100"/>
          <ac:picMkLst>
            <pc:docMk/>
            <pc:sldMk cId="1975364728" sldId="267"/>
            <ac:picMk id="2" creationId="{5DEA4801-5519-D714-62A4-078E1CFB17B5}"/>
          </ac:picMkLst>
        </pc:picChg>
      </pc:sldChg>
      <pc:sldChg chg="new del">
        <pc:chgData name="Satenik Margaryan" userId="8cac939e-b887-4518-93ef-800e7cee5f28" providerId="ADAL" clId="{4EC87305-C171-47B3-8F91-620A10EA61DC}" dt="2023-02-14T02:03:15.071" v="2115" actId="47"/>
        <pc:sldMkLst>
          <pc:docMk/>
          <pc:sldMk cId="2838960456" sldId="268"/>
        </pc:sldMkLst>
      </pc:sldChg>
      <pc:sldChg chg="modSp new mod">
        <pc:chgData name="Satenik Margaryan" userId="8cac939e-b887-4518-93ef-800e7cee5f28" providerId="ADAL" clId="{4EC87305-C171-47B3-8F91-620A10EA61DC}" dt="2023-02-14T02:03:11.504" v="2114" actId="20577"/>
        <pc:sldMkLst>
          <pc:docMk/>
          <pc:sldMk cId="2679233264" sldId="269"/>
        </pc:sldMkLst>
        <pc:spChg chg="mod">
          <ac:chgData name="Satenik Margaryan" userId="8cac939e-b887-4518-93ef-800e7cee5f28" providerId="ADAL" clId="{4EC87305-C171-47B3-8F91-620A10EA61DC}" dt="2023-02-14T02:03:11.504" v="2114" actId="20577"/>
          <ac:spMkLst>
            <pc:docMk/>
            <pc:sldMk cId="2679233264" sldId="269"/>
            <ac:spMk id="2" creationId="{EB4B1757-1086-D610-BCFB-55888E048E06}"/>
          </ac:spMkLst>
        </pc:spChg>
      </pc:sldChg>
      <pc:sldChg chg="new del">
        <pc:chgData name="Satenik Margaryan" userId="8cac939e-b887-4518-93ef-800e7cee5f28" providerId="ADAL" clId="{4EC87305-C171-47B3-8F91-620A10EA61DC}" dt="2023-02-14T02:03:37.574" v="2119" actId="47"/>
        <pc:sldMkLst>
          <pc:docMk/>
          <pc:sldMk cId="3060763855" sldId="270"/>
        </pc:sldMkLst>
      </pc:sldChg>
      <pc:sldChg chg="new del">
        <pc:chgData name="Satenik Margaryan" userId="8cac939e-b887-4518-93ef-800e7cee5f28" providerId="ADAL" clId="{4EC87305-C171-47B3-8F91-620A10EA61DC}" dt="2023-02-14T02:03:40.245" v="2120" actId="47"/>
        <pc:sldMkLst>
          <pc:docMk/>
          <pc:sldMk cId="964447029" sldId="271"/>
        </pc:sldMkLst>
      </pc:sldChg>
      <pc:sldChg chg="modSp new mod">
        <pc:chgData name="Satenik Margaryan" userId="8cac939e-b887-4518-93ef-800e7cee5f28" providerId="ADAL" clId="{4EC87305-C171-47B3-8F91-620A10EA61DC}" dt="2023-02-14T02:07:43.060" v="2514" actId="20577"/>
        <pc:sldMkLst>
          <pc:docMk/>
          <pc:sldMk cId="1344475074" sldId="272"/>
        </pc:sldMkLst>
        <pc:spChg chg="mod">
          <ac:chgData name="Satenik Margaryan" userId="8cac939e-b887-4518-93ef-800e7cee5f28" providerId="ADAL" clId="{4EC87305-C171-47B3-8F91-620A10EA61DC}" dt="2023-02-14T02:04:00.059" v="2165" actId="20577"/>
          <ac:spMkLst>
            <pc:docMk/>
            <pc:sldMk cId="1344475074" sldId="272"/>
            <ac:spMk id="2" creationId="{AEFF7277-8860-19FC-DA43-286BBB8BCF3C}"/>
          </ac:spMkLst>
        </pc:spChg>
        <pc:spChg chg="mod">
          <ac:chgData name="Satenik Margaryan" userId="8cac939e-b887-4518-93ef-800e7cee5f28" providerId="ADAL" clId="{4EC87305-C171-47B3-8F91-620A10EA61DC}" dt="2023-02-14T02:07:43.060" v="2514" actId="20577"/>
          <ac:spMkLst>
            <pc:docMk/>
            <pc:sldMk cId="1344475074" sldId="272"/>
            <ac:spMk id="3" creationId="{61B6EBD6-F4B0-79F3-612A-9C32A6278D3E}"/>
          </ac:spMkLst>
        </pc:spChg>
      </pc:sldChg>
      <pc:sldChg chg="modSp new mod">
        <pc:chgData name="Satenik Margaryan" userId="8cac939e-b887-4518-93ef-800e7cee5f28" providerId="ADAL" clId="{4EC87305-C171-47B3-8F91-620A10EA61DC}" dt="2023-02-14T02:11:00.230" v="2564" actId="2711"/>
        <pc:sldMkLst>
          <pc:docMk/>
          <pc:sldMk cId="3193844457" sldId="273"/>
        </pc:sldMkLst>
        <pc:spChg chg="mod">
          <ac:chgData name="Satenik Margaryan" userId="8cac939e-b887-4518-93ef-800e7cee5f28" providerId="ADAL" clId="{4EC87305-C171-47B3-8F91-620A10EA61DC}" dt="2023-02-14T02:09:03.695" v="2554" actId="20577"/>
          <ac:spMkLst>
            <pc:docMk/>
            <pc:sldMk cId="3193844457" sldId="273"/>
            <ac:spMk id="2" creationId="{0A8AD620-A8CC-78DF-2728-F96089540BF4}"/>
          </ac:spMkLst>
        </pc:spChg>
        <pc:spChg chg="mod">
          <ac:chgData name="Satenik Margaryan" userId="8cac939e-b887-4518-93ef-800e7cee5f28" providerId="ADAL" clId="{4EC87305-C171-47B3-8F91-620A10EA61DC}" dt="2023-02-14T02:11:00.230" v="2564" actId="2711"/>
          <ac:spMkLst>
            <pc:docMk/>
            <pc:sldMk cId="3193844457" sldId="273"/>
            <ac:spMk id="3" creationId="{9E576CB4-A96F-9554-48C7-1FADCC1A49E4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4A40A8-CBF4-4025-BA73-FE209D54B69A}" type="doc">
      <dgm:prSet loTypeId="urn:microsoft.com/office/officeart/2005/8/layout/hList3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A6C6F7-6192-4FBF-8293-344F8E93E3F2}">
      <dgm:prSet phldrT="[Text]"/>
      <dgm:spPr/>
      <dgm:t>
        <a:bodyPr/>
        <a:lstStyle/>
        <a:p>
          <a:endParaRPr lang="en-US" dirty="0"/>
        </a:p>
      </dgm:t>
    </dgm:pt>
    <dgm:pt modelId="{ACDBED8C-0B98-45BF-BACE-6E2B7A72AA16}" type="parTrans" cxnId="{529B7B01-3EF5-4DF6-95DC-8DAAAF1B14B4}">
      <dgm:prSet/>
      <dgm:spPr/>
      <dgm:t>
        <a:bodyPr/>
        <a:lstStyle/>
        <a:p>
          <a:endParaRPr lang="en-US"/>
        </a:p>
      </dgm:t>
    </dgm:pt>
    <dgm:pt modelId="{D050F47F-DA6E-4662-A03D-71F3F6649F38}" type="sibTrans" cxnId="{529B7B01-3EF5-4DF6-95DC-8DAAAF1B14B4}">
      <dgm:prSet/>
      <dgm:spPr/>
      <dgm:t>
        <a:bodyPr/>
        <a:lstStyle/>
        <a:p>
          <a:endParaRPr lang="en-US"/>
        </a:p>
      </dgm:t>
    </dgm:pt>
    <dgm:pt modelId="{8D54B7ED-3746-4353-9373-5935C3E0195F}">
      <dgm:prSet phldrT="[Text]"/>
      <dgm:spPr/>
      <dgm:t>
        <a:bodyPr/>
        <a:lstStyle/>
        <a:p>
          <a:r>
            <a:rPr lang="en-US" dirty="0"/>
            <a:t>Density</a:t>
          </a:r>
        </a:p>
      </dgm:t>
    </dgm:pt>
    <dgm:pt modelId="{FB68224C-C7AF-4CF3-B326-06AE61BA9A82}" type="parTrans" cxnId="{79A1DB17-9A7B-4D21-A876-BB4BCA20830B}">
      <dgm:prSet/>
      <dgm:spPr/>
      <dgm:t>
        <a:bodyPr/>
        <a:lstStyle/>
        <a:p>
          <a:endParaRPr lang="en-US"/>
        </a:p>
      </dgm:t>
    </dgm:pt>
    <dgm:pt modelId="{69C0123D-1265-462F-9F5B-CEE85D89A7F4}" type="sibTrans" cxnId="{79A1DB17-9A7B-4D21-A876-BB4BCA20830B}">
      <dgm:prSet/>
      <dgm:spPr/>
      <dgm:t>
        <a:bodyPr/>
        <a:lstStyle/>
        <a:p>
          <a:endParaRPr lang="en-US"/>
        </a:p>
      </dgm:t>
    </dgm:pt>
    <dgm:pt modelId="{814A14E6-399C-4593-82D2-7C2D9E5A3646}">
      <dgm:prSet phldrT="[Text]"/>
      <dgm:spPr/>
      <dgm:t>
        <a:bodyPr/>
        <a:lstStyle/>
        <a:p>
          <a:r>
            <a:rPr lang="en-US" dirty="0"/>
            <a:t>Heterogeneity</a:t>
          </a:r>
        </a:p>
      </dgm:t>
    </dgm:pt>
    <dgm:pt modelId="{7F9B66A1-9E24-43BA-A907-08BCCEAFB5C7}" type="parTrans" cxnId="{E4A855BE-02E7-4106-B8CA-99918700A011}">
      <dgm:prSet/>
      <dgm:spPr/>
      <dgm:t>
        <a:bodyPr/>
        <a:lstStyle/>
        <a:p>
          <a:endParaRPr lang="en-US"/>
        </a:p>
      </dgm:t>
    </dgm:pt>
    <dgm:pt modelId="{010B0611-2984-4744-9F4E-36B786D61A6F}" type="sibTrans" cxnId="{E4A855BE-02E7-4106-B8CA-99918700A011}">
      <dgm:prSet/>
      <dgm:spPr/>
      <dgm:t>
        <a:bodyPr/>
        <a:lstStyle/>
        <a:p>
          <a:endParaRPr lang="en-US"/>
        </a:p>
      </dgm:t>
    </dgm:pt>
    <dgm:pt modelId="{6F252055-B38B-4149-84A8-3EA8F6A492E5}">
      <dgm:prSet phldrT="[Text]"/>
      <dgm:spPr/>
      <dgm:t>
        <a:bodyPr/>
        <a:lstStyle/>
        <a:p>
          <a:r>
            <a:rPr lang="en-US" dirty="0"/>
            <a:t>Size</a:t>
          </a:r>
        </a:p>
      </dgm:t>
    </dgm:pt>
    <dgm:pt modelId="{D40F8882-5B54-4709-973C-403BFC4FB316}" type="parTrans" cxnId="{B27F81E8-716E-4CD2-AF19-6565C57258E8}">
      <dgm:prSet/>
      <dgm:spPr/>
      <dgm:t>
        <a:bodyPr/>
        <a:lstStyle/>
        <a:p>
          <a:endParaRPr lang="en-US"/>
        </a:p>
      </dgm:t>
    </dgm:pt>
    <dgm:pt modelId="{60002FB1-0927-49E2-84EE-F7DE1081ADC5}" type="sibTrans" cxnId="{B27F81E8-716E-4CD2-AF19-6565C57258E8}">
      <dgm:prSet/>
      <dgm:spPr/>
      <dgm:t>
        <a:bodyPr/>
        <a:lstStyle/>
        <a:p>
          <a:endParaRPr lang="en-US"/>
        </a:p>
      </dgm:t>
    </dgm:pt>
    <dgm:pt modelId="{0B6C1C20-1A36-42AE-9227-43E2FDF26EB0}">
      <dgm:prSet/>
      <dgm:spPr/>
      <dgm:t>
        <a:bodyPr/>
        <a:lstStyle/>
        <a:p>
          <a:endParaRPr lang="en-US"/>
        </a:p>
      </dgm:t>
    </dgm:pt>
    <dgm:pt modelId="{38EEDFEC-CC91-4240-A3D6-D9B1D0049A10}" type="parTrans" cxnId="{84326565-856F-4B30-83DC-BD41E862B5B9}">
      <dgm:prSet/>
      <dgm:spPr/>
      <dgm:t>
        <a:bodyPr/>
        <a:lstStyle/>
        <a:p>
          <a:endParaRPr lang="en-US"/>
        </a:p>
      </dgm:t>
    </dgm:pt>
    <dgm:pt modelId="{3542B237-72DC-4458-9665-C8D1CE413C96}" type="sibTrans" cxnId="{84326565-856F-4B30-83DC-BD41E862B5B9}">
      <dgm:prSet/>
      <dgm:spPr/>
      <dgm:t>
        <a:bodyPr/>
        <a:lstStyle/>
        <a:p>
          <a:endParaRPr lang="en-US"/>
        </a:p>
      </dgm:t>
    </dgm:pt>
    <dgm:pt modelId="{22E865B5-FCFA-42BB-9C86-1BD7F4AD090E}" type="pres">
      <dgm:prSet presAssocID="{BE4A40A8-CBF4-4025-BA73-FE209D54B69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C2DFF9-468C-4EF6-9EFF-8ED28236EFF8}" type="pres">
      <dgm:prSet presAssocID="{DFA6C6F7-6192-4FBF-8293-344F8E93E3F2}" presName="roof" presStyleLbl="dkBgShp" presStyleIdx="0" presStyleCnt="2"/>
      <dgm:spPr/>
      <dgm:t>
        <a:bodyPr/>
        <a:lstStyle/>
        <a:p>
          <a:endParaRPr lang="en-US"/>
        </a:p>
      </dgm:t>
    </dgm:pt>
    <dgm:pt modelId="{53F4AE7B-1439-4FF7-8E49-E9EE85E00825}" type="pres">
      <dgm:prSet presAssocID="{DFA6C6F7-6192-4FBF-8293-344F8E93E3F2}" presName="pillars" presStyleCnt="0"/>
      <dgm:spPr/>
    </dgm:pt>
    <dgm:pt modelId="{03645027-CF49-4C9D-9CC9-4FDB5592F64E}" type="pres">
      <dgm:prSet presAssocID="{DFA6C6F7-6192-4FBF-8293-344F8E93E3F2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1DBEB5-11FC-4E48-97CA-B99EB17F1D19}" type="pres">
      <dgm:prSet presAssocID="{814A14E6-399C-4593-82D2-7C2D9E5A3646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1FE78B-7D04-477F-8BD2-C25DC505E7EF}" type="pres">
      <dgm:prSet presAssocID="{6F252055-B38B-4149-84A8-3EA8F6A492E5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10733D-0B7B-4B48-BE06-0C1AF970CA64}" type="pres">
      <dgm:prSet presAssocID="{DFA6C6F7-6192-4FBF-8293-344F8E93E3F2}" presName="base" presStyleLbl="dkBgShp" presStyleIdx="1" presStyleCnt="2"/>
      <dgm:spPr/>
    </dgm:pt>
  </dgm:ptLst>
  <dgm:cxnLst>
    <dgm:cxn modelId="{B27F81E8-716E-4CD2-AF19-6565C57258E8}" srcId="{DFA6C6F7-6192-4FBF-8293-344F8E93E3F2}" destId="{6F252055-B38B-4149-84A8-3EA8F6A492E5}" srcOrd="2" destOrd="0" parTransId="{D40F8882-5B54-4709-973C-403BFC4FB316}" sibTransId="{60002FB1-0927-49E2-84EE-F7DE1081ADC5}"/>
    <dgm:cxn modelId="{DC9143A0-7663-42DF-8F0C-A9F929E9ED5D}" type="presOf" srcId="{8D54B7ED-3746-4353-9373-5935C3E0195F}" destId="{03645027-CF49-4C9D-9CC9-4FDB5592F64E}" srcOrd="0" destOrd="0" presId="urn:microsoft.com/office/officeart/2005/8/layout/hList3"/>
    <dgm:cxn modelId="{03B16358-613D-4F32-960A-C89152ABAF0B}" type="presOf" srcId="{814A14E6-399C-4593-82D2-7C2D9E5A3646}" destId="{A91DBEB5-11FC-4E48-97CA-B99EB17F1D19}" srcOrd="0" destOrd="0" presId="urn:microsoft.com/office/officeart/2005/8/layout/hList3"/>
    <dgm:cxn modelId="{8FC024A6-E4B5-474A-8E2D-E21E2E438EF5}" type="presOf" srcId="{DFA6C6F7-6192-4FBF-8293-344F8E93E3F2}" destId="{1AC2DFF9-468C-4EF6-9EFF-8ED28236EFF8}" srcOrd="0" destOrd="0" presId="urn:microsoft.com/office/officeart/2005/8/layout/hList3"/>
    <dgm:cxn modelId="{529B7B01-3EF5-4DF6-95DC-8DAAAF1B14B4}" srcId="{BE4A40A8-CBF4-4025-BA73-FE209D54B69A}" destId="{DFA6C6F7-6192-4FBF-8293-344F8E93E3F2}" srcOrd="0" destOrd="0" parTransId="{ACDBED8C-0B98-45BF-BACE-6E2B7A72AA16}" sibTransId="{D050F47F-DA6E-4662-A03D-71F3F6649F38}"/>
    <dgm:cxn modelId="{E4A855BE-02E7-4106-B8CA-99918700A011}" srcId="{DFA6C6F7-6192-4FBF-8293-344F8E93E3F2}" destId="{814A14E6-399C-4593-82D2-7C2D9E5A3646}" srcOrd="1" destOrd="0" parTransId="{7F9B66A1-9E24-43BA-A907-08BCCEAFB5C7}" sibTransId="{010B0611-2984-4744-9F4E-36B786D61A6F}"/>
    <dgm:cxn modelId="{84326565-856F-4B30-83DC-BD41E862B5B9}" srcId="{BE4A40A8-CBF4-4025-BA73-FE209D54B69A}" destId="{0B6C1C20-1A36-42AE-9227-43E2FDF26EB0}" srcOrd="1" destOrd="0" parTransId="{38EEDFEC-CC91-4240-A3D6-D9B1D0049A10}" sibTransId="{3542B237-72DC-4458-9665-C8D1CE413C96}"/>
    <dgm:cxn modelId="{B88B1482-987C-4E32-A6E6-4F906E68B7E1}" type="presOf" srcId="{6F252055-B38B-4149-84A8-3EA8F6A492E5}" destId="{571FE78B-7D04-477F-8BD2-C25DC505E7EF}" srcOrd="0" destOrd="0" presId="urn:microsoft.com/office/officeart/2005/8/layout/hList3"/>
    <dgm:cxn modelId="{79A1DB17-9A7B-4D21-A876-BB4BCA20830B}" srcId="{DFA6C6F7-6192-4FBF-8293-344F8E93E3F2}" destId="{8D54B7ED-3746-4353-9373-5935C3E0195F}" srcOrd="0" destOrd="0" parTransId="{FB68224C-C7AF-4CF3-B326-06AE61BA9A82}" sibTransId="{69C0123D-1265-462F-9F5B-CEE85D89A7F4}"/>
    <dgm:cxn modelId="{106887E9-2896-4724-AE6F-E1CF79FF7748}" type="presOf" srcId="{BE4A40A8-CBF4-4025-BA73-FE209D54B69A}" destId="{22E865B5-FCFA-42BB-9C86-1BD7F4AD090E}" srcOrd="0" destOrd="0" presId="urn:microsoft.com/office/officeart/2005/8/layout/hList3"/>
    <dgm:cxn modelId="{BF90BAD4-9F59-47E8-B963-D5772BE11EAE}" type="presParOf" srcId="{22E865B5-FCFA-42BB-9C86-1BD7F4AD090E}" destId="{1AC2DFF9-468C-4EF6-9EFF-8ED28236EFF8}" srcOrd="0" destOrd="0" presId="urn:microsoft.com/office/officeart/2005/8/layout/hList3"/>
    <dgm:cxn modelId="{0F7ED95D-A0E4-4F63-AF56-62AFF6A0DC06}" type="presParOf" srcId="{22E865B5-FCFA-42BB-9C86-1BD7F4AD090E}" destId="{53F4AE7B-1439-4FF7-8E49-E9EE85E00825}" srcOrd="1" destOrd="0" presId="urn:microsoft.com/office/officeart/2005/8/layout/hList3"/>
    <dgm:cxn modelId="{B8F33B7D-CB74-4958-A785-3C66650C6BA3}" type="presParOf" srcId="{53F4AE7B-1439-4FF7-8E49-E9EE85E00825}" destId="{03645027-CF49-4C9D-9CC9-4FDB5592F64E}" srcOrd="0" destOrd="0" presId="urn:microsoft.com/office/officeart/2005/8/layout/hList3"/>
    <dgm:cxn modelId="{803D86D1-E4B3-4A14-9989-90F68D792B57}" type="presParOf" srcId="{53F4AE7B-1439-4FF7-8E49-E9EE85E00825}" destId="{A91DBEB5-11FC-4E48-97CA-B99EB17F1D19}" srcOrd="1" destOrd="0" presId="urn:microsoft.com/office/officeart/2005/8/layout/hList3"/>
    <dgm:cxn modelId="{42332F6B-E02C-4FD3-A041-57B0F73E7345}" type="presParOf" srcId="{53F4AE7B-1439-4FF7-8E49-E9EE85E00825}" destId="{571FE78B-7D04-477F-8BD2-C25DC505E7EF}" srcOrd="2" destOrd="0" presId="urn:microsoft.com/office/officeart/2005/8/layout/hList3"/>
    <dgm:cxn modelId="{C4C9F61F-AF39-470C-A56B-48CEEA661334}" type="presParOf" srcId="{22E865B5-FCFA-42BB-9C86-1BD7F4AD090E}" destId="{B210733D-0B7B-4B48-BE06-0C1AF970CA6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2DFF9-468C-4EF6-9EFF-8ED28236EFF8}">
      <dsp:nvSpPr>
        <dsp:cNvPr id="0" name=""/>
        <dsp:cNvSpPr/>
      </dsp:nvSpPr>
      <dsp:spPr>
        <a:xfrm>
          <a:off x="0" y="0"/>
          <a:ext cx="10515600" cy="130540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200" kern="1200" dirty="0"/>
        </a:p>
      </dsp:txBody>
      <dsp:txXfrm>
        <a:off x="0" y="0"/>
        <a:ext cx="10515600" cy="1305401"/>
      </dsp:txXfrm>
    </dsp:sp>
    <dsp:sp modelId="{03645027-CF49-4C9D-9CC9-4FDB5592F64E}">
      <dsp:nvSpPr>
        <dsp:cNvPr id="0" name=""/>
        <dsp:cNvSpPr/>
      </dsp:nvSpPr>
      <dsp:spPr>
        <a:xfrm>
          <a:off x="5134" y="1305401"/>
          <a:ext cx="3501776" cy="2741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/>
            <a:t>Density</a:t>
          </a:r>
        </a:p>
      </dsp:txBody>
      <dsp:txXfrm>
        <a:off x="5134" y="1305401"/>
        <a:ext cx="3501776" cy="2741342"/>
      </dsp:txXfrm>
    </dsp:sp>
    <dsp:sp modelId="{A91DBEB5-11FC-4E48-97CA-B99EB17F1D19}">
      <dsp:nvSpPr>
        <dsp:cNvPr id="0" name=""/>
        <dsp:cNvSpPr/>
      </dsp:nvSpPr>
      <dsp:spPr>
        <a:xfrm>
          <a:off x="3506911" y="1305401"/>
          <a:ext cx="3501776" cy="2741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/>
            <a:t>Heterogeneity</a:t>
          </a:r>
        </a:p>
      </dsp:txBody>
      <dsp:txXfrm>
        <a:off x="3506911" y="1305401"/>
        <a:ext cx="3501776" cy="2741342"/>
      </dsp:txXfrm>
    </dsp:sp>
    <dsp:sp modelId="{571FE78B-7D04-477F-8BD2-C25DC505E7EF}">
      <dsp:nvSpPr>
        <dsp:cNvPr id="0" name=""/>
        <dsp:cNvSpPr/>
      </dsp:nvSpPr>
      <dsp:spPr>
        <a:xfrm>
          <a:off x="7008688" y="1305401"/>
          <a:ext cx="3501776" cy="2741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/>
            <a:t>Size</a:t>
          </a:r>
        </a:p>
      </dsp:txBody>
      <dsp:txXfrm>
        <a:off x="7008688" y="1305401"/>
        <a:ext cx="3501776" cy="2741342"/>
      </dsp:txXfrm>
    </dsp:sp>
    <dsp:sp modelId="{B210733D-0B7B-4B48-BE06-0C1AF970CA64}">
      <dsp:nvSpPr>
        <dsp:cNvPr id="0" name=""/>
        <dsp:cNvSpPr/>
      </dsp:nvSpPr>
      <dsp:spPr>
        <a:xfrm>
          <a:off x="0" y="4046744"/>
          <a:ext cx="10515600" cy="30459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7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68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809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59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78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16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1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821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20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41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85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2/14/2023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50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99A87B6-0764-47AD-BF24-B54A16F944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50E14B7-3770-407C-A359-030533E14B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F5BFEC0-D7AC-4F30-9697-1A7804BE75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47A7E9-69C2-466A-8E0A-1E82502C74A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7B64B2C-0074-40A5-AD7B-10234F3673D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4EAC4AF-90F7-4D5B-9D52-8B5CC855BC9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C772208-699E-460A-B31E-D49D3EFE3E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99AB563-7EE7-4EB1-A6C7-E885E47748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A4ABF96-0400-4F13-B053-5AB9AB2902D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AB015A8-678F-C91E-4B4A-E5EAB103A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653" y="744909"/>
            <a:ext cx="4798447" cy="3155419"/>
          </a:xfrm>
        </p:spPr>
        <p:txBody>
          <a:bodyPr anchor="b">
            <a:noAutofit/>
          </a:bodyPr>
          <a:lstStyle/>
          <a:p>
            <a:pPr algn="l"/>
            <a:r>
              <a:rPr lang="en-US" sz="4000" dirty="0"/>
              <a:t>Cities and Representation and Decision Makers in Urban Communities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80C55A-82BD-0869-288C-1DB7B5849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85" y="4074784"/>
            <a:ext cx="4798446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dirty="0"/>
              <a:t>WEEK 3</a:t>
            </a:r>
          </a:p>
        </p:txBody>
      </p:sp>
      <p:pic>
        <p:nvPicPr>
          <p:cNvPr id="4" name="Picture 3" descr="Neon laser lights aligned to form a triangle">
            <a:extLst>
              <a:ext uri="{FF2B5EF4-FFF2-40B4-BE49-F238E27FC236}">
                <a16:creationId xmlns:a16="http://schemas.microsoft.com/office/drawing/2014/main" id="{3CFA6D47-B62C-C691-DEFB-421723132A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75" r="21964"/>
          <a:stretch/>
        </p:blipFill>
        <p:spPr>
          <a:xfrm>
            <a:off x="5996628" y="10"/>
            <a:ext cx="6195372" cy="6857990"/>
          </a:xfrm>
          <a:prstGeom prst="rect">
            <a:avLst/>
          </a:prstGeom>
        </p:spPr>
      </p:pic>
      <p:grpSp>
        <p:nvGrpSpPr>
          <p:cNvPr id="23" name="Cross">
            <a:extLst>
              <a:ext uri="{FF2B5EF4-FFF2-40B4-BE49-F238E27FC236}">
                <a16:creationId xmlns:a16="http://schemas.microsoft.com/office/drawing/2014/main" id="{5C0E6139-8A19-4905-87E2-E547D7B7F1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37192" y="3369564"/>
            <a:ext cx="118872" cy="118872"/>
            <a:chOff x="1175347" y="3733800"/>
            <a:chExt cx="118872" cy="118872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C05FFBD-B86A-4BD3-A147-FA95CE03CF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B69F8B1-78FB-4562-8A0D-8D29636755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Bottom Right">
            <a:extLst>
              <a:ext uri="{FF2B5EF4-FFF2-40B4-BE49-F238E27FC236}">
                <a16:creationId xmlns:a16="http://schemas.microsoft.com/office/drawing/2014/main" id="{EE8A2E90-75F0-4F59-AE03-FE737F410E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8" name="Graphic 157">
              <a:extLst>
                <a:ext uri="{FF2B5EF4-FFF2-40B4-BE49-F238E27FC236}">
                  <a16:creationId xmlns:a16="http://schemas.microsoft.com/office/drawing/2014/main" id="{291613E8-1172-4437-97E9-F15A295649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E1404A3-DA0A-451F-80F9-341A4001020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D9F30DE-11BA-476B-B25D-CED39DBB6A9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53755C4-9D54-4D38-856A-7D1D31BC46F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F2D176F7-5471-4C65-B496-F05544AF390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3541E62-142A-4078-8B35-723AF8B137C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B2037584-8C21-4B8F-9EC5-5F978F32ED8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18287BF-F368-4F91-A36C-A729B478EF0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54A80ED-1507-4424-AE0D-E8B52DAC01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9088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9F339-7AAE-11C9-589D-183346756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City? </a:t>
            </a:r>
          </a:p>
        </p:txBody>
      </p:sp>
      <p:pic>
        <p:nvPicPr>
          <p:cNvPr id="5" name="Content Placeholder 4" descr="Magnifying glass and question mark">
            <a:extLst>
              <a:ext uri="{FF2B5EF4-FFF2-40B4-BE49-F238E27FC236}">
                <a16:creationId xmlns:a16="http://schemas.microsoft.com/office/drawing/2014/main" id="{D1AFEE9E-CFA1-268B-5ADD-8ED2A7CCA9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287" y="1825625"/>
            <a:ext cx="7735426" cy="4351338"/>
          </a:xfrm>
        </p:spPr>
      </p:pic>
    </p:spTree>
    <p:extLst>
      <p:ext uri="{BB962C8B-B14F-4D97-AF65-F5344CB8AC3E}">
        <p14:creationId xmlns:p14="http://schemas.microsoft.com/office/powerpoint/2010/main" val="336610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9B6BD4-09E0-7BC5-2D0F-E347131AC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Ancient Cites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0F960C9-B426-D904-7F3D-8BEF3F026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Yerevan, Armenia (783 BCE)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F1633BD-CF1D-1AB4-0F53-54A7A02332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81" y="2722404"/>
            <a:ext cx="4876800" cy="3249930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32EC0A4-E2B3-0C53-EF5A-F9D8CC69A5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i="0" dirty="0">
                <a:solidFill>
                  <a:srgbClr val="000000"/>
                </a:solidFill>
                <a:effectLst/>
              </a:rPr>
              <a:t>Luxor, Egypt (c. 2150 BCE)</a:t>
            </a:r>
            <a:endParaRPr lang="en-US" dirty="0"/>
          </a:p>
        </p:txBody>
      </p:sp>
      <p:pic>
        <p:nvPicPr>
          <p:cNvPr id="13" name="Content Placeholder 12" descr="A picture containing building, sky, outdoor, tower&#10;&#10;Description automatically generated">
            <a:extLst>
              <a:ext uri="{FF2B5EF4-FFF2-40B4-BE49-F238E27FC236}">
                <a16:creationId xmlns:a16="http://schemas.microsoft.com/office/drawing/2014/main" id="{F37676BC-ED0A-18FC-C278-F538C0350AC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074" y="2886234"/>
            <a:ext cx="3901440" cy="2922270"/>
          </a:xfrm>
        </p:spPr>
      </p:pic>
    </p:spTree>
    <p:extLst>
      <p:ext uri="{BB962C8B-B14F-4D97-AF65-F5344CB8AC3E}">
        <p14:creationId xmlns:p14="http://schemas.microsoft.com/office/powerpoint/2010/main" val="5268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A53A13D-BAC1-45A2-AEF9-F051F09F7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Urban Places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BBC4CFA-E866-E1A1-A9D8-2A2EA1AFB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According to U.S. Census Bureau, a community must have at least 50,000 residents to be considered to be a city. </a:t>
            </a:r>
          </a:p>
          <a:p>
            <a:r>
              <a:rPr lang="en-US" dirty="0"/>
              <a:t>This population needs to be clustered in a fairly compact space with mixed land-uses such as homes, businesses, industries, government institutions and other services. </a:t>
            </a:r>
          </a:p>
          <a:p>
            <a:r>
              <a:rPr lang="en-US" dirty="0"/>
              <a:t>The large populations create increased specialization and diversity. </a:t>
            </a:r>
          </a:p>
        </p:txBody>
      </p:sp>
    </p:spTree>
    <p:extLst>
      <p:ext uri="{BB962C8B-B14F-4D97-AF65-F5344CB8AC3E}">
        <p14:creationId xmlns:p14="http://schemas.microsoft.com/office/powerpoint/2010/main" val="1193384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719A1-BA3B-D6F7-BF74-5BAAEF6C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Cities in World Economy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310C9-191B-FF8F-5320-DF9D75C519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3800" dirty="0"/>
              <a:t>600 largest cities in the world are home to just 20% of the global population and generate 60% of the worldwide economic output. </a:t>
            </a:r>
          </a:p>
          <a:p>
            <a:r>
              <a:rPr lang="en-US" sz="3800" dirty="0"/>
              <a:t>A city with a population of more than 10 million people is called megacity. 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416996-C514-971D-99D0-996C44BBF0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Top 10 Megacities</a:t>
            </a:r>
          </a:p>
          <a:p>
            <a:r>
              <a:rPr lang="en-US" dirty="0"/>
              <a:t>Tokyo 37.39 million</a:t>
            </a:r>
          </a:p>
          <a:p>
            <a:r>
              <a:rPr lang="en-US" dirty="0"/>
              <a:t>Delhi 30.29 million</a:t>
            </a:r>
          </a:p>
          <a:p>
            <a:r>
              <a:rPr lang="en-US" dirty="0"/>
              <a:t>Shanghai 27.05 million</a:t>
            </a:r>
          </a:p>
          <a:p>
            <a:r>
              <a:rPr lang="en-US" dirty="0"/>
              <a:t>São Paulo 22.04 million</a:t>
            </a:r>
          </a:p>
          <a:p>
            <a:r>
              <a:rPr lang="en-US" dirty="0"/>
              <a:t>Ciudad de México (Mexico City) 21.78 million</a:t>
            </a:r>
          </a:p>
          <a:p>
            <a:r>
              <a:rPr lang="en-US" dirty="0"/>
              <a:t>Dhaka 21 million</a:t>
            </a:r>
          </a:p>
          <a:p>
            <a:r>
              <a:rPr lang="en-US" dirty="0"/>
              <a:t>Al-</a:t>
            </a:r>
            <a:r>
              <a:rPr lang="en-US" dirty="0" err="1"/>
              <a:t>Qahirah</a:t>
            </a:r>
            <a:r>
              <a:rPr lang="en-US" dirty="0"/>
              <a:t> (Cairo) 20.9 million</a:t>
            </a:r>
          </a:p>
          <a:p>
            <a:r>
              <a:rPr lang="en-US" dirty="0"/>
              <a:t>Beijing 20.46 million</a:t>
            </a:r>
          </a:p>
          <a:p>
            <a:r>
              <a:rPr lang="en-US" dirty="0"/>
              <a:t>Mumbai (Bombay) 20.41 million</a:t>
            </a:r>
          </a:p>
          <a:p>
            <a:r>
              <a:rPr lang="en-US" dirty="0"/>
              <a:t>Kinki M.M.A. (Osaka) 19.16 million</a:t>
            </a:r>
          </a:p>
        </p:txBody>
      </p:sp>
    </p:spTree>
    <p:extLst>
      <p:ext uri="{BB962C8B-B14F-4D97-AF65-F5344CB8AC3E}">
        <p14:creationId xmlns:p14="http://schemas.microsoft.com/office/powerpoint/2010/main" val="941728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2B4506B-122A-BA0F-1772-41DEAD7B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Main Characteristics of Cities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7D07732-73B7-BADE-82C1-F22285D666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89414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3424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0282C-3DB8-453C-C7E3-71CE3C1D0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Urban Subcultures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ECAAF-D257-6FA3-7D60-BE5C99ACC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subculture is a community within a larger society that develops a set of values, norms or behaviors that is different than or in opposition to the dominant culture. </a:t>
            </a:r>
          </a:p>
          <a:p>
            <a:pPr lvl="1"/>
            <a:r>
              <a:rPr lang="en-US" dirty="0"/>
              <a:t>Fashion, music, hairstyles or leisure activities become key symbols. </a:t>
            </a:r>
          </a:p>
          <a:p>
            <a:pPr lvl="2"/>
            <a:r>
              <a:rPr lang="en-US" dirty="0"/>
              <a:t>Punk culture (UK)</a:t>
            </a:r>
          </a:p>
          <a:p>
            <a:pPr lvl="2"/>
            <a:r>
              <a:rPr lang="en-US" dirty="0"/>
              <a:t>Hip Hop (New York subculture)</a:t>
            </a:r>
          </a:p>
        </p:txBody>
      </p:sp>
    </p:spTree>
    <p:extLst>
      <p:ext uri="{BB962C8B-B14F-4D97-AF65-F5344CB8AC3E}">
        <p14:creationId xmlns:p14="http://schemas.microsoft.com/office/powerpoint/2010/main" val="1854987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53D17-4298-7ED7-6B85-01B4791D9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Cities a Network of Villages?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80E7B-231B-5E99-5D71-A1F1852A9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Presence of tight-knit community structures</a:t>
            </a:r>
          </a:p>
          <a:p>
            <a:r>
              <a:rPr lang="en-US" dirty="0"/>
              <a:t>Strong reliance on communal bonds among the residents</a:t>
            </a:r>
          </a:p>
          <a:p>
            <a:r>
              <a:rPr lang="en-US" dirty="0"/>
              <a:t>Low-income neighborhoods pool their resources and spread the limited income and material goods. </a:t>
            </a:r>
          </a:p>
          <a:p>
            <a:r>
              <a:rPr lang="en-US" dirty="0"/>
              <a:t>Residents who feel a strong sense of attachment to their neighbors are less afraid of crime than those who are more socially isolated. </a:t>
            </a:r>
          </a:p>
        </p:txBody>
      </p:sp>
    </p:spTree>
    <p:extLst>
      <p:ext uri="{BB962C8B-B14F-4D97-AF65-F5344CB8AC3E}">
        <p14:creationId xmlns:p14="http://schemas.microsoft.com/office/powerpoint/2010/main" val="722044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462A5-9E42-41B4-7291-0A98CF3FA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D72CA-42AF-7EE3-1B39-F0F14B886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Having adequate public space is important. </a:t>
            </a:r>
          </a:p>
          <a:p>
            <a:pPr lvl="1"/>
            <a:r>
              <a:rPr lang="en-US" dirty="0"/>
              <a:t>Parks, libraries, community centers, streets, shopping areas and transit lines</a:t>
            </a:r>
          </a:p>
          <a:p>
            <a:r>
              <a:rPr lang="en-US" dirty="0"/>
              <a:t>The Design of a space can affect how it is used. </a:t>
            </a:r>
          </a:p>
          <a:p>
            <a:r>
              <a:rPr lang="en-US" dirty="0"/>
              <a:t>Public space is used for 3 purposes:</a:t>
            </a:r>
          </a:p>
          <a:p>
            <a:pPr lvl="1"/>
            <a:r>
              <a:rPr lang="en-US" dirty="0"/>
              <a:t>Necessary (traveling to school or work)</a:t>
            </a:r>
          </a:p>
          <a:p>
            <a:pPr lvl="1"/>
            <a:r>
              <a:rPr lang="en-US" dirty="0"/>
              <a:t>Optional  (going on a walk, sunbathing)</a:t>
            </a:r>
          </a:p>
          <a:p>
            <a:pPr lvl="1"/>
            <a:r>
              <a:rPr lang="en-US" dirty="0"/>
              <a:t>Social (meeting a friend). </a:t>
            </a:r>
          </a:p>
        </p:txBody>
      </p:sp>
    </p:spTree>
    <p:extLst>
      <p:ext uri="{BB962C8B-B14F-4D97-AF65-F5344CB8AC3E}">
        <p14:creationId xmlns:p14="http://schemas.microsoft.com/office/powerpoint/2010/main" val="3891326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Graphical user interface, text, application">
            <a:extLst>
              <a:ext uri="{FF2B5EF4-FFF2-40B4-BE49-F238E27FC236}">
                <a16:creationId xmlns:a16="http://schemas.microsoft.com/office/drawing/2014/main" id="{5DEA4801-5519-D714-62A4-078E1CFB17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213361" y="59515"/>
            <a:ext cx="6939185" cy="69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64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B1757-1086-D610-BCFB-55888E048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8206F-1D17-5CD5-E221-2222B7BBFF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33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F7277-8860-19FC-DA43-286BBB8BC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decision are made on an urban level?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6EBD6-F4B0-79F3-612A-9C32A6278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Cities are responsible for the collective consumption needs to their residents and provide transportation, housing, education , and other services. </a:t>
            </a:r>
          </a:p>
          <a:p>
            <a:r>
              <a:rPr lang="en-US" dirty="0"/>
              <a:t>Attracting investment</a:t>
            </a:r>
          </a:p>
          <a:p>
            <a:r>
              <a:rPr lang="en-US" dirty="0"/>
              <a:t>Developing urban spaces for consumption</a:t>
            </a:r>
          </a:p>
          <a:p>
            <a:r>
              <a:rPr lang="en-US" dirty="0"/>
              <a:t>Cities allow resident to participate in varying degrees in political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1344475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AD620-A8CC-78DF-2728-F9608954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to read the city around you: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76CB4-A96F-9554-48C7-1FADCC1A4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Attend a public meeting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Observe how people use public space</a:t>
            </a:r>
          </a:p>
          <a:p>
            <a:r>
              <a:rPr lang="en-US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Conduct an audit of your city government website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Evaluate the accessibility of your city’s public spaces</a:t>
            </a:r>
          </a:p>
        </p:txBody>
      </p:sp>
    </p:spTree>
    <p:extLst>
      <p:ext uri="{BB962C8B-B14F-4D97-AF65-F5344CB8AC3E}">
        <p14:creationId xmlns:p14="http://schemas.microsoft.com/office/powerpoint/2010/main" val="3193844457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DarkSeedLeftStep">
      <a:dk1>
        <a:srgbClr val="000000"/>
      </a:dk1>
      <a:lt1>
        <a:srgbClr val="FFFFFF"/>
      </a:lt1>
      <a:dk2>
        <a:srgbClr val="1C2031"/>
      </a:dk2>
      <a:lt2>
        <a:srgbClr val="F0F3F1"/>
      </a:lt2>
      <a:accent1>
        <a:srgbClr val="D040B9"/>
      </a:accent1>
      <a:accent2>
        <a:srgbClr val="9A2EBE"/>
      </a:accent2>
      <a:accent3>
        <a:srgbClr val="6F40D0"/>
      </a:accent3>
      <a:accent4>
        <a:srgbClr val="3440C0"/>
      </a:accent4>
      <a:accent5>
        <a:srgbClr val="4088D0"/>
      </a:accent5>
      <a:accent6>
        <a:srgbClr val="2EB3BE"/>
      </a:accent6>
      <a:hlink>
        <a:srgbClr val="3F6ABF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A8EEB5BC74664DA9CFC1CAE5A698B7" ma:contentTypeVersion="8" ma:contentTypeDescription="Create a new document." ma:contentTypeScope="" ma:versionID="4b5832442678954a371f86fdf69365f9">
  <xsd:schema xmlns:xsd="http://www.w3.org/2001/XMLSchema" xmlns:xs="http://www.w3.org/2001/XMLSchema" xmlns:p="http://schemas.microsoft.com/office/2006/metadata/properties" xmlns:ns3="5044c25a-d47e-4cab-b507-a647a250e46f" xmlns:ns4="90053476-efc9-4ffb-95de-f40e94c78c7c" targetNamespace="http://schemas.microsoft.com/office/2006/metadata/properties" ma:root="true" ma:fieldsID="7518f4acb9014ccbbd66e42645acbe12" ns3:_="" ns4:_="">
    <xsd:import namespace="5044c25a-d47e-4cab-b507-a647a250e46f"/>
    <xsd:import namespace="90053476-efc9-4ffb-95de-f40e94c78c7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4c25a-d47e-4cab-b507-a647a250e4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053476-efc9-4ffb-95de-f40e94c78c7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044c25a-d47e-4cab-b507-a647a250e46f" xsi:nil="true"/>
  </documentManagement>
</p:properties>
</file>

<file path=customXml/itemProps1.xml><?xml version="1.0" encoding="utf-8"?>
<ds:datastoreItem xmlns:ds="http://schemas.openxmlformats.org/officeDocument/2006/customXml" ds:itemID="{F2E8E18C-7FD8-415E-A038-A79CB28733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B70E84-183C-4413-A380-9554860CCA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44c25a-d47e-4cab-b507-a647a250e46f"/>
    <ds:schemaRef ds:uri="90053476-efc9-4ffb-95de-f40e94c78c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BF140E-09E2-4FA5-8305-617923DC7756}">
  <ds:schemaRefs>
    <ds:schemaRef ds:uri="http://schemas.microsoft.com/office/2006/documentManagement/types"/>
    <ds:schemaRef ds:uri="5044c25a-d47e-4cab-b507-a647a250e46f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90053476-efc9-4ffb-95de-f40e94c78c7c"/>
    <ds:schemaRef ds:uri="http://schemas.microsoft.com/office/2006/metadata/properties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470</Words>
  <Application>Microsoft Office PowerPoint</Application>
  <PresentationFormat>Widescreen</PresentationFormat>
  <Paragraphs>57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Avenir Next LT Pro</vt:lpstr>
      <vt:lpstr>AvenirNext LT Pro Medium</vt:lpstr>
      <vt:lpstr>Sagona Book</vt:lpstr>
      <vt:lpstr>Segoe UI Semilight</vt:lpstr>
      <vt:lpstr>ExploreVTI</vt:lpstr>
      <vt:lpstr>Cities and Representation and Decision Makers in Urban Communities</vt:lpstr>
      <vt:lpstr>What Makes a City? </vt:lpstr>
      <vt:lpstr>Ancient Cites</vt:lpstr>
      <vt:lpstr>Characteristics of Urban Places</vt:lpstr>
      <vt:lpstr>Role of Cities in World Economy</vt:lpstr>
      <vt:lpstr>Three Main Characteristics of Cities</vt:lpstr>
      <vt:lpstr>Urban Subcultures</vt:lpstr>
      <vt:lpstr>Are Cities a Network of Villages? </vt:lpstr>
      <vt:lpstr>Public Spaces</vt:lpstr>
      <vt:lpstr>PowerPoint Presentation</vt:lpstr>
      <vt:lpstr>Representation</vt:lpstr>
      <vt:lpstr>What decision are made on an urban level? </vt:lpstr>
      <vt:lpstr>Learn to read the city around you: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Satenik Margaryan</dc:creator>
  <cp:lastModifiedBy>Satenik Margaryan</cp:lastModifiedBy>
  <cp:revision>9</cp:revision>
  <dcterms:created xsi:type="dcterms:W3CDTF">2023-02-14T01:08:51Z</dcterms:created>
  <dcterms:modified xsi:type="dcterms:W3CDTF">2023-02-14T14:56:27Z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a1855b2-0a05-4494-a903-f3f23f3f98e0_Enabled">
    <vt:lpwstr>true</vt:lpwstr>
  </property>
  <property fmtid="{D5CDD505-2E9C-101B-9397-08002B2CF9AE}" pid="3" name="MSIP_Label_fa1855b2-0a05-4494-a903-f3f23f3f98e0_SetDate">
    <vt:lpwstr>2023-02-14T01:13:41Z</vt:lpwstr>
  </property>
  <property fmtid="{D5CDD505-2E9C-101B-9397-08002B2CF9AE}" pid="4" name="MSIP_Label_fa1855b2-0a05-4494-a903-f3f23f3f98e0_Method">
    <vt:lpwstr>Standard</vt:lpwstr>
  </property>
  <property fmtid="{D5CDD505-2E9C-101B-9397-08002B2CF9AE}" pid="5" name="MSIP_Label_fa1855b2-0a05-4494-a903-f3f23f3f98e0_Name">
    <vt:lpwstr>defa4170-0d19-0005-0004-bc88714345d2</vt:lpwstr>
  </property>
  <property fmtid="{D5CDD505-2E9C-101B-9397-08002B2CF9AE}" pid="6" name="MSIP_Label_fa1855b2-0a05-4494-a903-f3f23f3f98e0_SiteId">
    <vt:lpwstr>6f60f0b3-5f06-4e09-9715-989dba8cc7d8</vt:lpwstr>
  </property>
  <property fmtid="{D5CDD505-2E9C-101B-9397-08002B2CF9AE}" pid="7" name="MSIP_Label_fa1855b2-0a05-4494-a903-f3f23f3f98e0_ActionId">
    <vt:lpwstr>c7be5645-ab1f-48c9-b273-b626c6097501</vt:lpwstr>
  </property>
  <property fmtid="{D5CDD505-2E9C-101B-9397-08002B2CF9AE}" pid="8" name="MSIP_Label_fa1855b2-0a05-4494-a903-f3f23f3f98e0_ContentBits">
    <vt:lpwstr>0</vt:lpwstr>
  </property>
  <property fmtid="{D5CDD505-2E9C-101B-9397-08002B2CF9AE}" pid="9" name="ContentTypeId">
    <vt:lpwstr>0x010100D5A8EEB5BC74664DA9CFC1CAE5A698B7</vt:lpwstr>
  </property>
</Properties>
</file>