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2"/>
    <p:restoredTop sz="96433"/>
  </p:normalViewPr>
  <p:slideViewPr>
    <p:cSldViewPr snapToGrid="0" snapToObjects="1">
      <p:cViewPr varScale="1">
        <p:scale>
          <a:sx n="122" d="100"/>
          <a:sy n="122" d="100"/>
        </p:scale>
        <p:origin x="9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ED74-124A-544D-9AE2-2D95E5AE7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6BCE2-0909-B443-ABF5-554C2EF860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C53B-F3F5-B34B-B625-06494A13B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2157C-BA7C-454D-BA97-4C3360162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FA4EB-7F55-1140-BB0B-EA51881B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4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B7F5D-43D0-9C4A-8928-BF99911F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6F174-930A-5D41-A648-DD43AD1C0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C7FE7-FF9D-084C-B992-D06B16B01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5E44F-C971-AC46-B0FD-7ABAEB8EB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C0F6E-0AEB-184D-8D0B-C35FDD11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5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DC409-AAB1-714B-A833-FB0A3EFA0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97044-136E-8E41-BA2D-9151FA197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081CC-2A97-694A-8EDC-5DB7D067B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E3AD3-FAF9-1347-9B29-018D7297C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FFE36-B4A1-6447-A44E-4FDD68D06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2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66A63-6392-7749-A75B-634282045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2CBDB-7C3B-0C4C-99A6-ADE4395C5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1A680-C8C5-2D4F-855F-579974033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6A2A7-A86B-4344-B4F0-149A9750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19C57-8F14-C043-B3D9-E86675872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D2E5D-D290-6F44-9429-FF8851925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6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56856-45FD-1E48-9DF1-B8D357170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035C8-429D-BA49-A4A7-45422AA44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C8A45-2FE7-9B41-AC97-27571E9C5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B2B8D-A2E4-2447-AD8D-FA4CBF92AD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82A0EB-DA4A-FB4D-898B-1D87494A4C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41BE5-8AA2-4E40-B992-8C80632F2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3ADC7-F18A-7F41-818E-812745B3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9EAE84-D0FB-9248-870C-9E9C3EFC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C192-25B8-F64A-B410-CF0C9E7D3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ED8DB2-ADDF-A144-9DE1-C436BE090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0D7BC4-FA5B-E34E-8B86-4D4C6839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1BEC0-3752-744F-ACE9-93A2B767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EA8D59-94AD-DD4C-A016-B76015C37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E3317-5026-2842-9D3C-2F6259CA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C8722-CA3D-D447-9187-A15D4EFC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2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48A1B-5837-774F-BF0C-F3724F96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B6514-CD73-BE49-9A24-420ABBC5B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C0562-5C16-864B-B1FC-865B18CC4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53DD21-D4B5-024E-8D2E-05D6859D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18E7F-B227-B544-9A5E-AE90BBA94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D9476-93C5-884F-ADE2-9EFBF3F09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64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AC789-BACF-314C-BD73-5F1E68FE7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4F8E5-932F-DD44-BF21-56C80DDB5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DBA10-6300-6C4F-880B-ABB42E339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762FA-6668-DA47-BB17-E545B2528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EB91E-6FDD-2E42-BBB9-0B2D8E63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8EB5C-B7F7-0046-A2E2-C1E40643E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3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26E6-2767-CA45-9C3F-EBC5FACC0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CB0E5-363B-0F49-825A-84F1593EC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FE24A-87DA-8047-9A13-1F338A7C1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DA764-6C12-104A-95C9-EA7A2967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66192-45A8-6F40-A521-F349F9ED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9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F2AD9E-F2DC-FB4A-A535-0FF110666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F9FF1-8ADE-B244-924C-2DCE6C356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32B1E-564D-FC4B-9A77-F25D5AE4A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12837-08B1-AD4F-BEB8-884BB2DC6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DFC65-51E6-1A41-BE6E-F53DF726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2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FA4CFC-AC65-D744-9AA1-0FDE88AF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F416B-69CF-7241-88D6-7AD1F4EE2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1403-43A2-C247-B2FD-8FA1D7A59F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C7F1C-8645-EA4B-93BD-AE3FCFECD4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65A3D-EB76-0E49-8A43-F3BCBE0F1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1BBE-7C26-AE43-93D6-023F7307C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0F639-695A-A94B-8E58-50FEEE3F1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2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3174" y="166342"/>
            <a:ext cx="10515600" cy="1325563"/>
          </a:xfrm>
        </p:spPr>
        <p:txBody>
          <a:bodyPr/>
          <a:lstStyle/>
          <a:p>
            <a:r>
              <a:rPr lang="en-US" dirty="0"/>
              <a:t>THE SOCIOLOGICAL IMAGINATION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70" y="1251009"/>
            <a:ext cx="3273407" cy="1540427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D13698-5FBE-CB4D-AD15-5651E26E0FE1}"/>
              </a:ext>
            </a:extLst>
          </p:cNvPr>
          <p:cNvSpPr/>
          <p:nvPr/>
        </p:nvSpPr>
        <p:spPr>
          <a:xfrm>
            <a:off x="670090" y="2021222"/>
            <a:ext cx="90495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PERSONAL v. SOCIETAL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Problems faced by individuals have social roots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These problems are shared by many others.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These roots are often related to the structure of the 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Public Policy					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11C7162-07EE-2048-9426-8A1ED0558369}"/>
              </a:ext>
            </a:extLst>
          </p:cNvPr>
          <p:cNvGrpSpPr/>
          <p:nvPr/>
        </p:nvGrpSpPr>
        <p:grpSpPr>
          <a:xfrm>
            <a:off x="90555" y="180467"/>
            <a:ext cx="1042505" cy="847439"/>
            <a:chOff x="90555" y="180467"/>
            <a:chExt cx="1042505" cy="8474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B4D41AC-46BE-624A-BD7B-9D914BD3D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302" y="720897"/>
              <a:ext cx="307009" cy="30700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676E6D-5A8B-2349-8BA4-F35D13398B23}"/>
                </a:ext>
              </a:extLst>
            </p:cNvPr>
            <p:cNvSpPr txBox="1"/>
            <p:nvPr/>
          </p:nvSpPr>
          <p:spPr>
            <a:xfrm>
              <a:off x="90555" y="180467"/>
              <a:ext cx="10425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CLICK HERE FOR AUDIO </a:t>
              </a:r>
            </a:p>
          </p:txBody>
        </p:sp>
      </p:grpSp>
      <p:pic>
        <p:nvPicPr>
          <p:cNvPr id="8" name="Slide 3">
            <a:hlinkClick r:id="" action="ppaction://media"/>
            <a:extLst>
              <a:ext uri="{FF2B5EF4-FFF2-40B4-BE49-F238E27FC236}">
                <a16:creationId xmlns:a16="http://schemas.microsoft.com/office/drawing/2014/main" id="{3EE1E906-9C3D-3F46-A3D9-EA75CEADB1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406" y="1063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8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</Words>
  <Application>Microsoft Macintosh PowerPoint</Application>
  <PresentationFormat>Widescreen</PresentationFormat>
  <Paragraphs>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THE SOCIOLOGICAL IMAGINATION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SOCIOLOGICAL IMAGINATION</dc:title>
  <dc:creator>Microsoft Office User</dc:creator>
  <cp:lastModifiedBy>Microsoft Office User</cp:lastModifiedBy>
  <cp:revision>1</cp:revision>
  <dcterms:created xsi:type="dcterms:W3CDTF">2021-02-09T23:55:35Z</dcterms:created>
  <dcterms:modified xsi:type="dcterms:W3CDTF">2021-02-09T23:56:39Z</dcterms:modified>
</cp:coreProperties>
</file>