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E7354-F801-4EF4-8C76-AD107A1DE78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831578-6931-4ED4-9CFB-B2DBEB9F623A}">
      <dgm:prSet/>
      <dgm:spPr/>
      <dgm:t>
        <a:bodyPr/>
        <a:lstStyle/>
        <a:p>
          <a:r>
            <a:rPr lang="en-US"/>
            <a:t>600 largest cities in the world are home to just 20% of the global population and generate 60% of the worldwide economic output. </a:t>
          </a:r>
        </a:p>
      </dgm:t>
    </dgm:pt>
    <dgm:pt modelId="{0B9735BF-609D-4298-9762-DB6F8A4F20C1}" type="parTrans" cxnId="{0E66DCD3-0653-4E91-AC13-03B7D2B00068}">
      <dgm:prSet/>
      <dgm:spPr/>
      <dgm:t>
        <a:bodyPr/>
        <a:lstStyle/>
        <a:p>
          <a:endParaRPr lang="en-US"/>
        </a:p>
      </dgm:t>
    </dgm:pt>
    <dgm:pt modelId="{17A44DEF-5E0E-468E-8085-6B16557C27BC}" type="sibTrans" cxnId="{0E66DCD3-0653-4E91-AC13-03B7D2B00068}">
      <dgm:prSet/>
      <dgm:spPr/>
      <dgm:t>
        <a:bodyPr/>
        <a:lstStyle/>
        <a:p>
          <a:endParaRPr lang="en-US"/>
        </a:p>
      </dgm:t>
    </dgm:pt>
    <dgm:pt modelId="{D0BBE7B1-BD58-48C3-BFC3-149AE5519A16}">
      <dgm:prSet/>
      <dgm:spPr/>
      <dgm:t>
        <a:bodyPr/>
        <a:lstStyle/>
        <a:p>
          <a:r>
            <a:rPr lang="en-US"/>
            <a:t>A city with a population of more than 10 million people is called megacity. </a:t>
          </a:r>
        </a:p>
      </dgm:t>
    </dgm:pt>
    <dgm:pt modelId="{894A4C95-043F-460B-887B-B7BC31410A5B}" type="parTrans" cxnId="{AFF9094B-8525-4F93-A3C3-B736695C99FB}">
      <dgm:prSet/>
      <dgm:spPr/>
      <dgm:t>
        <a:bodyPr/>
        <a:lstStyle/>
        <a:p>
          <a:endParaRPr lang="en-US"/>
        </a:p>
      </dgm:t>
    </dgm:pt>
    <dgm:pt modelId="{F7D1DAD4-5BD2-41D1-8A7D-AF3831065C97}" type="sibTrans" cxnId="{AFF9094B-8525-4F93-A3C3-B736695C99FB}">
      <dgm:prSet/>
      <dgm:spPr/>
      <dgm:t>
        <a:bodyPr/>
        <a:lstStyle/>
        <a:p>
          <a:endParaRPr lang="en-US"/>
        </a:p>
      </dgm:t>
    </dgm:pt>
    <dgm:pt modelId="{840A0AE4-6B1B-4EE0-B1CA-5DE3C8E9D45F}" type="pres">
      <dgm:prSet presAssocID="{9C5E7354-F801-4EF4-8C76-AD107A1DE781}" presName="compositeShape" presStyleCnt="0">
        <dgm:presLayoutVars>
          <dgm:chMax val="7"/>
          <dgm:dir/>
          <dgm:resizeHandles val="exact"/>
        </dgm:presLayoutVars>
      </dgm:prSet>
      <dgm:spPr/>
    </dgm:pt>
    <dgm:pt modelId="{0412C60E-626D-443B-ABDB-3FD3DA207FA6}" type="pres">
      <dgm:prSet presAssocID="{9C5E7354-F801-4EF4-8C76-AD107A1DE781}" presName="wedge1" presStyleLbl="node1" presStyleIdx="0" presStyleCnt="2"/>
      <dgm:spPr/>
    </dgm:pt>
    <dgm:pt modelId="{B0FA1EE3-93B4-41B8-80D6-984C93B2495F}" type="pres">
      <dgm:prSet presAssocID="{9C5E7354-F801-4EF4-8C76-AD107A1DE78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34E241D-F5D3-4DE0-B375-A2760EACDDEB}" type="pres">
      <dgm:prSet presAssocID="{9C5E7354-F801-4EF4-8C76-AD107A1DE781}" presName="wedge2" presStyleLbl="node1" presStyleIdx="1" presStyleCnt="2"/>
      <dgm:spPr/>
    </dgm:pt>
    <dgm:pt modelId="{B4E3ABB6-710A-4B6E-8B74-D1971C172666}" type="pres">
      <dgm:prSet presAssocID="{9C5E7354-F801-4EF4-8C76-AD107A1DE78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AAF8708-29A9-489B-9888-F09DE5A097CE}" type="presOf" srcId="{80831578-6931-4ED4-9CFB-B2DBEB9F623A}" destId="{B0FA1EE3-93B4-41B8-80D6-984C93B2495F}" srcOrd="1" destOrd="0" presId="urn:microsoft.com/office/officeart/2005/8/layout/chart3"/>
    <dgm:cxn modelId="{75782E14-9056-4765-8DBE-28D5F5FE8F2C}" type="presOf" srcId="{9C5E7354-F801-4EF4-8C76-AD107A1DE781}" destId="{840A0AE4-6B1B-4EE0-B1CA-5DE3C8E9D45F}" srcOrd="0" destOrd="0" presId="urn:microsoft.com/office/officeart/2005/8/layout/chart3"/>
    <dgm:cxn modelId="{6B63BE3F-E9C0-46A3-A784-7E0212F0372E}" type="presOf" srcId="{D0BBE7B1-BD58-48C3-BFC3-149AE5519A16}" destId="{C34E241D-F5D3-4DE0-B375-A2760EACDDEB}" srcOrd="0" destOrd="0" presId="urn:microsoft.com/office/officeart/2005/8/layout/chart3"/>
    <dgm:cxn modelId="{AFF9094B-8525-4F93-A3C3-B736695C99FB}" srcId="{9C5E7354-F801-4EF4-8C76-AD107A1DE781}" destId="{D0BBE7B1-BD58-48C3-BFC3-149AE5519A16}" srcOrd="1" destOrd="0" parTransId="{894A4C95-043F-460B-887B-B7BC31410A5B}" sibTransId="{F7D1DAD4-5BD2-41D1-8A7D-AF3831065C97}"/>
    <dgm:cxn modelId="{AEF3C051-CF71-4524-A3DC-CD30AF8E573F}" type="presOf" srcId="{80831578-6931-4ED4-9CFB-B2DBEB9F623A}" destId="{0412C60E-626D-443B-ABDB-3FD3DA207FA6}" srcOrd="0" destOrd="0" presId="urn:microsoft.com/office/officeart/2005/8/layout/chart3"/>
    <dgm:cxn modelId="{91D40DB7-4DBA-4140-9E4F-71665256C64F}" type="presOf" srcId="{D0BBE7B1-BD58-48C3-BFC3-149AE5519A16}" destId="{B4E3ABB6-710A-4B6E-8B74-D1971C172666}" srcOrd="1" destOrd="0" presId="urn:microsoft.com/office/officeart/2005/8/layout/chart3"/>
    <dgm:cxn modelId="{0E66DCD3-0653-4E91-AC13-03B7D2B00068}" srcId="{9C5E7354-F801-4EF4-8C76-AD107A1DE781}" destId="{80831578-6931-4ED4-9CFB-B2DBEB9F623A}" srcOrd="0" destOrd="0" parTransId="{0B9735BF-609D-4298-9762-DB6F8A4F20C1}" sibTransId="{17A44DEF-5E0E-468E-8085-6B16557C27BC}"/>
    <dgm:cxn modelId="{4993527F-7674-463B-92C3-AC6EBE47B2C0}" type="presParOf" srcId="{840A0AE4-6B1B-4EE0-B1CA-5DE3C8E9D45F}" destId="{0412C60E-626D-443B-ABDB-3FD3DA207FA6}" srcOrd="0" destOrd="0" presId="urn:microsoft.com/office/officeart/2005/8/layout/chart3"/>
    <dgm:cxn modelId="{E6987F93-098B-4F0C-B50D-EE96AEBDC42F}" type="presParOf" srcId="{840A0AE4-6B1B-4EE0-B1CA-5DE3C8E9D45F}" destId="{B0FA1EE3-93B4-41B8-80D6-984C93B2495F}" srcOrd="1" destOrd="0" presId="urn:microsoft.com/office/officeart/2005/8/layout/chart3"/>
    <dgm:cxn modelId="{E8EEB1CB-17C2-4C66-97F4-3FF95AB31A14}" type="presParOf" srcId="{840A0AE4-6B1B-4EE0-B1CA-5DE3C8E9D45F}" destId="{C34E241D-F5D3-4DE0-B375-A2760EACDDEB}" srcOrd="2" destOrd="0" presId="urn:microsoft.com/office/officeart/2005/8/layout/chart3"/>
    <dgm:cxn modelId="{BD1A9423-DABA-4FD6-8ED9-F571B266D488}" type="presParOf" srcId="{840A0AE4-6B1B-4EE0-B1CA-5DE3C8E9D45F}" destId="{B4E3ABB6-710A-4B6E-8B74-D1971C172666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A40A8-CBF4-4025-BA73-FE209D54B69A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6C6F7-6192-4FBF-8293-344F8E93E3F2}">
      <dgm:prSet phldrT="[Text]"/>
      <dgm:spPr/>
      <dgm:t>
        <a:bodyPr/>
        <a:lstStyle/>
        <a:p>
          <a:endParaRPr lang="en-US" dirty="0"/>
        </a:p>
      </dgm:t>
    </dgm:pt>
    <dgm:pt modelId="{ACDBED8C-0B98-45BF-BACE-6E2B7A72AA16}" type="parTrans" cxnId="{529B7B01-3EF5-4DF6-95DC-8DAAAF1B14B4}">
      <dgm:prSet/>
      <dgm:spPr/>
      <dgm:t>
        <a:bodyPr/>
        <a:lstStyle/>
        <a:p>
          <a:endParaRPr lang="en-US"/>
        </a:p>
      </dgm:t>
    </dgm:pt>
    <dgm:pt modelId="{D050F47F-DA6E-4662-A03D-71F3F6649F38}" type="sibTrans" cxnId="{529B7B01-3EF5-4DF6-95DC-8DAAAF1B14B4}">
      <dgm:prSet/>
      <dgm:spPr/>
      <dgm:t>
        <a:bodyPr/>
        <a:lstStyle/>
        <a:p>
          <a:endParaRPr lang="en-US"/>
        </a:p>
      </dgm:t>
    </dgm:pt>
    <dgm:pt modelId="{8D54B7ED-3746-4353-9373-5935C3E0195F}">
      <dgm:prSet phldrT="[Text]"/>
      <dgm:spPr/>
      <dgm:t>
        <a:bodyPr/>
        <a:lstStyle/>
        <a:p>
          <a:r>
            <a:rPr lang="en-US" dirty="0"/>
            <a:t>Density</a:t>
          </a:r>
        </a:p>
      </dgm:t>
    </dgm:pt>
    <dgm:pt modelId="{FB68224C-C7AF-4CF3-B326-06AE61BA9A82}" type="parTrans" cxnId="{79A1DB17-9A7B-4D21-A876-BB4BCA20830B}">
      <dgm:prSet/>
      <dgm:spPr/>
      <dgm:t>
        <a:bodyPr/>
        <a:lstStyle/>
        <a:p>
          <a:endParaRPr lang="en-US"/>
        </a:p>
      </dgm:t>
    </dgm:pt>
    <dgm:pt modelId="{69C0123D-1265-462F-9F5B-CEE85D89A7F4}" type="sibTrans" cxnId="{79A1DB17-9A7B-4D21-A876-BB4BCA20830B}">
      <dgm:prSet/>
      <dgm:spPr/>
      <dgm:t>
        <a:bodyPr/>
        <a:lstStyle/>
        <a:p>
          <a:endParaRPr lang="en-US"/>
        </a:p>
      </dgm:t>
    </dgm:pt>
    <dgm:pt modelId="{814A14E6-399C-4593-82D2-7C2D9E5A3646}">
      <dgm:prSet phldrT="[Text]"/>
      <dgm:spPr/>
      <dgm:t>
        <a:bodyPr/>
        <a:lstStyle/>
        <a:p>
          <a:r>
            <a:rPr lang="en-US" dirty="0"/>
            <a:t>Heterogeneity</a:t>
          </a:r>
        </a:p>
      </dgm:t>
    </dgm:pt>
    <dgm:pt modelId="{7F9B66A1-9E24-43BA-A907-08BCCEAFB5C7}" type="parTrans" cxnId="{E4A855BE-02E7-4106-B8CA-99918700A011}">
      <dgm:prSet/>
      <dgm:spPr/>
      <dgm:t>
        <a:bodyPr/>
        <a:lstStyle/>
        <a:p>
          <a:endParaRPr lang="en-US"/>
        </a:p>
      </dgm:t>
    </dgm:pt>
    <dgm:pt modelId="{010B0611-2984-4744-9F4E-36B786D61A6F}" type="sibTrans" cxnId="{E4A855BE-02E7-4106-B8CA-99918700A011}">
      <dgm:prSet/>
      <dgm:spPr/>
      <dgm:t>
        <a:bodyPr/>
        <a:lstStyle/>
        <a:p>
          <a:endParaRPr lang="en-US"/>
        </a:p>
      </dgm:t>
    </dgm:pt>
    <dgm:pt modelId="{6F252055-B38B-4149-84A8-3EA8F6A492E5}">
      <dgm:prSet phldrT="[Text]"/>
      <dgm:spPr/>
      <dgm:t>
        <a:bodyPr/>
        <a:lstStyle/>
        <a:p>
          <a:r>
            <a:rPr lang="en-US" dirty="0"/>
            <a:t>Size</a:t>
          </a:r>
        </a:p>
      </dgm:t>
    </dgm:pt>
    <dgm:pt modelId="{D40F8882-5B54-4709-973C-403BFC4FB316}" type="parTrans" cxnId="{B27F81E8-716E-4CD2-AF19-6565C57258E8}">
      <dgm:prSet/>
      <dgm:spPr/>
      <dgm:t>
        <a:bodyPr/>
        <a:lstStyle/>
        <a:p>
          <a:endParaRPr lang="en-US"/>
        </a:p>
      </dgm:t>
    </dgm:pt>
    <dgm:pt modelId="{60002FB1-0927-49E2-84EE-F7DE1081ADC5}" type="sibTrans" cxnId="{B27F81E8-716E-4CD2-AF19-6565C57258E8}">
      <dgm:prSet/>
      <dgm:spPr/>
      <dgm:t>
        <a:bodyPr/>
        <a:lstStyle/>
        <a:p>
          <a:endParaRPr lang="en-US"/>
        </a:p>
      </dgm:t>
    </dgm:pt>
    <dgm:pt modelId="{0B6C1C20-1A36-42AE-9227-43E2FDF26EB0}">
      <dgm:prSet/>
      <dgm:spPr/>
      <dgm:t>
        <a:bodyPr/>
        <a:lstStyle/>
        <a:p>
          <a:endParaRPr lang="en-US"/>
        </a:p>
      </dgm:t>
    </dgm:pt>
    <dgm:pt modelId="{38EEDFEC-CC91-4240-A3D6-D9B1D0049A10}" type="parTrans" cxnId="{84326565-856F-4B30-83DC-BD41E862B5B9}">
      <dgm:prSet/>
      <dgm:spPr/>
      <dgm:t>
        <a:bodyPr/>
        <a:lstStyle/>
        <a:p>
          <a:endParaRPr lang="en-US"/>
        </a:p>
      </dgm:t>
    </dgm:pt>
    <dgm:pt modelId="{3542B237-72DC-4458-9665-C8D1CE413C96}" type="sibTrans" cxnId="{84326565-856F-4B30-83DC-BD41E862B5B9}">
      <dgm:prSet/>
      <dgm:spPr/>
      <dgm:t>
        <a:bodyPr/>
        <a:lstStyle/>
        <a:p>
          <a:endParaRPr lang="en-US"/>
        </a:p>
      </dgm:t>
    </dgm:pt>
    <dgm:pt modelId="{22E865B5-FCFA-42BB-9C86-1BD7F4AD090E}" type="pres">
      <dgm:prSet presAssocID="{BE4A40A8-CBF4-4025-BA73-FE209D54B69A}" presName="composite" presStyleCnt="0">
        <dgm:presLayoutVars>
          <dgm:chMax val="1"/>
          <dgm:dir/>
          <dgm:resizeHandles val="exact"/>
        </dgm:presLayoutVars>
      </dgm:prSet>
      <dgm:spPr/>
    </dgm:pt>
    <dgm:pt modelId="{1AC2DFF9-468C-4EF6-9EFF-8ED28236EFF8}" type="pres">
      <dgm:prSet presAssocID="{DFA6C6F7-6192-4FBF-8293-344F8E93E3F2}" presName="roof" presStyleLbl="dkBgShp" presStyleIdx="0" presStyleCnt="2"/>
      <dgm:spPr/>
    </dgm:pt>
    <dgm:pt modelId="{53F4AE7B-1439-4FF7-8E49-E9EE85E00825}" type="pres">
      <dgm:prSet presAssocID="{DFA6C6F7-6192-4FBF-8293-344F8E93E3F2}" presName="pillars" presStyleCnt="0"/>
      <dgm:spPr/>
    </dgm:pt>
    <dgm:pt modelId="{03645027-CF49-4C9D-9CC9-4FDB5592F64E}" type="pres">
      <dgm:prSet presAssocID="{DFA6C6F7-6192-4FBF-8293-344F8E93E3F2}" presName="pillar1" presStyleLbl="node1" presStyleIdx="0" presStyleCnt="3">
        <dgm:presLayoutVars>
          <dgm:bulletEnabled val="1"/>
        </dgm:presLayoutVars>
      </dgm:prSet>
      <dgm:spPr/>
    </dgm:pt>
    <dgm:pt modelId="{A91DBEB5-11FC-4E48-97CA-B99EB17F1D19}" type="pres">
      <dgm:prSet presAssocID="{814A14E6-399C-4593-82D2-7C2D9E5A3646}" presName="pillarX" presStyleLbl="node1" presStyleIdx="1" presStyleCnt="3">
        <dgm:presLayoutVars>
          <dgm:bulletEnabled val="1"/>
        </dgm:presLayoutVars>
      </dgm:prSet>
      <dgm:spPr/>
    </dgm:pt>
    <dgm:pt modelId="{571FE78B-7D04-477F-8BD2-C25DC505E7EF}" type="pres">
      <dgm:prSet presAssocID="{6F252055-B38B-4149-84A8-3EA8F6A492E5}" presName="pillarX" presStyleLbl="node1" presStyleIdx="2" presStyleCnt="3">
        <dgm:presLayoutVars>
          <dgm:bulletEnabled val="1"/>
        </dgm:presLayoutVars>
      </dgm:prSet>
      <dgm:spPr/>
    </dgm:pt>
    <dgm:pt modelId="{B210733D-0B7B-4B48-BE06-0C1AF970CA64}" type="pres">
      <dgm:prSet presAssocID="{DFA6C6F7-6192-4FBF-8293-344F8E93E3F2}" presName="base" presStyleLbl="dkBgShp" presStyleIdx="1" presStyleCnt="2"/>
      <dgm:spPr/>
    </dgm:pt>
  </dgm:ptLst>
  <dgm:cxnLst>
    <dgm:cxn modelId="{529B7B01-3EF5-4DF6-95DC-8DAAAF1B14B4}" srcId="{BE4A40A8-CBF4-4025-BA73-FE209D54B69A}" destId="{DFA6C6F7-6192-4FBF-8293-344F8E93E3F2}" srcOrd="0" destOrd="0" parTransId="{ACDBED8C-0B98-45BF-BACE-6E2B7A72AA16}" sibTransId="{D050F47F-DA6E-4662-A03D-71F3F6649F38}"/>
    <dgm:cxn modelId="{79A1DB17-9A7B-4D21-A876-BB4BCA20830B}" srcId="{DFA6C6F7-6192-4FBF-8293-344F8E93E3F2}" destId="{8D54B7ED-3746-4353-9373-5935C3E0195F}" srcOrd="0" destOrd="0" parTransId="{FB68224C-C7AF-4CF3-B326-06AE61BA9A82}" sibTransId="{69C0123D-1265-462F-9F5B-CEE85D89A7F4}"/>
    <dgm:cxn modelId="{84326565-856F-4B30-83DC-BD41E862B5B9}" srcId="{BE4A40A8-CBF4-4025-BA73-FE209D54B69A}" destId="{0B6C1C20-1A36-42AE-9227-43E2FDF26EB0}" srcOrd="1" destOrd="0" parTransId="{38EEDFEC-CC91-4240-A3D6-D9B1D0049A10}" sibTransId="{3542B237-72DC-4458-9665-C8D1CE413C96}"/>
    <dgm:cxn modelId="{03B16358-613D-4F32-960A-C89152ABAF0B}" type="presOf" srcId="{814A14E6-399C-4593-82D2-7C2D9E5A3646}" destId="{A91DBEB5-11FC-4E48-97CA-B99EB17F1D19}" srcOrd="0" destOrd="0" presId="urn:microsoft.com/office/officeart/2005/8/layout/hList3"/>
    <dgm:cxn modelId="{B88B1482-987C-4E32-A6E6-4F906E68B7E1}" type="presOf" srcId="{6F252055-B38B-4149-84A8-3EA8F6A492E5}" destId="{571FE78B-7D04-477F-8BD2-C25DC505E7EF}" srcOrd="0" destOrd="0" presId="urn:microsoft.com/office/officeart/2005/8/layout/hList3"/>
    <dgm:cxn modelId="{DC9143A0-7663-42DF-8F0C-A9F929E9ED5D}" type="presOf" srcId="{8D54B7ED-3746-4353-9373-5935C3E0195F}" destId="{03645027-CF49-4C9D-9CC9-4FDB5592F64E}" srcOrd="0" destOrd="0" presId="urn:microsoft.com/office/officeart/2005/8/layout/hList3"/>
    <dgm:cxn modelId="{8FC024A6-E4B5-474A-8E2D-E21E2E438EF5}" type="presOf" srcId="{DFA6C6F7-6192-4FBF-8293-344F8E93E3F2}" destId="{1AC2DFF9-468C-4EF6-9EFF-8ED28236EFF8}" srcOrd="0" destOrd="0" presId="urn:microsoft.com/office/officeart/2005/8/layout/hList3"/>
    <dgm:cxn modelId="{E4A855BE-02E7-4106-B8CA-99918700A011}" srcId="{DFA6C6F7-6192-4FBF-8293-344F8E93E3F2}" destId="{814A14E6-399C-4593-82D2-7C2D9E5A3646}" srcOrd="1" destOrd="0" parTransId="{7F9B66A1-9E24-43BA-A907-08BCCEAFB5C7}" sibTransId="{010B0611-2984-4744-9F4E-36B786D61A6F}"/>
    <dgm:cxn modelId="{B27F81E8-716E-4CD2-AF19-6565C57258E8}" srcId="{DFA6C6F7-6192-4FBF-8293-344F8E93E3F2}" destId="{6F252055-B38B-4149-84A8-3EA8F6A492E5}" srcOrd="2" destOrd="0" parTransId="{D40F8882-5B54-4709-973C-403BFC4FB316}" sibTransId="{60002FB1-0927-49E2-84EE-F7DE1081ADC5}"/>
    <dgm:cxn modelId="{106887E9-2896-4724-AE6F-E1CF79FF7748}" type="presOf" srcId="{BE4A40A8-CBF4-4025-BA73-FE209D54B69A}" destId="{22E865B5-FCFA-42BB-9C86-1BD7F4AD090E}" srcOrd="0" destOrd="0" presId="urn:microsoft.com/office/officeart/2005/8/layout/hList3"/>
    <dgm:cxn modelId="{BF90BAD4-9F59-47E8-B963-D5772BE11EAE}" type="presParOf" srcId="{22E865B5-FCFA-42BB-9C86-1BD7F4AD090E}" destId="{1AC2DFF9-468C-4EF6-9EFF-8ED28236EFF8}" srcOrd="0" destOrd="0" presId="urn:microsoft.com/office/officeart/2005/8/layout/hList3"/>
    <dgm:cxn modelId="{0F7ED95D-A0E4-4F63-AF56-62AFF6A0DC06}" type="presParOf" srcId="{22E865B5-FCFA-42BB-9C86-1BD7F4AD090E}" destId="{53F4AE7B-1439-4FF7-8E49-E9EE85E00825}" srcOrd="1" destOrd="0" presId="urn:microsoft.com/office/officeart/2005/8/layout/hList3"/>
    <dgm:cxn modelId="{B8F33B7D-CB74-4958-A785-3C66650C6BA3}" type="presParOf" srcId="{53F4AE7B-1439-4FF7-8E49-E9EE85E00825}" destId="{03645027-CF49-4C9D-9CC9-4FDB5592F64E}" srcOrd="0" destOrd="0" presId="urn:microsoft.com/office/officeart/2005/8/layout/hList3"/>
    <dgm:cxn modelId="{803D86D1-E4B3-4A14-9989-90F68D792B57}" type="presParOf" srcId="{53F4AE7B-1439-4FF7-8E49-E9EE85E00825}" destId="{A91DBEB5-11FC-4E48-97CA-B99EB17F1D19}" srcOrd="1" destOrd="0" presId="urn:microsoft.com/office/officeart/2005/8/layout/hList3"/>
    <dgm:cxn modelId="{42332F6B-E02C-4FD3-A041-57B0F73E7345}" type="presParOf" srcId="{53F4AE7B-1439-4FF7-8E49-E9EE85E00825}" destId="{571FE78B-7D04-477F-8BD2-C25DC505E7EF}" srcOrd="2" destOrd="0" presId="urn:microsoft.com/office/officeart/2005/8/layout/hList3"/>
    <dgm:cxn modelId="{C4C9F61F-AF39-470C-A56B-48CEEA661334}" type="presParOf" srcId="{22E865B5-FCFA-42BB-9C86-1BD7F4AD090E}" destId="{B210733D-0B7B-4B48-BE06-0C1AF970CA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03AA4-420F-4BCA-8C94-A4DEAAEE62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669F4A-5F42-4487-A02D-188A24479A63}">
      <dgm:prSet/>
      <dgm:spPr/>
      <dgm:t>
        <a:bodyPr/>
        <a:lstStyle/>
        <a:p>
          <a:r>
            <a:rPr lang="en-US"/>
            <a:t>Presence of tight-knit community structures</a:t>
          </a:r>
        </a:p>
      </dgm:t>
    </dgm:pt>
    <dgm:pt modelId="{B96430E5-8CF4-4EFF-8780-64F56B8492AA}" type="parTrans" cxnId="{6AECA6D8-6AE4-456A-B6B9-7BA8F890E799}">
      <dgm:prSet/>
      <dgm:spPr/>
      <dgm:t>
        <a:bodyPr/>
        <a:lstStyle/>
        <a:p>
          <a:endParaRPr lang="en-US"/>
        </a:p>
      </dgm:t>
    </dgm:pt>
    <dgm:pt modelId="{CDE66CDB-A11C-435B-A87E-2CD4011FEE03}" type="sibTrans" cxnId="{6AECA6D8-6AE4-456A-B6B9-7BA8F890E799}">
      <dgm:prSet/>
      <dgm:spPr/>
      <dgm:t>
        <a:bodyPr/>
        <a:lstStyle/>
        <a:p>
          <a:endParaRPr lang="en-US"/>
        </a:p>
      </dgm:t>
    </dgm:pt>
    <dgm:pt modelId="{ECE2C295-6701-46A1-9C93-86F4513576A6}">
      <dgm:prSet/>
      <dgm:spPr/>
      <dgm:t>
        <a:bodyPr/>
        <a:lstStyle/>
        <a:p>
          <a:r>
            <a:rPr lang="en-US"/>
            <a:t>Strong reliance on communal bonds among the residents</a:t>
          </a:r>
        </a:p>
      </dgm:t>
    </dgm:pt>
    <dgm:pt modelId="{00B2FAB5-6742-4FBF-9B1A-8B64F34197C6}" type="parTrans" cxnId="{06F03B83-FC3A-45FC-8D6B-0C1F64A746F6}">
      <dgm:prSet/>
      <dgm:spPr/>
      <dgm:t>
        <a:bodyPr/>
        <a:lstStyle/>
        <a:p>
          <a:endParaRPr lang="en-US"/>
        </a:p>
      </dgm:t>
    </dgm:pt>
    <dgm:pt modelId="{C1743BC2-5CE5-43B3-BFDC-B0EC2E774FAF}" type="sibTrans" cxnId="{06F03B83-FC3A-45FC-8D6B-0C1F64A746F6}">
      <dgm:prSet/>
      <dgm:spPr/>
      <dgm:t>
        <a:bodyPr/>
        <a:lstStyle/>
        <a:p>
          <a:endParaRPr lang="en-US"/>
        </a:p>
      </dgm:t>
    </dgm:pt>
    <dgm:pt modelId="{6C03F1AE-2E04-4858-8327-90E8F4473C62}">
      <dgm:prSet/>
      <dgm:spPr/>
      <dgm:t>
        <a:bodyPr/>
        <a:lstStyle/>
        <a:p>
          <a:r>
            <a:rPr lang="en-US"/>
            <a:t>Low-income neighborhoods pool their resources and spread the limited income and material goods. </a:t>
          </a:r>
        </a:p>
      </dgm:t>
    </dgm:pt>
    <dgm:pt modelId="{54913574-6964-447E-902B-045E5DF7C96A}" type="parTrans" cxnId="{B5EB03CC-8BF8-4AC4-B3B5-B39F68234BB3}">
      <dgm:prSet/>
      <dgm:spPr/>
      <dgm:t>
        <a:bodyPr/>
        <a:lstStyle/>
        <a:p>
          <a:endParaRPr lang="en-US"/>
        </a:p>
      </dgm:t>
    </dgm:pt>
    <dgm:pt modelId="{8EA96CBE-E273-42A6-8C47-D2D94DAF131C}" type="sibTrans" cxnId="{B5EB03CC-8BF8-4AC4-B3B5-B39F68234BB3}">
      <dgm:prSet/>
      <dgm:spPr/>
      <dgm:t>
        <a:bodyPr/>
        <a:lstStyle/>
        <a:p>
          <a:endParaRPr lang="en-US"/>
        </a:p>
      </dgm:t>
    </dgm:pt>
    <dgm:pt modelId="{C55F7760-DA8E-4D9F-B4DC-E2E380F7124F}">
      <dgm:prSet/>
      <dgm:spPr/>
      <dgm:t>
        <a:bodyPr/>
        <a:lstStyle/>
        <a:p>
          <a:r>
            <a:rPr lang="en-US"/>
            <a:t>Residents who feel a strong sense of attachment to their neighbors are less afraid of crime than those who are more socially isolated. </a:t>
          </a:r>
        </a:p>
      </dgm:t>
    </dgm:pt>
    <dgm:pt modelId="{F194D3EE-8B18-46BF-B128-BBEE92509C51}" type="parTrans" cxnId="{AFAA5E82-8C13-4777-81B2-483ED957DC08}">
      <dgm:prSet/>
      <dgm:spPr/>
      <dgm:t>
        <a:bodyPr/>
        <a:lstStyle/>
        <a:p>
          <a:endParaRPr lang="en-US"/>
        </a:p>
      </dgm:t>
    </dgm:pt>
    <dgm:pt modelId="{34CE2D4A-23D8-4682-9C98-F440D888104F}" type="sibTrans" cxnId="{AFAA5E82-8C13-4777-81B2-483ED957DC08}">
      <dgm:prSet/>
      <dgm:spPr/>
      <dgm:t>
        <a:bodyPr/>
        <a:lstStyle/>
        <a:p>
          <a:endParaRPr lang="en-US"/>
        </a:p>
      </dgm:t>
    </dgm:pt>
    <dgm:pt modelId="{C6220DC1-7F96-4CFF-8A90-3CF13275CD4B}" type="pres">
      <dgm:prSet presAssocID="{A0E03AA4-420F-4BCA-8C94-A4DEAAEE6280}" presName="root" presStyleCnt="0">
        <dgm:presLayoutVars>
          <dgm:dir/>
          <dgm:resizeHandles val="exact"/>
        </dgm:presLayoutVars>
      </dgm:prSet>
      <dgm:spPr/>
    </dgm:pt>
    <dgm:pt modelId="{4BAA250F-1BAD-45DD-9D7A-72733137169A}" type="pres">
      <dgm:prSet presAssocID="{17669F4A-5F42-4487-A02D-188A24479A63}" presName="compNode" presStyleCnt="0"/>
      <dgm:spPr/>
    </dgm:pt>
    <dgm:pt modelId="{C32109EB-426B-4640-BE7D-A1AE9E6142AC}" type="pres">
      <dgm:prSet presAssocID="{17669F4A-5F42-4487-A02D-188A24479A63}" presName="bgRect" presStyleLbl="bgShp" presStyleIdx="0" presStyleCnt="4"/>
      <dgm:spPr/>
    </dgm:pt>
    <dgm:pt modelId="{D3E3787D-C29B-4772-AC5B-3F6324CD3D5B}" type="pres">
      <dgm:prSet presAssocID="{17669F4A-5F42-4487-A02D-188A24479A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D2EB370-FD11-4B0F-AF59-85F16F783004}" type="pres">
      <dgm:prSet presAssocID="{17669F4A-5F42-4487-A02D-188A24479A63}" presName="spaceRect" presStyleCnt="0"/>
      <dgm:spPr/>
    </dgm:pt>
    <dgm:pt modelId="{170CFC2E-1EE1-4317-B2A9-C3ED6C9BE619}" type="pres">
      <dgm:prSet presAssocID="{17669F4A-5F42-4487-A02D-188A24479A63}" presName="parTx" presStyleLbl="revTx" presStyleIdx="0" presStyleCnt="4">
        <dgm:presLayoutVars>
          <dgm:chMax val="0"/>
          <dgm:chPref val="0"/>
        </dgm:presLayoutVars>
      </dgm:prSet>
      <dgm:spPr/>
    </dgm:pt>
    <dgm:pt modelId="{F4D59F81-E752-4626-B3A1-380E3DC39ABA}" type="pres">
      <dgm:prSet presAssocID="{CDE66CDB-A11C-435B-A87E-2CD4011FEE03}" presName="sibTrans" presStyleCnt="0"/>
      <dgm:spPr/>
    </dgm:pt>
    <dgm:pt modelId="{1D9927FB-36E3-421E-A0A2-5E0B72DBC0EB}" type="pres">
      <dgm:prSet presAssocID="{ECE2C295-6701-46A1-9C93-86F4513576A6}" presName="compNode" presStyleCnt="0"/>
      <dgm:spPr/>
    </dgm:pt>
    <dgm:pt modelId="{FF4EBF18-3CA6-4C50-8ACA-9D21EB9D96CC}" type="pres">
      <dgm:prSet presAssocID="{ECE2C295-6701-46A1-9C93-86F4513576A6}" presName="bgRect" presStyleLbl="bgShp" presStyleIdx="1" presStyleCnt="4"/>
      <dgm:spPr/>
    </dgm:pt>
    <dgm:pt modelId="{EFB14FC0-1D87-47AD-AE23-F6699DD4F6ED}" type="pres">
      <dgm:prSet presAssocID="{ECE2C295-6701-46A1-9C93-86F4513576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240AD245-806F-463B-BEEB-D266643E9535}" type="pres">
      <dgm:prSet presAssocID="{ECE2C295-6701-46A1-9C93-86F4513576A6}" presName="spaceRect" presStyleCnt="0"/>
      <dgm:spPr/>
    </dgm:pt>
    <dgm:pt modelId="{276CDE33-44B6-4018-9734-05AD69F8C587}" type="pres">
      <dgm:prSet presAssocID="{ECE2C295-6701-46A1-9C93-86F4513576A6}" presName="parTx" presStyleLbl="revTx" presStyleIdx="1" presStyleCnt="4">
        <dgm:presLayoutVars>
          <dgm:chMax val="0"/>
          <dgm:chPref val="0"/>
        </dgm:presLayoutVars>
      </dgm:prSet>
      <dgm:spPr/>
    </dgm:pt>
    <dgm:pt modelId="{2240CE35-14A9-461E-B3FE-22EA1F7CB63E}" type="pres">
      <dgm:prSet presAssocID="{C1743BC2-5CE5-43B3-BFDC-B0EC2E774FAF}" presName="sibTrans" presStyleCnt="0"/>
      <dgm:spPr/>
    </dgm:pt>
    <dgm:pt modelId="{FD4AE624-90EF-48FD-8330-3A433F790229}" type="pres">
      <dgm:prSet presAssocID="{6C03F1AE-2E04-4858-8327-90E8F4473C62}" presName="compNode" presStyleCnt="0"/>
      <dgm:spPr/>
    </dgm:pt>
    <dgm:pt modelId="{570EFA65-6B9C-4F7D-BF29-688723A5D0B0}" type="pres">
      <dgm:prSet presAssocID="{6C03F1AE-2E04-4858-8327-90E8F4473C62}" presName="bgRect" presStyleLbl="bgShp" presStyleIdx="2" presStyleCnt="4"/>
      <dgm:spPr/>
    </dgm:pt>
    <dgm:pt modelId="{9F96A426-BFB6-4376-99D5-777C9877D9EF}" type="pres">
      <dgm:prSet presAssocID="{6C03F1AE-2E04-4858-8327-90E8F4473C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1935B539-ACE8-498C-9A9D-BC4A1160A7A3}" type="pres">
      <dgm:prSet presAssocID="{6C03F1AE-2E04-4858-8327-90E8F4473C62}" presName="spaceRect" presStyleCnt="0"/>
      <dgm:spPr/>
    </dgm:pt>
    <dgm:pt modelId="{DE3FAEC0-31E5-465B-B35F-B8052883E53F}" type="pres">
      <dgm:prSet presAssocID="{6C03F1AE-2E04-4858-8327-90E8F4473C62}" presName="parTx" presStyleLbl="revTx" presStyleIdx="2" presStyleCnt="4">
        <dgm:presLayoutVars>
          <dgm:chMax val="0"/>
          <dgm:chPref val="0"/>
        </dgm:presLayoutVars>
      </dgm:prSet>
      <dgm:spPr/>
    </dgm:pt>
    <dgm:pt modelId="{2001A3D5-94A2-40BB-9D69-ED3CAA13C9A8}" type="pres">
      <dgm:prSet presAssocID="{8EA96CBE-E273-42A6-8C47-D2D94DAF131C}" presName="sibTrans" presStyleCnt="0"/>
      <dgm:spPr/>
    </dgm:pt>
    <dgm:pt modelId="{CD887AE2-E03F-403E-A522-77650610C677}" type="pres">
      <dgm:prSet presAssocID="{C55F7760-DA8E-4D9F-B4DC-E2E380F7124F}" presName="compNode" presStyleCnt="0"/>
      <dgm:spPr/>
    </dgm:pt>
    <dgm:pt modelId="{76C119E8-4B53-4EDE-9F80-24AD0A8F0F45}" type="pres">
      <dgm:prSet presAssocID="{C55F7760-DA8E-4D9F-B4DC-E2E380F7124F}" presName="bgRect" presStyleLbl="bgShp" presStyleIdx="3" presStyleCnt="4"/>
      <dgm:spPr/>
    </dgm:pt>
    <dgm:pt modelId="{65198B8C-FC67-4F68-867D-C3C885E881B5}" type="pres">
      <dgm:prSet presAssocID="{C55F7760-DA8E-4D9F-B4DC-E2E380F712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1371C57-4D6D-4023-A0CD-7D0F899461C1}" type="pres">
      <dgm:prSet presAssocID="{C55F7760-DA8E-4D9F-B4DC-E2E380F7124F}" presName="spaceRect" presStyleCnt="0"/>
      <dgm:spPr/>
    </dgm:pt>
    <dgm:pt modelId="{DB0B3287-9C8E-4017-A037-8E6D48CB261A}" type="pres">
      <dgm:prSet presAssocID="{C55F7760-DA8E-4D9F-B4DC-E2E380F712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DE7905-AC96-472C-ABC5-1E704B7217B7}" type="presOf" srcId="{A0E03AA4-420F-4BCA-8C94-A4DEAAEE6280}" destId="{C6220DC1-7F96-4CFF-8A90-3CF13275CD4B}" srcOrd="0" destOrd="0" presId="urn:microsoft.com/office/officeart/2018/2/layout/IconVerticalSolidList"/>
    <dgm:cxn modelId="{08E54431-BC53-4118-979F-680D1E7A22D1}" type="presOf" srcId="{6C03F1AE-2E04-4858-8327-90E8F4473C62}" destId="{DE3FAEC0-31E5-465B-B35F-B8052883E53F}" srcOrd="0" destOrd="0" presId="urn:microsoft.com/office/officeart/2018/2/layout/IconVerticalSolidList"/>
    <dgm:cxn modelId="{14FE0E77-2215-49F2-928B-4D7A3C376045}" type="presOf" srcId="{ECE2C295-6701-46A1-9C93-86F4513576A6}" destId="{276CDE33-44B6-4018-9734-05AD69F8C587}" srcOrd="0" destOrd="0" presId="urn:microsoft.com/office/officeart/2018/2/layout/IconVerticalSolidList"/>
    <dgm:cxn modelId="{AFAA5E82-8C13-4777-81B2-483ED957DC08}" srcId="{A0E03AA4-420F-4BCA-8C94-A4DEAAEE6280}" destId="{C55F7760-DA8E-4D9F-B4DC-E2E380F7124F}" srcOrd="3" destOrd="0" parTransId="{F194D3EE-8B18-46BF-B128-BBEE92509C51}" sibTransId="{34CE2D4A-23D8-4682-9C98-F440D888104F}"/>
    <dgm:cxn modelId="{06F03B83-FC3A-45FC-8D6B-0C1F64A746F6}" srcId="{A0E03AA4-420F-4BCA-8C94-A4DEAAEE6280}" destId="{ECE2C295-6701-46A1-9C93-86F4513576A6}" srcOrd="1" destOrd="0" parTransId="{00B2FAB5-6742-4FBF-9B1A-8B64F34197C6}" sibTransId="{C1743BC2-5CE5-43B3-BFDC-B0EC2E774FAF}"/>
    <dgm:cxn modelId="{B5EB03CC-8BF8-4AC4-B3B5-B39F68234BB3}" srcId="{A0E03AA4-420F-4BCA-8C94-A4DEAAEE6280}" destId="{6C03F1AE-2E04-4858-8327-90E8F4473C62}" srcOrd="2" destOrd="0" parTransId="{54913574-6964-447E-902B-045E5DF7C96A}" sibTransId="{8EA96CBE-E273-42A6-8C47-D2D94DAF131C}"/>
    <dgm:cxn modelId="{6AECA6D8-6AE4-456A-B6B9-7BA8F890E799}" srcId="{A0E03AA4-420F-4BCA-8C94-A4DEAAEE6280}" destId="{17669F4A-5F42-4487-A02D-188A24479A63}" srcOrd="0" destOrd="0" parTransId="{B96430E5-8CF4-4EFF-8780-64F56B8492AA}" sibTransId="{CDE66CDB-A11C-435B-A87E-2CD4011FEE03}"/>
    <dgm:cxn modelId="{1D90DCDA-DBFD-4D13-AE63-DD69F313A8E3}" type="presOf" srcId="{C55F7760-DA8E-4D9F-B4DC-E2E380F7124F}" destId="{DB0B3287-9C8E-4017-A037-8E6D48CB261A}" srcOrd="0" destOrd="0" presId="urn:microsoft.com/office/officeart/2018/2/layout/IconVerticalSolidList"/>
    <dgm:cxn modelId="{302748F9-F5EF-4532-8727-3652362623F1}" type="presOf" srcId="{17669F4A-5F42-4487-A02D-188A24479A63}" destId="{170CFC2E-1EE1-4317-B2A9-C3ED6C9BE619}" srcOrd="0" destOrd="0" presId="urn:microsoft.com/office/officeart/2018/2/layout/IconVerticalSolidList"/>
    <dgm:cxn modelId="{8E6C1592-4DD5-4C5D-81B5-62B9B33E55E7}" type="presParOf" srcId="{C6220DC1-7F96-4CFF-8A90-3CF13275CD4B}" destId="{4BAA250F-1BAD-45DD-9D7A-72733137169A}" srcOrd="0" destOrd="0" presId="urn:microsoft.com/office/officeart/2018/2/layout/IconVerticalSolidList"/>
    <dgm:cxn modelId="{3E27BE4A-0E21-4F16-8D2B-8BE68CE5497A}" type="presParOf" srcId="{4BAA250F-1BAD-45DD-9D7A-72733137169A}" destId="{C32109EB-426B-4640-BE7D-A1AE9E6142AC}" srcOrd="0" destOrd="0" presId="urn:microsoft.com/office/officeart/2018/2/layout/IconVerticalSolidList"/>
    <dgm:cxn modelId="{480C88CF-0D42-4E66-8B9D-493514F1AEA9}" type="presParOf" srcId="{4BAA250F-1BAD-45DD-9D7A-72733137169A}" destId="{D3E3787D-C29B-4772-AC5B-3F6324CD3D5B}" srcOrd="1" destOrd="0" presId="urn:microsoft.com/office/officeart/2018/2/layout/IconVerticalSolidList"/>
    <dgm:cxn modelId="{6B760AD8-AC86-4622-B3CF-1686429FAE98}" type="presParOf" srcId="{4BAA250F-1BAD-45DD-9D7A-72733137169A}" destId="{6D2EB370-FD11-4B0F-AF59-85F16F783004}" srcOrd="2" destOrd="0" presId="urn:microsoft.com/office/officeart/2018/2/layout/IconVerticalSolidList"/>
    <dgm:cxn modelId="{116DF72F-7A82-47B6-B4BD-0076B72FA0F6}" type="presParOf" srcId="{4BAA250F-1BAD-45DD-9D7A-72733137169A}" destId="{170CFC2E-1EE1-4317-B2A9-C3ED6C9BE619}" srcOrd="3" destOrd="0" presId="urn:microsoft.com/office/officeart/2018/2/layout/IconVerticalSolidList"/>
    <dgm:cxn modelId="{33812D6B-C7A5-45CA-A6E8-A8376A0E67C4}" type="presParOf" srcId="{C6220DC1-7F96-4CFF-8A90-3CF13275CD4B}" destId="{F4D59F81-E752-4626-B3A1-380E3DC39ABA}" srcOrd="1" destOrd="0" presId="urn:microsoft.com/office/officeart/2018/2/layout/IconVerticalSolidList"/>
    <dgm:cxn modelId="{59921CF5-B98E-43FF-BFA8-A55BFFA3F830}" type="presParOf" srcId="{C6220DC1-7F96-4CFF-8A90-3CF13275CD4B}" destId="{1D9927FB-36E3-421E-A0A2-5E0B72DBC0EB}" srcOrd="2" destOrd="0" presId="urn:microsoft.com/office/officeart/2018/2/layout/IconVerticalSolidList"/>
    <dgm:cxn modelId="{F6A730E4-5596-47B5-BF91-BA97B4B98B36}" type="presParOf" srcId="{1D9927FB-36E3-421E-A0A2-5E0B72DBC0EB}" destId="{FF4EBF18-3CA6-4C50-8ACA-9D21EB9D96CC}" srcOrd="0" destOrd="0" presId="urn:microsoft.com/office/officeart/2018/2/layout/IconVerticalSolidList"/>
    <dgm:cxn modelId="{8F1DB27B-7813-42A6-A2FB-984945195364}" type="presParOf" srcId="{1D9927FB-36E3-421E-A0A2-5E0B72DBC0EB}" destId="{EFB14FC0-1D87-47AD-AE23-F6699DD4F6ED}" srcOrd="1" destOrd="0" presId="urn:microsoft.com/office/officeart/2018/2/layout/IconVerticalSolidList"/>
    <dgm:cxn modelId="{8A2970C8-96A6-4738-A1BC-B5D4701857F5}" type="presParOf" srcId="{1D9927FB-36E3-421E-A0A2-5E0B72DBC0EB}" destId="{240AD245-806F-463B-BEEB-D266643E9535}" srcOrd="2" destOrd="0" presId="urn:microsoft.com/office/officeart/2018/2/layout/IconVerticalSolidList"/>
    <dgm:cxn modelId="{C870A262-F22F-4520-B073-118C37946A81}" type="presParOf" srcId="{1D9927FB-36E3-421E-A0A2-5E0B72DBC0EB}" destId="{276CDE33-44B6-4018-9734-05AD69F8C587}" srcOrd="3" destOrd="0" presId="urn:microsoft.com/office/officeart/2018/2/layout/IconVerticalSolidList"/>
    <dgm:cxn modelId="{C35883BD-364E-45D4-AEDD-ABF6E690FD01}" type="presParOf" srcId="{C6220DC1-7F96-4CFF-8A90-3CF13275CD4B}" destId="{2240CE35-14A9-461E-B3FE-22EA1F7CB63E}" srcOrd="3" destOrd="0" presId="urn:microsoft.com/office/officeart/2018/2/layout/IconVerticalSolidList"/>
    <dgm:cxn modelId="{B1AE48C4-C151-4D8B-8285-CEAAE660AE3D}" type="presParOf" srcId="{C6220DC1-7F96-4CFF-8A90-3CF13275CD4B}" destId="{FD4AE624-90EF-48FD-8330-3A433F790229}" srcOrd="4" destOrd="0" presId="urn:microsoft.com/office/officeart/2018/2/layout/IconVerticalSolidList"/>
    <dgm:cxn modelId="{0E6D5010-C927-406E-9591-4CBE2BC2AE59}" type="presParOf" srcId="{FD4AE624-90EF-48FD-8330-3A433F790229}" destId="{570EFA65-6B9C-4F7D-BF29-688723A5D0B0}" srcOrd="0" destOrd="0" presId="urn:microsoft.com/office/officeart/2018/2/layout/IconVerticalSolidList"/>
    <dgm:cxn modelId="{11D2CBF5-3784-44DA-AE56-55F195F7F1BB}" type="presParOf" srcId="{FD4AE624-90EF-48FD-8330-3A433F790229}" destId="{9F96A426-BFB6-4376-99D5-777C9877D9EF}" srcOrd="1" destOrd="0" presId="urn:microsoft.com/office/officeart/2018/2/layout/IconVerticalSolidList"/>
    <dgm:cxn modelId="{41F0D36E-A6BE-471D-9B6C-1DA8D848CC82}" type="presParOf" srcId="{FD4AE624-90EF-48FD-8330-3A433F790229}" destId="{1935B539-ACE8-498C-9A9D-BC4A1160A7A3}" srcOrd="2" destOrd="0" presId="urn:microsoft.com/office/officeart/2018/2/layout/IconVerticalSolidList"/>
    <dgm:cxn modelId="{1478F6EB-17D2-458F-84FB-CE33B4D098F6}" type="presParOf" srcId="{FD4AE624-90EF-48FD-8330-3A433F790229}" destId="{DE3FAEC0-31E5-465B-B35F-B8052883E53F}" srcOrd="3" destOrd="0" presId="urn:microsoft.com/office/officeart/2018/2/layout/IconVerticalSolidList"/>
    <dgm:cxn modelId="{DE35CDC8-4B18-40F3-BA2E-B655CB29693A}" type="presParOf" srcId="{C6220DC1-7F96-4CFF-8A90-3CF13275CD4B}" destId="{2001A3D5-94A2-40BB-9D69-ED3CAA13C9A8}" srcOrd="5" destOrd="0" presId="urn:microsoft.com/office/officeart/2018/2/layout/IconVerticalSolidList"/>
    <dgm:cxn modelId="{2526D36F-4E75-4ECE-8C7D-1D28C8FB94E5}" type="presParOf" srcId="{C6220DC1-7F96-4CFF-8A90-3CF13275CD4B}" destId="{CD887AE2-E03F-403E-A522-77650610C677}" srcOrd="6" destOrd="0" presId="urn:microsoft.com/office/officeart/2018/2/layout/IconVerticalSolidList"/>
    <dgm:cxn modelId="{9EF12F7F-FE21-41A9-81E4-822E7E29F2B4}" type="presParOf" srcId="{CD887AE2-E03F-403E-A522-77650610C677}" destId="{76C119E8-4B53-4EDE-9F80-24AD0A8F0F45}" srcOrd="0" destOrd="0" presId="urn:microsoft.com/office/officeart/2018/2/layout/IconVerticalSolidList"/>
    <dgm:cxn modelId="{1BB14AD3-83BF-451B-B715-59FF956D1929}" type="presParOf" srcId="{CD887AE2-E03F-403E-A522-77650610C677}" destId="{65198B8C-FC67-4F68-867D-C3C885E881B5}" srcOrd="1" destOrd="0" presId="urn:microsoft.com/office/officeart/2018/2/layout/IconVerticalSolidList"/>
    <dgm:cxn modelId="{B941929A-4F03-4DDC-B825-4AF8EE8103AF}" type="presParOf" srcId="{CD887AE2-E03F-403E-A522-77650610C677}" destId="{B1371C57-4D6D-4023-A0CD-7D0F899461C1}" srcOrd="2" destOrd="0" presId="urn:microsoft.com/office/officeart/2018/2/layout/IconVerticalSolidList"/>
    <dgm:cxn modelId="{6F9CDDA2-0E4E-4EF3-A46D-DB5F2FA9093F}" type="presParOf" srcId="{CD887AE2-E03F-403E-A522-77650610C677}" destId="{DB0B3287-9C8E-4017-A037-8E6D48CB26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0069C-E677-45A3-B6B2-603B9B2171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E8D447A-D995-41DA-B025-119178DB37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Having adequate public space is important. </a:t>
          </a:r>
        </a:p>
      </dgm:t>
    </dgm:pt>
    <dgm:pt modelId="{D4A8C0CE-0A3E-492F-B83E-6AD687033ED6}" type="parTrans" cxnId="{A4FCEB89-1DE1-46D7-AE74-49EB06CDC772}">
      <dgm:prSet/>
      <dgm:spPr/>
      <dgm:t>
        <a:bodyPr/>
        <a:lstStyle/>
        <a:p>
          <a:endParaRPr lang="en-US"/>
        </a:p>
      </dgm:t>
    </dgm:pt>
    <dgm:pt modelId="{3F11AF3C-F75A-4C35-8445-9CD7984197F6}" type="sibTrans" cxnId="{A4FCEB89-1DE1-46D7-AE74-49EB06CDC772}">
      <dgm:prSet/>
      <dgm:spPr/>
      <dgm:t>
        <a:bodyPr/>
        <a:lstStyle/>
        <a:p>
          <a:endParaRPr lang="en-US"/>
        </a:p>
      </dgm:t>
    </dgm:pt>
    <dgm:pt modelId="{D0079816-B0FD-4912-AE30-189CFAAF14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Parks, libraries, community centers, streets, shopping areas and transit lines</a:t>
          </a:r>
        </a:p>
      </dgm:t>
    </dgm:pt>
    <dgm:pt modelId="{8002C1FC-713D-4A19-A260-0EA6A0B965AD}" type="parTrans" cxnId="{00B49711-5106-46CC-87D2-31EDB8F20FC7}">
      <dgm:prSet/>
      <dgm:spPr/>
      <dgm:t>
        <a:bodyPr/>
        <a:lstStyle/>
        <a:p>
          <a:endParaRPr lang="en-US"/>
        </a:p>
      </dgm:t>
    </dgm:pt>
    <dgm:pt modelId="{2CF9E08B-0431-4917-AF45-3DBD05464A2D}" type="sibTrans" cxnId="{00B49711-5106-46CC-87D2-31EDB8F20FC7}">
      <dgm:prSet/>
      <dgm:spPr/>
      <dgm:t>
        <a:bodyPr/>
        <a:lstStyle/>
        <a:p>
          <a:endParaRPr lang="en-US"/>
        </a:p>
      </dgm:t>
    </dgm:pt>
    <dgm:pt modelId="{08598AC1-A49F-4E12-8889-272546BE69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Design of a space can affect how it is used. </a:t>
          </a:r>
        </a:p>
      </dgm:t>
    </dgm:pt>
    <dgm:pt modelId="{069A54CD-13B7-416A-B0C3-5323054A4E52}" type="parTrans" cxnId="{957477F4-9D20-4F75-9D36-638A9824C108}">
      <dgm:prSet/>
      <dgm:spPr/>
      <dgm:t>
        <a:bodyPr/>
        <a:lstStyle/>
        <a:p>
          <a:endParaRPr lang="en-US"/>
        </a:p>
      </dgm:t>
    </dgm:pt>
    <dgm:pt modelId="{0EF8A55F-A48B-4816-9B6F-B545EDBCE5F0}" type="sibTrans" cxnId="{957477F4-9D20-4F75-9D36-638A9824C108}">
      <dgm:prSet/>
      <dgm:spPr/>
      <dgm:t>
        <a:bodyPr/>
        <a:lstStyle/>
        <a:p>
          <a:endParaRPr lang="en-US"/>
        </a:p>
      </dgm:t>
    </dgm:pt>
    <dgm:pt modelId="{4B345822-09ED-419D-9273-0944E718F9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 space is used for 3 purposes:</a:t>
          </a:r>
        </a:p>
      </dgm:t>
    </dgm:pt>
    <dgm:pt modelId="{376D6B69-0698-41B6-92FE-3203B02E2659}" type="parTrans" cxnId="{2518AA4E-6513-4693-8562-41ECD62FBA93}">
      <dgm:prSet/>
      <dgm:spPr/>
      <dgm:t>
        <a:bodyPr/>
        <a:lstStyle/>
        <a:p>
          <a:endParaRPr lang="en-US"/>
        </a:p>
      </dgm:t>
    </dgm:pt>
    <dgm:pt modelId="{5CF2C7A3-C979-485F-8400-C716F775ACB1}" type="sibTrans" cxnId="{2518AA4E-6513-4693-8562-41ECD62FBA93}">
      <dgm:prSet/>
      <dgm:spPr/>
      <dgm:t>
        <a:bodyPr/>
        <a:lstStyle/>
        <a:p>
          <a:endParaRPr lang="en-US"/>
        </a:p>
      </dgm:t>
    </dgm:pt>
    <dgm:pt modelId="{20EC7698-AF50-4F43-B522-1BF744B270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Necessary (traveling to school or work)</a:t>
          </a:r>
        </a:p>
      </dgm:t>
    </dgm:pt>
    <dgm:pt modelId="{85D9D8EF-530C-4A4C-9D5E-86F2C39801CD}" type="parTrans" cxnId="{CAEDDF88-946E-4270-8933-5E7987F35161}">
      <dgm:prSet/>
      <dgm:spPr/>
      <dgm:t>
        <a:bodyPr/>
        <a:lstStyle/>
        <a:p>
          <a:endParaRPr lang="en-US"/>
        </a:p>
      </dgm:t>
    </dgm:pt>
    <dgm:pt modelId="{A8780F22-1A18-4F87-8D02-6ADE6FDBA13B}" type="sibTrans" cxnId="{CAEDDF88-946E-4270-8933-5E7987F35161}">
      <dgm:prSet/>
      <dgm:spPr/>
      <dgm:t>
        <a:bodyPr/>
        <a:lstStyle/>
        <a:p>
          <a:endParaRPr lang="en-US"/>
        </a:p>
      </dgm:t>
    </dgm:pt>
    <dgm:pt modelId="{BF60D215-1054-4801-9D3F-1E35BCEA58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Optional  (going on a walk, sunbathing)</a:t>
          </a:r>
        </a:p>
      </dgm:t>
    </dgm:pt>
    <dgm:pt modelId="{7427DF24-0959-44D8-8E94-5A720B20E0F9}" type="parTrans" cxnId="{6201E153-4BE9-4AE0-B1A4-E766E4BC6C7F}">
      <dgm:prSet/>
      <dgm:spPr/>
      <dgm:t>
        <a:bodyPr/>
        <a:lstStyle/>
        <a:p>
          <a:endParaRPr lang="en-US"/>
        </a:p>
      </dgm:t>
    </dgm:pt>
    <dgm:pt modelId="{F4B51D63-EDAE-4AD3-A8EB-CF0722A7E295}" type="sibTrans" cxnId="{6201E153-4BE9-4AE0-B1A4-E766E4BC6C7F}">
      <dgm:prSet/>
      <dgm:spPr/>
      <dgm:t>
        <a:bodyPr/>
        <a:lstStyle/>
        <a:p>
          <a:endParaRPr lang="en-US"/>
        </a:p>
      </dgm:t>
    </dgm:pt>
    <dgm:pt modelId="{4B164AEA-BBE4-4E55-ACB8-16F2D8989D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(meeting a friend). </a:t>
          </a:r>
        </a:p>
      </dgm:t>
    </dgm:pt>
    <dgm:pt modelId="{E419CE7E-DC2A-4CE3-AB92-13E14C92462C}" type="parTrans" cxnId="{76A845A6-6B29-4C80-962A-A29361A18F0A}">
      <dgm:prSet/>
      <dgm:spPr/>
      <dgm:t>
        <a:bodyPr/>
        <a:lstStyle/>
        <a:p>
          <a:endParaRPr lang="en-US"/>
        </a:p>
      </dgm:t>
    </dgm:pt>
    <dgm:pt modelId="{7264A5D0-61E4-4A00-897D-FD9EB7954E46}" type="sibTrans" cxnId="{76A845A6-6B29-4C80-962A-A29361A18F0A}">
      <dgm:prSet/>
      <dgm:spPr/>
      <dgm:t>
        <a:bodyPr/>
        <a:lstStyle/>
        <a:p>
          <a:endParaRPr lang="en-US"/>
        </a:p>
      </dgm:t>
    </dgm:pt>
    <dgm:pt modelId="{BF03F118-7F69-4C2D-BEBB-FB3A29173CC7}" type="pres">
      <dgm:prSet presAssocID="{A590069C-E677-45A3-B6B2-603B9B2171C1}" presName="root" presStyleCnt="0">
        <dgm:presLayoutVars>
          <dgm:dir/>
          <dgm:resizeHandles val="exact"/>
        </dgm:presLayoutVars>
      </dgm:prSet>
      <dgm:spPr/>
    </dgm:pt>
    <dgm:pt modelId="{C73B26EE-13DB-40F8-8915-3074D141B8A6}" type="pres">
      <dgm:prSet presAssocID="{6E8D447A-D995-41DA-B025-119178DB3794}" presName="compNode" presStyleCnt="0"/>
      <dgm:spPr/>
    </dgm:pt>
    <dgm:pt modelId="{F4B5B391-7044-49C6-8F0C-E0C3B125E7F5}" type="pres">
      <dgm:prSet presAssocID="{6E8D447A-D995-41DA-B025-119178DB3794}" presName="bgRect" presStyleLbl="bgShp" presStyleIdx="0" presStyleCnt="3"/>
      <dgm:spPr/>
    </dgm:pt>
    <dgm:pt modelId="{3F6A8DCA-EEB0-4CD6-BEF8-83D82C84C1E0}" type="pres">
      <dgm:prSet presAssocID="{6E8D447A-D995-41DA-B025-119178DB37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55C4C236-3B26-4CE5-A894-5056099A1F7F}" type="pres">
      <dgm:prSet presAssocID="{6E8D447A-D995-41DA-B025-119178DB3794}" presName="spaceRect" presStyleCnt="0"/>
      <dgm:spPr/>
    </dgm:pt>
    <dgm:pt modelId="{56B9DE7F-C3C1-49AB-957A-2B0B52143EA5}" type="pres">
      <dgm:prSet presAssocID="{6E8D447A-D995-41DA-B025-119178DB3794}" presName="parTx" presStyleLbl="revTx" presStyleIdx="0" presStyleCnt="5">
        <dgm:presLayoutVars>
          <dgm:chMax val="0"/>
          <dgm:chPref val="0"/>
        </dgm:presLayoutVars>
      </dgm:prSet>
      <dgm:spPr/>
    </dgm:pt>
    <dgm:pt modelId="{7A3D154A-6B10-42B5-B579-42F187F024AD}" type="pres">
      <dgm:prSet presAssocID="{6E8D447A-D995-41DA-B025-119178DB3794}" presName="desTx" presStyleLbl="revTx" presStyleIdx="1" presStyleCnt="5">
        <dgm:presLayoutVars/>
      </dgm:prSet>
      <dgm:spPr/>
    </dgm:pt>
    <dgm:pt modelId="{0F150475-BFE2-4AE6-84EE-E99037693BEB}" type="pres">
      <dgm:prSet presAssocID="{3F11AF3C-F75A-4C35-8445-9CD7984197F6}" presName="sibTrans" presStyleCnt="0"/>
      <dgm:spPr/>
    </dgm:pt>
    <dgm:pt modelId="{80E82618-0619-4844-87B1-CFF2988FF1B5}" type="pres">
      <dgm:prSet presAssocID="{08598AC1-A49F-4E12-8889-272546BE695B}" presName="compNode" presStyleCnt="0"/>
      <dgm:spPr/>
    </dgm:pt>
    <dgm:pt modelId="{4F324E2E-FDD5-48E8-8BC3-A4618DBCCAD1}" type="pres">
      <dgm:prSet presAssocID="{08598AC1-A49F-4E12-8889-272546BE695B}" presName="bgRect" presStyleLbl="bgShp" presStyleIdx="1" presStyleCnt="3"/>
      <dgm:spPr/>
    </dgm:pt>
    <dgm:pt modelId="{CC445A1B-F4D0-4F73-B776-23A8913A6D81}" type="pres">
      <dgm:prSet presAssocID="{08598AC1-A49F-4E12-8889-272546BE69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1D87EDE8-1D57-4AFA-ACBC-6F73CC16777B}" type="pres">
      <dgm:prSet presAssocID="{08598AC1-A49F-4E12-8889-272546BE695B}" presName="spaceRect" presStyleCnt="0"/>
      <dgm:spPr/>
    </dgm:pt>
    <dgm:pt modelId="{B45C810A-85BB-41C7-824F-71E12862EAAB}" type="pres">
      <dgm:prSet presAssocID="{08598AC1-A49F-4E12-8889-272546BE695B}" presName="parTx" presStyleLbl="revTx" presStyleIdx="2" presStyleCnt="5">
        <dgm:presLayoutVars>
          <dgm:chMax val="0"/>
          <dgm:chPref val="0"/>
        </dgm:presLayoutVars>
      </dgm:prSet>
      <dgm:spPr/>
    </dgm:pt>
    <dgm:pt modelId="{8AED5A1F-8B7A-4EE6-B675-0A97A5806B82}" type="pres">
      <dgm:prSet presAssocID="{0EF8A55F-A48B-4816-9B6F-B545EDBCE5F0}" presName="sibTrans" presStyleCnt="0"/>
      <dgm:spPr/>
    </dgm:pt>
    <dgm:pt modelId="{3F6E5A3A-A095-4702-82AB-4BABD87E2FA4}" type="pres">
      <dgm:prSet presAssocID="{4B345822-09ED-419D-9273-0944E718F9E0}" presName="compNode" presStyleCnt="0"/>
      <dgm:spPr/>
    </dgm:pt>
    <dgm:pt modelId="{B6AE6498-0A21-42F3-848E-439F701B2182}" type="pres">
      <dgm:prSet presAssocID="{4B345822-09ED-419D-9273-0944E718F9E0}" presName="bgRect" presStyleLbl="bgShp" presStyleIdx="2" presStyleCnt="3"/>
      <dgm:spPr/>
    </dgm:pt>
    <dgm:pt modelId="{C66A5285-0221-4E82-AB7D-D2AB544A72B3}" type="pres">
      <dgm:prSet presAssocID="{4B345822-09ED-419D-9273-0944E718F9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EAAE1C34-4F2D-443F-9499-3BB4F3D68DE1}" type="pres">
      <dgm:prSet presAssocID="{4B345822-09ED-419D-9273-0944E718F9E0}" presName="spaceRect" presStyleCnt="0"/>
      <dgm:spPr/>
    </dgm:pt>
    <dgm:pt modelId="{31DAB704-9F55-4663-9936-9EAFCC274590}" type="pres">
      <dgm:prSet presAssocID="{4B345822-09ED-419D-9273-0944E718F9E0}" presName="parTx" presStyleLbl="revTx" presStyleIdx="3" presStyleCnt="5">
        <dgm:presLayoutVars>
          <dgm:chMax val="0"/>
          <dgm:chPref val="0"/>
        </dgm:presLayoutVars>
      </dgm:prSet>
      <dgm:spPr/>
    </dgm:pt>
    <dgm:pt modelId="{7BB9A67C-4FE9-49F2-BEDD-748EB22F79BE}" type="pres">
      <dgm:prSet presAssocID="{4B345822-09ED-419D-9273-0944E718F9E0}" presName="desTx" presStyleLbl="revTx" presStyleIdx="4" presStyleCnt="5">
        <dgm:presLayoutVars/>
      </dgm:prSet>
      <dgm:spPr/>
    </dgm:pt>
  </dgm:ptLst>
  <dgm:cxnLst>
    <dgm:cxn modelId="{00B49711-5106-46CC-87D2-31EDB8F20FC7}" srcId="{6E8D447A-D995-41DA-B025-119178DB3794}" destId="{D0079816-B0FD-4912-AE30-189CFAAF1440}" srcOrd="0" destOrd="0" parTransId="{8002C1FC-713D-4A19-A260-0EA6A0B965AD}" sibTransId="{2CF9E08B-0431-4917-AF45-3DBD05464A2D}"/>
    <dgm:cxn modelId="{2518AA4E-6513-4693-8562-41ECD62FBA93}" srcId="{A590069C-E677-45A3-B6B2-603B9B2171C1}" destId="{4B345822-09ED-419D-9273-0944E718F9E0}" srcOrd="2" destOrd="0" parTransId="{376D6B69-0698-41B6-92FE-3203B02E2659}" sibTransId="{5CF2C7A3-C979-485F-8400-C716F775ACB1}"/>
    <dgm:cxn modelId="{6201E153-4BE9-4AE0-B1A4-E766E4BC6C7F}" srcId="{4B345822-09ED-419D-9273-0944E718F9E0}" destId="{BF60D215-1054-4801-9D3F-1E35BCEA589F}" srcOrd="1" destOrd="0" parTransId="{7427DF24-0959-44D8-8E94-5A720B20E0F9}" sibTransId="{F4B51D63-EDAE-4AD3-A8EB-CF0722A7E295}"/>
    <dgm:cxn modelId="{CAEDDF88-946E-4270-8933-5E7987F35161}" srcId="{4B345822-09ED-419D-9273-0944E718F9E0}" destId="{20EC7698-AF50-4F43-B522-1BF744B270E9}" srcOrd="0" destOrd="0" parTransId="{85D9D8EF-530C-4A4C-9D5E-86F2C39801CD}" sibTransId="{A8780F22-1A18-4F87-8D02-6ADE6FDBA13B}"/>
    <dgm:cxn modelId="{A4FCEB89-1DE1-46D7-AE74-49EB06CDC772}" srcId="{A590069C-E677-45A3-B6B2-603B9B2171C1}" destId="{6E8D447A-D995-41DA-B025-119178DB3794}" srcOrd="0" destOrd="0" parTransId="{D4A8C0CE-0A3E-492F-B83E-6AD687033ED6}" sibTransId="{3F11AF3C-F75A-4C35-8445-9CD7984197F6}"/>
    <dgm:cxn modelId="{7026BA8C-404B-414C-ACBA-22DBE04D552F}" type="presOf" srcId="{08598AC1-A49F-4E12-8889-272546BE695B}" destId="{B45C810A-85BB-41C7-824F-71E12862EAAB}" srcOrd="0" destOrd="0" presId="urn:microsoft.com/office/officeart/2018/2/layout/IconVerticalSolidList"/>
    <dgm:cxn modelId="{0CFE74A1-CA4B-4717-9E15-35ED95C9102A}" type="presOf" srcId="{D0079816-B0FD-4912-AE30-189CFAAF1440}" destId="{7A3D154A-6B10-42B5-B579-42F187F024AD}" srcOrd="0" destOrd="0" presId="urn:microsoft.com/office/officeart/2018/2/layout/IconVerticalSolidList"/>
    <dgm:cxn modelId="{ED32F2A3-C688-420D-9877-94656D0EB4C5}" type="presOf" srcId="{4B164AEA-BBE4-4E55-ACB8-16F2D8989D7E}" destId="{7BB9A67C-4FE9-49F2-BEDD-748EB22F79BE}" srcOrd="0" destOrd="2" presId="urn:microsoft.com/office/officeart/2018/2/layout/IconVerticalSolidList"/>
    <dgm:cxn modelId="{76A845A6-6B29-4C80-962A-A29361A18F0A}" srcId="{4B345822-09ED-419D-9273-0944E718F9E0}" destId="{4B164AEA-BBE4-4E55-ACB8-16F2D8989D7E}" srcOrd="2" destOrd="0" parTransId="{E419CE7E-DC2A-4CE3-AB92-13E14C92462C}" sibTransId="{7264A5D0-61E4-4A00-897D-FD9EB7954E46}"/>
    <dgm:cxn modelId="{AC73C8C3-805D-4BD4-9EB1-53AA2C30000A}" type="presOf" srcId="{20EC7698-AF50-4F43-B522-1BF744B270E9}" destId="{7BB9A67C-4FE9-49F2-BEDD-748EB22F79BE}" srcOrd="0" destOrd="0" presId="urn:microsoft.com/office/officeart/2018/2/layout/IconVerticalSolidList"/>
    <dgm:cxn modelId="{59CDCAD2-4BD6-4A49-A653-9C443D26C705}" type="presOf" srcId="{6E8D447A-D995-41DA-B025-119178DB3794}" destId="{56B9DE7F-C3C1-49AB-957A-2B0B52143EA5}" srcOrd="0" destOrd="0" presId="urn:microsoft.com/office/officeart/2018/2/layout/IconVerticalSolidList"/>
    <dgm:cxn modelId="{A98F46D5-DF74-456C-A59F-910952214779}" type="presOf" srcId="{4B345822-09ED-419D-9273-0944E718F9E0}" destId="{31DAB704-9F55-4663-9936-9EAFCC274590}" srcOrd="0" destOrd="0" presId="urn:microsoft.com/office/officeart/2018/2/layout/IconVerticalSolidList"/>
    <dgm:cxn modelId="{1BBE01ED-D3E6-4F3B-930D-E22672136F0C}" type="presOf" srcId="{BF60D215-1054-4801-9D3F-1E35BCEA589F}" destId="{7BB9A67C-4FE9-49F2-BEDD-748EB22F79BE}" srcOrd="0" destOrd="1" presId="urn:microsoft.com/office/officeart/2018/2/layout/IconVerticalSolidList"/>
    <dgm:cxn modelId="{957477F4-9D20-4F75-9D36-638A9824C108}" srcId="{A590069C-E677-45A3-B6B2-603B9B2171C1}" destId="{08598AC1-A49F-4E12-8889-272546BE695B}" srcOrd="1" destOrd="0" parTransId="{069A54CD-13B7-416A-B0C3-5323054A4E52}" sibTransId="{0EF8A55F-A48B-4816-9B6F-B545EDBCE5F0}"/>
    <dgm:cxn modelId="{547202FF-D8E6-48C0-95A7-04B43BA8848E}" type="presOf" srcId="{A590069C-E677-45A3-B6B2-603B9B2171C1}" destId="{BF03F118-7F69-4C2D-BEBB-FB3A29173CC7}" srcOrd="0" destOrd="0" presId="urn:microsoft.com/office/officeart/2018/2/layout/IconVerticalSolidList"/>
    <dgm:cxn modelId="{DCE5F63D-9BE9-4C65-AC58-94578EE587C4}" type="presParOf" srcId="{BF03F118-7F69-4C2D-BEBB-FB3A29173CC7}" destId="{C73B26EE-13DB-40F8-8915-3074D141B8A6}" srcOrd="0" destOrd="0" presId="urn:microsoft.com/office/officeart/2018/2/layout/IconVerticalSolidList"/>
    <dgm:cxn modelId="{65D2FEFF-BFBF-423E-BD4A-16EAAE504371}" type="presParOf" srcId="{C73B26EE-13DB-40F8-8915-3074D141B8A6}" destId="{F4B5B391-7044-49C6-8F0C-E0C3B125E7F5}" srcOrd="0" destOrd="0" presId="urn:microsoft.com/office/officeart/2018/2/layout/IconVerticalSolidList"/>
    <dgm:cxn modelId="{1802F0F1-010B-4906-B702-D11D046DB3AA}" type="presParOf" srcId="{C73B26EE-13DB-40F8-8915-3074D141B8A6}" destId="{3F6A8DCA-EEB0-4CD6-BEF8-83D82C84C1E0}" srcOrd="1" destOrd="0" presId="urn:microsoft.com/office/officeart/2018/2/layout/IconVerticalSolidList"/>
    <dgm:cxn modelId="{724637D0-F14C-4CBA-AF18-20E2D8D7D7B3}" type="presParOf" srcId="{C73B26EE-13DB-40F8-8915-3074D141B8A6}" destId="{55C4C236-3B26-4CE5-A894-5056099A1F7F}" srcOrd="2" destOrd="0" presId="urn:microsoft.com/office/officeart/2018/2/layout/IconVerticalSolidList"/>
    <dgm:cxn modelId="{DAB9C1BA-1354-4C1F-A6B5-35A35ED833D9}" type="presParOf" srcId="{C73B26EE-13DB-40F8-8915-3074D141B8A6}" destId="{56B9DE7F-C3C1-49AB-957A-2B0B52143EA5}" srcOrd="3" destOrd="0" presId="urn:microsoft.com/office/officeart/2018/2/layout/IconVerticalSolidList"/>
    <dgm:cxn modelId="{93214BA9-A0A0-45AB-9325-5EBB83C52781}" type="presParOf" srcId="{C73B26EE-13DB-40F8-8915-3074D141B8A6}" destId="{7A3D154A-6B10-42B5-B579-42F187F024AD}" srcOrd="4" destOrd="0" presId="urn:microsoft.com/office/officeart/2018/2/layout/IconVerticalSolidList"/>
    <dgm:cxn modelId="{EF953E4F-7FAF-4817-AAD7-0C446C02EF83}" type="presParOf" srcId="{BF03F118-7F69-4C2D-BEBB-FB3A29173CC7}" destId="{0F150475-BFE2-4AE6-84EE-E99037693BEB}" srcOrd="1" destOrd="0" presId="urn:microsoft.com/office/officeart/2018/2/layout/IconVerticalSolidList"/>
    <dgm:cxn modelId="{6A9F436F-D8AC-4605-BC93-5EB994A6B7FA}" type="presParOf" srcId="{BF03F118-7F69-4C2D-BEBB-FB3A29173CC7}" destId="{80E82618-0619-4844-87B1-CFF2988FF1B5}" srcOrd="2" destOrd="0" presId="urn:microsoft.com/office/officeart/2018/2/layout/IconVerticalSolidList"/>
    <dgm:cxn modelId="{B7BE2B44-A223-48DA-8B60-3D9737688AFA}" type="presParOf" srcId="{80E82618-0619-4844-87B1-CFF2988FF1B5}" destId="{4F324E2E-FDD5-48E8-8BC3-A4618DBCCAD1}" srcOrd="0" destOrd="0" presId="urn:microsoft.com/office/officeart/2018/2/layout/IconVerticalSolidList"/>
    <dgm:cxn modelId="{6376DB04-93EB-453E-AD59-67DA0A5325F4}" type="presParOf" srcId="{80E82618-0619-4844-87B1-CFF2988FF1B5}" destId="{CC445A1B-F4D0-4F73-B776-23A8913A6D81}" srcOrd="1" destOrd="0" presId="urn:microsoft.com/office/officeart/2018/2/layout/IconVerticalSolidList"/>
    <dgm:cxn modelId="{279F5EE7-0D5F-4C42-B444-C341186677BF}" type="presParOf" srcId="{80E82618-0619-4844-87B1-CFF2988FF1B5}" destId="{1D87EDE8-1D57-4AFA-ACBC-6F73CC16777B}" srcOrd="2" destOrd="0" presId="urn:microsoft.com/office/officeart/2018/2/layout/IconVerticalSolidList"/>
    <dgm:cxn modelId="{87B08B4D-28DF-45E2-9240-D5B0D0548F1E}" type="presParOf" srcId="{80E82618-0619-4844-87B1-CFF2988FF1B5}" destId="{B45C810A-85BB-41C7-824F-71E12862EAAB}" srcOrd="3" destOrd="0" presId="urn:microsoft.com/office/officeart/2018/2/layout/IconVerticalSolidList"/>
    <dgm:cxn modelId="{B69F23B1-6E18-4B09-A975-05C1AFFB92F2}" type="presParOf" srcId="{BF03F118-7F69-4C2D-BEBB-FB3A29173CC7}" destId="{8AED5A1F-8B7A-4EE6-B675-0A97A5806B82}" srcOrd="3" destOrd="0" presId="urn:microsoft.com/office/officeart/2018/2/layout/IconVerticalSolidList"/>
    <dgm:cxn modelId="{9113FD8B-8443-4582-9FEF-D57D25D0CE4D}" type="presParOf" srcId="{BF03F118-7F69-4C2D-BEBB-FB3A29173CC7}" destId="{3F6E5A3A-A095-4702-82AB-4BABD87E2FA4}" srcOrd="4" destOrd="0" presId="urn:microsoft.com/office/officeart/2018/2/layout/IconVerticalSolidList"/>
    <dgm:cxn modelId="{B5C162DA-067C-4D96-B4A2-B6175D61DFDE}" type="presParOf" srcId="{3F6E5A3A-A095-4702-82AB-4BABD87E2FA4}" destId="{B6AE6498-0A21-42F3-848E-439F701B2182}" srcOrd="0" destOrd="0" presId="urn:microsoft.com/office/officeart/2018/2/layout/IconVerticalSolidList"/>
    <dgm:cxn modelId="{9707F466-2953-45DC-9C0B-CC54A8EF0F24}" type="presParOf" srcId="{3F6E5A3A-A095-4702-82AB-4BABD87E2FA4}" destId="{C66A5285-0221-4E82-AB7D-D2AB544A72B3}" srcOrd="1" destOrd="0" presId="urn:microsoft.com/office/officeart/2018/2/layout/IconVerticalSolidList"/>
    <dgm:cxn modelId="{5B5FC712-7B2E-4A83-99B5-FE150D8A7BE0}" type="presParOf" srcId="{3F6E5A3A-A095-4702-82AB-4BABD87E2FA4}" destId="{EAAE1C34-4F2D-443F-9499-3BB4F3D68DE1}" srcOrd="2" destOrd="0" presId="urn:microsoft.com/office/officeart/2018/2/layout/IconVerticalSolidList"/>
    <dgm:cxn modelId="{34E3A309-AD43-44C5-9E5C-8CD793E4695B}" type="presParOf" srcId="{3F6E5A3A-A095-4702-82AB-4BABD87E2FA4}" destId="{31DAB704-9F55-4663-9936-9EAFCC274590}" srcOrd="3" destOrd="0" presId="urn:microsoft.com/office/officeart/2018/2/layout/IconVerticalSolidList"/>
    <dgm:cxn modelId="{2E2ED49B-5A04-4AAD-863B-396A752863EC}" type="presParOf" srcId="{3F6E5A3A-A095-4702-82AB-4BABD87E2FA4}" destId="{7BB9A67C-4FE9-49F2-BEDD-748EB22F79B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2C60E-626D-443B-ABDB-3FD3DA207FA6}">
      <dsp:nvSpPr>
        <dsp:cNvPr id="0" name=""/>
        <dsp:cNvSpPr/>
      </dsp:nvSpPr>
      <dsp:spPr>
        <a:xfrm>
          <a:off x="806751" y="348107"/>
          <a:ext cx="3655123" cy="365512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600 largest cities in the world are home to just 20% of the global population and generate 60% of the worldwide economic output. </a:t>
          </a:r>
        </a:p>
      </dsp:txBody>
      <dsp:txXfrm>
        <a:off x="2634313" y="892024"/>
        <a:ext cx="1283644" cy="2567289"/>
      </dsp:txXfrm>
    </dsp:sp>
    <dsp:sp modelId="{C34E241D-F5D3-4DE0-B375-A2760EACDDEB}">
      <dsp:nvSpPr>
        <dsp:cNvPr id="0" name=""/>
        <dsp:cNvSpPr/>
      </dsp:nvSpPr>
      <dsp:spPr>
        <a:xfrm>
          <a:off x="719724" y="348107"/>
          <a:ext cx="3655123" cy="36551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city with a population of more than 10 million people is called megacity. </a:t>
          </a:r>
        </a:p>
      </dsp:txBody>
      <dsp:txXfrm>
        <a:off x="1241885" y="892024"/>
        <a:ext cx="1283644" cy="2567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2DFF9-468C-4EF6-9EFF-8ED28236EFF8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0" y="0"/>
        <a:ext cx="10515600" cy="1305401"/>
      </dsp:txXfrm>
    </dsp:sp>
    <dsp:sp modelId="{03645027-CF49-4C9D-9CC9-4FDB5592F64E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Density</a:t>
          </a:r>
        </a:p>
      </dsp:txBody>
      <dsp:txXfrm>
        <a:off x="5134" y="1305401"/>
        <a:ext cx="3501776" cy="2741342"/>
      </dsp:txXfrm>
    </dsp:sp>
    <dsp:sp modelId="{A91DBEB5-11FC-4E48-97CA-B99EB17F1D19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Heterogeneity</a:t>
          </a:r>
        </a:p>
      </dsp:txBody>
      <dsp:txXfrm>
        <a:off x="3506911" y="1305401"/>
        <a:ext cx="3501776" cy="2741342"/>
      </dsp:txXfrm>
    </dsp:sp>
    <dsp:sp modelId="{571FE78B-7D04-477F-8BD2-C25DC505E7EF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Size</a:t>
          </a:r>
        </a:p>
      </dsp:txBody>
      <dsp:txXfrm>
        <a:off x="7008688" y="1305401"/>
        <a:ext cx="3501776" cy="2741342"/>
      </dsp:txXfrm>
    </dsp:sp>
    <dsp:sp modelId="{B210733D-0B7B-4B48-BE06-0C1AF970CA64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09EB-426B-4640-BE7D-A1AE9E6142AC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3787D-C29B-4772-AC5B-3F6324CD3D5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CFC2E-1EE1-4317-B2A9-C3ED6C9BE619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Presence of tight-knit community structures</a:t>
          </a:r>
        </a:p>
      </dsp:txBody>
      <dsp:txXfrm>
        <a:off x="1057183" y="1805"/>
        <a:ext cx="9458416" cy="915310"/>
      </dsp:txXfrm>
    </dsp:sp>
    <dsp:sp modelId="{FF4EBF18-3CA6-4C50-8ACA-9D21EB9D96CC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14FC0-1D87-47AD-AE23-F6699DD4F6ED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CDE33-44B6-4018-9734-05AD69F8C58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Strong reliance on communal bonds among the residents</a:t>
          </a:r>
        </a:p>
      </dsp:txBody>
      <dsp:txXfrm>
        <a:off x="1057183" y="1145944"/>
        <a:ext cx="9458416" cy="915310"/>
      </dsp:txXfrm>
    </dsp:sp>
    <dsp:sp modelId="{570EFA65-6B9C-4F7D-BF29-688723A5D0B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6A426-BFB6-4376-99D5-777C9877D9E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FAEC0-31E5-465B-B35F-B8052883E53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Low-income neighborhoods pool their resources and spread the limited income and material goods. </a:t>
          </a:r>
        </a:p>
      </dsp:txBody>
      <dsp:txXfrm>
        <a:off x="1057183" y="2290082"/>
        <a:ext cx="9458416" cy="915310"/>
      </dsp:txXfrm>
    </dsp:sp>
    <dsp:sp modelId="{76C119E8-4B53-4EDE-9F80-24AD0A8F0F4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98B8C-FC67-4F68-867D-C3C885E881B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B3287-9C8E-4017-A037-8E6D48CB261A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Residents who feel a strong sense of attachment to their neighbors are less afraid of crime than those who are more socially isolated. </a:t>
          </a:r>
        </a:p>
      </dsp:txBody>
      <dsp:txXfrm>
        <a:off x="1057183" y="3434221"/>
        <a:ext cx="94584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B391-7044-49C6-8F0C-E0C3B125E7F5}">
      <dsp:nvSpPr>
        <dsp:cNvPr id="0" name=""/>
        <dsp:cNvSpPr/>
      </dsp:nvSpPr>
      <dsp:spPr>
        <a:xfrm>
          <a:off x="0" y="521"/>
          <a:ext cx="10982090" cy="12214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A8DCA-EEB0-4CD6-BEF8-83D82C84C1E0}">
      <dsp:nvSpPr>
        <dsp:cNvPr id="0" name=""/>
        <dsp:cNvSpPr/>
      </dsp:nvSpPr>
      <dsp:spPr>
        <a:xfrm>
          <a:off x="369483" y="275344"/>
          <a:ext cx="671787" cy="671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9DE7F-C3C1-49AB-957A-2B0B52143EA5}">
      <dsp:nvSpPr>
        <dsp:cNvPr id="0" name=""/>
        <dsp:cNvSpPr/>
      </dsp:nvSpPr>
      <dsp:spPr>
        <a:xfrm>
          <a:off x="1410753" y="521"/>
          <a:ext cx="4941940" cy="122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68" tIns="129268" rIns="129268" bIns="1292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Having adequate public space is important. </a:t>
          </a:r>
        </a:p>
      </dsp:txBody>
      <dsp:txXfrm>
        <a:off x="1410753" y="521"/>
        <a:ext cx="4941940" cy="1221431"/>
      </dsp:txXfrm>
    </dsp:sp>
    <dsp:sp modelId="{7A3D154A-6B10-42B5-B579-42F187F024AD}">
      <dsp:nvSpPr>
        <dsp:cNvPr id="0" name=""/>
        <dsp:cNvSpPr/>
      </dsp:nvSpPr>
      <dsp:spPr>
        <a:xfrm>
          <a:off x="6352694" y="521"/>
          <a:ext cx="4629395" cy="122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68" tIns="129268" rIns="129268" bIns="12926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Parks, libraries, community centers, streets, shopping areas and transit lines</a:t>
          </a:r>
        </a:p>
      </dsp:txBody>
      <dsp:txXfrm>
        <a:off x="6352694" y="521"/>
        <a:ext cx="4629395" cy="1221431"/>
      </dsp:txXfrm>
    </dsp:sp>
    <dsp:sp modelId="{4F324E2E-FDD5-48E8-8BC3-A4618DBCCAD1}">
      <dsp:nvSpPr>
        <dsp:cNvPr id="0" name=""/>
        <dsp:cNvSpPr/>
      </dsp:nvSpPr>
      <dsp:spPr>
        <a:xfrm>
          <a:off x="0" y="1527311"/>
          <a:ext cx="10982090" cy="12214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45A1B-F4D0-4F73-B776-23A8913A6D81}">
      <dsp:nvSpPr>
        <dsp:cNvPr id="0" name=""/>
        <dsp:cNvSpPr/>
      </dsp:nvSpPr>
      <dsp:spPr>
        <a:xfrm>
          <a:off x="369483" y="1802133"/>
          <a:ext cx="671787" cy="671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C810A-85BB-41C7-824F-71E12862EAAB}">
      <dsp:nvSpPr>
        <dsp:cNvPr id="0" name=""/>
        <dsp:cNvSpPr/>
      </dsp:nvSpPr>
      <dsp:spPr>
        <a:xfrm>
          <a:off x="1410753" y="1527311"/>
          <a:ext cx="9571336" cy="122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68" tIns="129268" rIns="129268" bIns="1292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Design of a space can affect how it is used. </a:t>
          </a:r>
        </a:p>
      </dsp:txBody>
      <dsp:txXfrm>
        <a:off x="1410753" y="1527311"/>
        <a:ext cx="9571336" cy="1221431"/>
      </dsp:txXfrm>
    </dsp:sp>
    <dsp:sp modelId="{B6AE6498-0A21-42F3-848E-439F701B2182}">
      <dsp:nvSpPr>
        <dsp:cNvPr id="0" name=""/>
        <dsp:cNvSpPr/>
      </dsp:nvSpPr>
      <dsp:spPr>
        <a:xfrm>
          <a:off x="0" y="3054101"/>
          <a:ext cx="10982090" cy="12214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A5285-0221-4E82-AB7D-D2AB544A72B3}">
      <dsp:nvSpPr>
        <dsp:cNvPr id="0" name=""/>
        <dsp:cNvSpPr/>
      </dsp:nvSpPr>
      <dsp:spPr>
        <a:xfrm>
          <a:off x="369483" y="3328923"/>
          <a:ext cx="671787" cy="671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AB704-9F55-4663-9936-9EAFCC274590}">
      <dsp:nvSpPr>
        <dsp:cNvPr id="0" name=""/>
        <dsp:cNvSpPr/>
      </dsp:nvSpPr>
      <dsp:spPr>
        <a:xfrm>
          <a:off x="1410753" y="3054101"/>
          <a:ext cx="4941940" cy="122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68" tIns="129268" rIns="129268" bIns="1292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Public space is used for 3 purposes:</a:t>
          </a:r>
        </a:p>
      </dsp:txBody>
      <dsp:txXfrm>
        <a:off x="1410753" y="3054101"/>
        <a:ext cx="4941940" cy="1221431"/>
      </dsp:txXfrm>
    </dsp:sp>
    <dsp:sp modelId="{7BB9A67C-4FE9-49F2-BEDD-748EB22F79BE}">
      <dsp:nvSpPr>
        <dsp:cNvPr id="0" name=""/>
        <dsp:cNvSpPr/>
      </dsp:nvSpPr>
      <dsp:spPr>
        <a:xfrm>
          <a:off x="6352694" y="3054101"/>
          <a:ext cx="4629395" cy="122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68" tIns="129268" rIns="129268" bIns="12926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Necessary (traveling to school or work)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Optional  (going on a walk, sunbathing)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 (meeting a friend). </a:t>
          </a:r>
        </a:p>
      </dsp:txBody>
      <dsp:txXfrm>
        <a:off x="6352694" y="3054101"/>
        <a:ext cx="4629395" cy="1221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8745-06F6-4E91-9B6F-BB40450169E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3CFD-9390-4008-A47B-4646D116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73CFD-9390-4008-A47B-4646D1160D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6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B015A8-678F-C91E-4B4A-E5EAB103A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4798447" cy="3155419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/>
              <a:t>Cities and Representation and Decision Makers in Urban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0C55A-82BD-0869-288C-1DB7B5849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62527"/>
            <a:ext cx="4798446" cy="2054306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UNIT 2</a:t>
            </a:r>
          </a:p>
          <a:p>
            <a:pPr algn="l"/>
            <a:endParaRPr lang="en-US" sz="2200" dirty="0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3CFA6D47-B62C-C691-DEFB-421723132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5" r="21964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08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Graphical user interface, text, application">
            <a:extLst>
              <a:ext uri="{FF2B5EF4-FFF2-40B4-BE49-F238E27FC236}">
                <a16:creationId xmlns:a16="http://schemas.microsoft.com/office/drawing/2014/main" id="{5DEA4801-5519-D714-62A4-078E1CFB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13361" y="59515"/>
            <a:ext cx="6939185" cy="69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793C3-5C38-D74D-7DDD-25100BD3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942" r="-1" b="405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312420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B1757-1086-D610-BCFB-55888E04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688205"/>
            <a:ext cx="10190071" cy="12992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8206F-1D17-5CD5-E221-2222B7BB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8708" y="5181306"/>
            <a:ext cx="9781327" cy="947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23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FF7277-8860-19FC-DA43-286BBB8B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What decision are made on an urban level?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EBD6-F4B0-79F3-612A-9C32A627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r>
              <a:rPr lang="en-US" sz="1800"/>
              <a:t>Cities are responsible for the collective consumption needs to their residents and provide transportation, housing, education , and other services. </a:t>
            </a:r>
          </a:p>
          <a:p>
            <a:r>
              <a:rPr lang="en-US" sz="1800"/>
              <a:t>Attracting investment</a:t>
            </a:r>
          </a:p>
          <a:p>
            <a:r>
              <a:rPr lang="en-US" sz="1800"/>
              <a:t>Developing urban spaces for consumption</a:t>
            </a:r>
          </a:p>
          <a:p>
            <a:r>
              <a:rPr lang="en-US" sz="1800"/>
              <a:t>Cities allow resident to participate in varying degrees in political decision-making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1EA6C-7B4E-3735-2838-B8D93B133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7" r="17925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447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AD620-A8CC-78DF-2728-F9608954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Learn to read the city around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6CB4-A96F-9554-48C7-1FADCC1A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r>
              <a:rPr lang="en-US" sz="1800" b="1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Attend a public meeting</a:t>
            </a:r>
          </a:p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Observe how people use public space</a:t>
            </a:r>
          </a:p>
          <a:p>
            <a:r>
              <a:rPr lang="en-US" sz="1800" b="1" i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 an audit of your city government website</a:t>
            </a:r>
          </a:p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Evaluate the accessibility of your city’s public spaces</a:t>
            </a:r>
          </a:p>
        </p:txBody>
      </p:sp>
      <p:pic>
        <p:nvPicPr>
          <p:cNvPr id="5" name="Picture 4" descr="Person pointing on a map">
            <a:extLst>
              <a:ext uri="{FF2B5EF4-FFF2-40B4-BE49-F238E27FC236}">
                <a16:creationId xmlns:a16="http://schemas.microsoft.com/office/drawing/2014/main" id="{D3A1B92F-71DE-259A-6742-9B8F4C3E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4" r="25655" b="-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84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Bottom Right">
            <a:extLst>
              <a:ext uri="{FF2B5EF4-FFF2-40B4-BE49-F238E27FC236}">
                <a16:creationId xmlns:a16="http://schemas.microsoft.com/office/drawing/2014/main" id="{33609D13-CB83-4F4B-BB01-27F01BE4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2BD156E-E42F-4CFB-89AD-312AEC753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4" name="Graphic 157">
              <a:extLst>
                <a:ext uri="{FF2B5EF4-FFF2-40B4-BE49-F238E27FC236}">
                  <a16:creationId xmlns:a16="http://schemas.microsoft.com/office/drawing/2014/main" id="{C8B96A24-322B-419A-847B-E8C600AA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27E1425-F9A6-4F2D-8335-CBA7062B91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7DF7F24-8721-4CD5-AE3B-C72BCE288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0C58FE3-4394-46E8-9039-2D69C594B8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D8E899-B726-49F6-9C9F-59A314701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42131D2-A82F-4603-9B6A-EA00FEB82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CCDA1D5-C84B-470D-A2E1-5E51E8A85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BF2B54C-D2E2-4A3E-8DA8-E56D7375C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2505F4D-B4C3-4EB9-9252-F7229CBD1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48AA12D-2256-9D28-162F-303A4FFD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92" y="744909"/>
            <a:ext cx="5797883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265C2-C32F-933C-477D-0B49321E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7324" y="4074784"/>
            <a:ext cx="5797882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2A28FE96-CECA-7966-F3F9-31E13061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1001191"/>
            <a:ext cx="4781280" cy="4781280"/>
          </a:xfrm>
          <a:prstGeom prst="rect">
            <a:avLst/>
          </a:prstGeom>
        </p:spPr>
      </p:pic>
      <p:grpSp>
        <p:nvGrpSpPr>
          <p:cNvPr id="54" name="Top left">
            <a:extLst>
              <a:ext uri="{FF2B5EF4-FFF2-40B4-BE49-F238E27FC236}">
                <a16:creationId xmlns:a16="http://schemas.microsoft.com/office/drawing/2014/main" id="{FF47B612-7B2E-4A09-9B53-40BDE435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9A3C89-9112-4DA1-8BB8-8DE0F7A70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0847D53-C868-4FD8-A29C-4C44BCBA9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11266F6-080B-489F-9B02-B5C4DE4EB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BBAD6-8B87-4B31-89B8-E2C854FF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79712E-3AD5-4656-A6A0-54C4087A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1635E33-4458-4D3F-A1C4-264AC522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32BB39-F871-43E7-A232-C65BFFA9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E45D09-4993-4718-82A0-BA2217EB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Cross">
            <a:extLst>
              <a:ext uri="{FF2B5EF4-FFF2-40B4-BE49-F238E27FC236}">
                <a16:creationId xmlns:a16="http://schemas.microsoft.com/office/drawing/2014/main" id="{3BC5998F-E162-4A33-9E87-01942908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259320D-EB3E-4C80-8E86-8A18306B2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7AF5EE-95F6-4B57-B8DD-5051D2EB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16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33609D13-CB83-4F4B-BB01-27F01BE4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2BD156E-E42F-4CFB-89AD-312AEC753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C8B96A24-322B-419A-847B-E8C600AA5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27E1425-F9A6-4F2D-8335-CBA7062B91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7DF7F24-8721-4CD5-AE3B-C72BCE288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0C58FE3-4394-46E8-9039-2D69C594B8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2D8E899-B726-49F6-9C9F-59A314701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42131D2-A82F-4603-9B6A-EA00FEB82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DA1D5-C84B-470D-A2E1-5E51E8A85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BF2B54C-D2E2-4A3E-8DA8-E56D7375C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505F4D-B4C3-4EB9-9252-F7229CBD1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38C66F-A77B-FC29-D4DF-08FBF312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92" y="744909"/>
            <a:ext cx="5797883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3FC-8118-217A-0DE4-EE674199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7324" y="4074784"/>
            <a:ext cx="5797882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E4251C07-325C-EE63-5ACF-8D7633491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1001191"/>
            <a:ext cx="4781280" cy="4781280"/>
          </a:xfrm>
          <a:prstGeom prst="rect">
            <a:avLst/>
          </a:prstGeom>
        </p:spPr>
      </p:pic>
      <p:grpSp>
        <p:nvGrpSpPr>
          <p:cNvPr id="52" name="Top left">
            <a:extLst>
              <a:ext uri="{FF2B5EF4-FFF2-40B4-BE49-F238E27FC236}">
                <a16:creationId xmlns:a16="http://schemas.microsoft.com/office/drawing/2014/main" id="{FF47B612-7B2E-4A09-9B53-40BDE435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99A3C89-9112-4DA1-8BB8-8DE0F7A70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847D53-C868-4FD8-A29C-4C44BCBA9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1266F6-080B-489F-9B02-B5C4DE4EB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A0BBAD6-8B87-4B31-89B8-E2C854FF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79712E-3AD5-4656-A6A0-54C4087A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635E33-4458-4D3F-A1C4-264AC5221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32BB39-F871-43E7-A232-C65BFFA9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AE45D09-4993-4718-82A0-BA2217EB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2" name="Cross">
            <a:extLst>
              <a:ext uri="{FF2B5EF4-FFF2-40B4-BE49-F238E27FC236}">
                <a16:creationId xmlns:a16="http://schemas.microsoft.com/office/drawing/2014/main" id="{3BC5998F-E162-4A33-9E87-01942908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259320D-EB3E-4C80-8E86-8A18306B2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7AF5EE-95F6-4B57-B8DD-5051D2EB9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20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F339-7AAE-11C9-589D-18334675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City? </a:t>
            </a:r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D1AFEE9E-CFA1-268B-5ADD-8ED2A7CCA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87" y="1825625"/>
            <a:ext cx="7735426" cy="4351338"/>
          </a:xfrm>
        </p:spPr>
      </p:pic>
    </p:spTree>
    <p:extLst>
      <p:ext uri="{BB962C8B-B14F-4D97-AF65-F5344CB8AC3E}">
        <p14:creationId xmlns:p14="http://schemas.microsoft.com/office/powerpoint/2010/main" val="336610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B6BD4-09E0-7BC5-2D0F-E347131A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Cites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F960C9-B426-D904-7F3D-8BEF3F026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Yerevan, Armenia (783 BCE)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1633BD-CF1D-1AB4-0F53-54A7A02332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1" y="2722404"/>
            <a:ext cx="4876800" cy="324993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2EC0A4-E2B3-0C53-EF5A-F9D8CC69A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Luxor, Egypt (c. 2150 BCE)</a:t>
            </a:r>
            <a:endParaRPr lang="en-US" dirty="0"/>
          </a:p>
        </p:txBody>
      </p:sp>
      <p:pic>
        <p:nvPicPr>
          <p:cNvPr id="13" name="Content Placeholder 12" descr="A picture containing building, sky, outdoor, tower&#10;&#10;Description automatically generated">
            <a:extLst>
              <a:ext uri="{FF2B5EF4-FFF2-40B4-BE49-F238E27FC236}">
                <a16:creationId xmlns:a16="http://schemas.microsoft.com/office/drawing/2014/main" id="{F37676BC-ED0A-18FC-C278-F538C0350A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74" y="2886234"/>
            <a:ext cx="3901440" cy="2922270"/>
          </a:xfrm>
        </p:spPr>
      </p:pic>
    </p:spTree>
    <p:extLst>
      <p:ext uri="{BB962C8B-B14F-4D97-AF65-F5344CB8AC3E}">
        <p14:creationId xmlns:p14="http://schemas.microsoft.com/office/powerpoint/2010/main" val="5268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FA53A13D-BAC1-45A2-AEF9-F051F09F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r>
              <a:rPr lang="en-US" dirty="0"/>
              <a:t>Characteristics of Urban Places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BC4CFA-E866-E1A1-A9D8-2A2EA1AFB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r>
              <a:rPr lang="en-US" sz="1800"/>
              <a:t>According to U.S. Census Bureau, a community must have at least 50,000 residents to be considered to be a city. </a:t>
            </a:r>
          </a:p>
          <a:p>
            <a:r>
              <a:rPr lang="en-US" sz="1800"/>
              <a:t>This population needs to be clustered in a fairly compact space with mixed land-uses such as homes, businesses, industries, government institutions and other services. </a:t>
            </a:r>
          </a:p>
          <a:p>
            <a:r>
              <a:rPr lang="en-US" sz="1800"/>
              <a:t>The large populations create increased specialization and diversity. </a:t>
            </a:r>
          </a:p>
        </p:txBody>
      </p:sp>
      <p:pic>
        <p:nvPicPr>
          <p:cNvPr id="10" name="Picture 9" descr="Aerial view of skyscrapers">
            <a:extLst>
              <a:ext uri="{FF2B5EF4-FFF2-40B4-BE49-F238E27FC236}">
                <a16:creationId xmlns:a16="http://schemas.microsoft.com/office/drawing/2014/main" id="{94FA01F7-9D9D-5B5F-EC7D-9347A50AB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4" r="24585" b="-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38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19A1-BA3B-D6F7-BF74-5BAAEF6C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Cities in World Economy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5A796A-D384-E68F-959E-82F029F7B76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6996-C514-971D-99D0-996C44BBF0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Top 10 Megacities</a:t>
            </a:r>
          </a:p>
          <a:p>
            <a:r>
              <a:rPr lang="en-US" dirty="0"/>
              <a:t>Tokyo 37.39 million</a:t>
            </a:r>
          </a:p>
          <a:p>
            <a:r>
              <a:rPr lang="en-US" dirty="0"/>
              <a:t>Delhi 30.29 million</a:t>
            </a:r>
          </a:p>
          <a:p>
            <a:r>
              <a:rPr lang="en-US" dirty="0"/>
              <a:t>Shanghai 27.05 million</a:t>
            </a:r>
          </a:p>
          <a:p>
            <a:r>
              <a:rPr lang="en-US" dirty="0"/>
              <a:t>São Paulo 22.04 million</a:t>
            </a:r>
          </a:p>
          <a:p>
            <a:r>
              <a:rPr lang="en-US" dirty="0"/>
              <a:t>Ciudad de México (Mexico City) 21.78 million</a:t>
            </a:r>
          </a:p>
          <a:p>
            <a:r>
              <a:rPr lang="en-US" dirty="0"/>
              <a:t>Dhaka 21 million</a:t>
            </a:r>
          </a:p>
          <a:p>
            <a:r>
              <a:rPr lang="en-US" dirty="0"/>
              <a:t>Al-</a:t>
            </a:r>
            <a:r>
              <a:rPr lang="en-US" dirty="0" err="1"/>
              <a:t>Qahirah</a:t>
            </a:r>
            <a:r>
              <a:rPr lang="en-US" dirty="0"/>
              <a:t> (Cairo) 20.9 million</a:t>
            </a:r>
          </a:p>
          <a:p>
            <a:r>
              <a:rPr lang="en-US" dirty="0"/>
              <a:t>Beijing 20.46 million</a:t>
            </a:r>
          </a:p>
          <a:p>
            <a:r>
              <a:rPr lang="en-US" dirty="0"/>
              <a:t>Mumbai (Bombay) 20.41 million</a:t>
            </a:r>
          </a:p>
          <a:p>
            <a:r>
              <a:rPr lang="en-US" dirty="0"/>
              <a:t>Kinki M.M.A. (Osaka) 19.16 million</a:t>
            </a:r>
          </a:p>
        </p:txBody>
      </p:sp>
    </p:spTree>
    <p:extLst>
      <p:ext uri="{BB962C8B-B14F-4D97-AF65-F5344CB8AC3E}">
        <p14:creationId xmlns:p14="http://schemas.microsoft.com/office/powerpoint/2010/main" val="94172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4506B-122A-BA0F-1772-41DEAD7B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Characteristics of Cities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D07732-73B7-BADE-82C1-F22285D66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894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42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30282C-3DB8-453C-C7E3-71CE3C1D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r>
              <a:rPr lang="en-US"/>
              <a:t>Urban Subcultures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CAAF-D257-6FA3-7D60-BE5C99AC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r>
              <a:rPr lang="en-US" sz="1800"/>
              <a:t>A subculture is a community within a larger society that develops a set of values, norms or behaviors that is different than or in opposition to the dominant culture. </a:t>
            </a:r>
          </a:p>
          <a:p>
            <a:pPr lvl="1"/>
            <a:r>
              <a:rPr lang="en-US" sz="1800"/>
              <a:t>Fashion, music, hairstyles or leisure activities become key symbols. </a:t>
            </a:r>
          </a:p>
          <a:p>
            <a:pPr lvl="2"/>
            <a:r>
              <a:rPr lang="en-US" sz="1800"/>
              <a:t>Punk culture (UK)</a:t>
            </a:r>
          </a:p>
          <a:p>
            <a:pPr lvl="2"/>
            <a:r>
              <a:rPr lang="en-US" sz="1800"/>
              <a:t>Hip Hop (New York subculture)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CACE3-2266-57DD-9162-7F82BB5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1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1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98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Top left">
            <a:extLst>
              <a:ext uri="{FF2B5EF4-FFF2-40B4-BE49-F238E27FC236}">
                <a16:creationId xmlns:a16="http://schemas.microsoft.com/office/drawing/2014/main" id="{5E5536F2-BB10-4970-9C95-51CCDE884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4F3307-86CF-47A4-8B2D-4630B124C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EB78D62-DD46-4526-87D7-73C7AE462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149E71-5828-490B-97F7-04AE7807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80A038-99E0-4B3A-9D3E-3E9CF2E9B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F87F6E-69A2-4944-9B64-76780737D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A70C5CB-9CC7-44D6-B2B7-239694D83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6EFB0E4-14CB-4396-8BE4-0D078635E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51C875-4AA4-432D-B78E-F6EAA927C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D53D17-4298-7ED7-6B85-01B4791D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28600"/>
            <a:ext cx="9782566" cy="1425102"/>
          </a:xfrm>
        </p:spPr>
        <p:txBody>
          <a:bodyPr anchor="t">
            <a:normAutofit/>
          </a:bodyPr>
          <a:lstStyle/>
          <a:p>
            <a:r>
              <a:rPr lang="en-US"/>
              <a:t>Are Cities a Network of Villages? </a:t>
            </a:r>
            <a:endParaRPr lang="en-US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4E8659C6-7D51-4002-BCB2-0B4CA79E3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45" name="Graphic 157">
              <a:extLst>
                <a:ext uri="{FF2B5EF4-FFF2-40B4-BE49-F238E27FC236}">
                  <a16:creationId xmlns:a16="http://schemas.microsoft.com/office/drawing/2014/main" id="{778A2000-2B7A-4C51-9F5B-3C56C336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6C48C0A-3D52-4FD2-BE0C-FE34279A9B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A1EDE11-4610-4620-A5D6-76CD71FC6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3056628-E485-4BB3-98E4-E15AB3695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0E026E3-4E37-4419-A836-D9EDEE686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DDC5E35-4BDE-467F-8284-1E0CFF7336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BD492C1-3F38-4A64-A6CC-6530A51509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5A0440B-06F4-454E-88CF-8AD4814FF9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9C0DF6-725A-4826-BB35-CC8D0EAC3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DD1CEC3D-8ED2-52FE-007E-3D06F7184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54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04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4462A5-9E42-41B4-7291-0A98CF3F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/>
              <a:t>Public Spaces</a:t>
            </a:r>
          </a:p>
        </p:txBody>
      </p:sp>
      <p:grpSp>
        <p:nvGrpSpPr>
          <p:cNvPr id="71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72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3DA3FE-7294-D031-4CB5-6FBC0C7F7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26995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32698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44c25a-d47e-4cab-b507-a647a250e4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8EEB5BC74664DA9CFC1CAE5A698B7" ma:contentTypeVersion="8" ma:contentTypeDescription="Create a new document." ma:contentTypeScope="" ma:versionID="4b5832442678954a371f86fdf69365f9">
  <xsd:schema xmlns:xsd="http://www.w3.org/2001/XMLSchema" xmlns:xs="http://www.w3.org/2001/XMLSchema" xmlns:p="http://schemas.microsoft.com/office/2006/metadata/properties" xmlns:ns3="5044c25a-d47e-4cab-b507-a647a250e46f" xmlns:ns4="90053476-efc9-4ffb-95de-f40e94c78c7c" targetNamespace="http://schemas.microsoft.com/office/2006/metadata/properties" ma:root="true" ma:fieldsID="7518f4acb9014ccbbd66e42645acbe12" ns3:_="" ns4:_="">
    <xsd:import namespace="5044c25a-d47e-4cab-b507-a647a250e46f"/>
    <xsd:import namespace="90053476-efc9-4ffb-95de-f40e94c78c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4c25a-d47e-4cab-b507-a647a250e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53476-efc9-4ffb-95de-f40e94c78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E8E18C-7FD8-415E-A038-A79CB2873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BF140E-09E2-4FA5-8305-617923DC7756}">
  <ds:schemaRefs>
    <ds:schemaRef ds:uri="http://schemas.microsoft.com/office/2006/documentManagement/types"/>
    <ds:schemaRef ds:uri="5044c25a-d47e-4cab-b507-a647a250e46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0053476-efc9-4ffb-95de-f40e94c78c7c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B70E84-183C-4413-A380-9554860CC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4c25a-d47e-4cab-b507-a647a250e46f"/>
    <ds:schemaRef ds:uri="90053476-efc9-4ffb-95de-f40e94c78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487</Words>
  <Application>Microsoft Office PowerPoint</Application>
  <PresentationFormat>Widescreen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AvenirNext LT Pro Medium</vt:lpstr>
      <vt:lpstr>Calibri</vt:lpstr>
      <vt:lpstr>Sagona Book</vt:lpstr>
      <vt:lpstr>ExploreVTI</vt:lpstr>
      <vt:lpstr>Cities and Representation and Decision Makers in Urban Communities</vt:lpstr>
      <vt:lpstr>What Makes a City? </vt:lpstr>
      <vt:lpstr>Ancient Cites</vt:lpstr>
      <vt:lpstr>Characteristics of Urban Places</vt:lpstr>
      <vt:lpstr>Role of Cities in World Economy</vt:lpstr>
      <vt:lpstr>Three Main Characteristics of Cities</vt:lpstr>
      <vt:lpstr>Urban Subcultures</vt:lpstr>
      <vt:lpstr>Are Cities a Network of Villages? </vt:lpstr>
      <vt:lpstr>Public Spaces</vt:lpstr>
      <vt:lpstr>PowerPoint Presentation</vt:lpstr>
      <vt:lpstr>Representation</vt:lpstr>
      <vt:lpstr>What decision are made on an urban level? </vt:lpstr>
      <vt:lpstr>Learn to read the city around you: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Satenik Margaryan</dc:creator>
  <cp:lastModifiedBy>Satenik V. Margaryan</cp:lastModifiedBy>
  <cp:revision>11</cp:revision>
  <dcterms:created xsi:type="dcterms:W3CDTF">2023-02-14T01:08:51Z</dcterms:created>
  <dcterms:modified xsi:type="dcterms:W3CDTF">2024-02-02T17:16:05Z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1855b2-0a05-4494-a903-f3f23f3f98e0_Enabled">
    <vt:lpwstr>true</vt:lpwstr>
  </property>
  <property fmtid="{D5CDD505-2E9C-101B-9397-08002B2CF9AE}" pid="3" name="MSIP_Label_fa1855b2-0a05-4494-a903-f3f23f3f98e0_SetDate">
    <vt:lpwstr>2023-02-14T01:13:41Z</vt:lpwstr>
  </property>
  <property fmtid="{D5CDD505-2E9C-101B-9397-08002B2CF9AE}" pid="4" name="MSIP_Label_fa1855b2-0a05-4494-a903-f3f23f3f98e0_Method">
    <vt:lpwstr>Standard</vt:lpwstr>
  </property>
  <property fmtid="{D5CDD505-2E9C-101B-9397-08002B2CF9AE}" pid="5" name="MSIP_Label_fa1855b2-0a05-4494-a903-f3f23f3f98e0_Name">
    <vt:lpwstr>defa4170-0d19-0005-0004-bc88714345d2</vt:lpwstr>
  </property>
  <property fmtid="{D5CDD505-2E9C-101B-9397-08002B2CF9AE}" pid="6" name="MSIP_Label_fa1855b2-0a05-4494-a903-f3f23f3f98e0_SiteId">
    <vt:lpwstr>6f60f0b3-5f06-4e09-9715-989dba8cc7d8</vt:lpwstr>
  </property>
  <property fmtid="{D5CDD505-2E9C-101B-9397-08002B2CF9AE}" pid="7" name="MSIP_Label_fa1855b2-0a05-4494-a903-f3f23f3f98e0_ActionId">
    <vt:lpwstr>c7be5645-ab1f-48c9-b273-b626c6097501</vt:lpwstr>
  </property>
  <property fmtid="{D5CDD505-2E9C-101B-9397-08002B2CF9AE}" pid="8" name="MSIP_Label_fa1855b2-0a05-4494-a903-f3f23f3f98e0_ContentBits">
    <vt:lpwstr>0</vt:lpwstr>
  </property>
  <property fmtid="{D5CDD505-2E9C-101B-9397-08002B2CF9AE}" pid="9" name="ContentTypeId">
    <vt:lpwstr>0x010100D5A8EEB5BC74664DA9CFC1CAE5A698B7</vt:lpwstr>
  </property>
</Properties>
</file>