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1"/>
  </p:notesMasterIdLst>
  <p:sldIdLst>
    <p:sldId id="256" r:id="rId2"/>
    <p:sldId id="258" r:id="rId3"/>
    <p:sldId id="257" r:id="rId4"/>
    <p:sldId id="259" r:id="rId5"/>
    <p:sldId id="299" r:id="rId6"/>
    <p:sldId id="269" r:id="rId7"/>
    <p:sldId id="261" r:id="rId8"/>
    <p:sldId id="301" r:id="rId9"/>
    <p:sldId id="260" r:id="rId10"/>
    <p:sldId id="282" r:id="rId11"/>
    <p:sldId id="262" r:id="rId12"/>
    <p:sldId id="263" r:id="rId13"/>
    <p:sldId id="284" r:id="rId14"/>
    <p:sldId id="328" r:id="rId15"/>
    <p:sldId id="265" r:id="rId16"/>
    <p:sldId id="266" r:id="rId17"/>
    <p:sldId id="267" r:id="rId18"/>
    <p:sldId id="268" r:id="rId19"/>
    <p:sldId id="285"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EBA1F8-C867-4BD9-B107-657BB1E65D8A}" v="49" dt="2024-02-01T14:31:26.3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660"/>
  </p:normalViewPr>
  <p:slideViewPr>
    <p:cSldViewPr snapToGrid="0">
      <p:cViewPr varScale="1">
        <p:scale>
          <a:sx n="43" d="100"/>
          <a:sy n="43" d="100"/>
        </p:scale>
        <p:origin x="960" y="2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iel DiPrenda" userId="5d69ba5a154dcd5c" providerId="LiveId" clId="{E8E3727A-4853-45F4-B883-084E18C8D58F}"/>
    <pc:docChg chg="undo custSel addSld modSld sldOrd">
      <pc:chgData name="Daniel DiPrenda" userId="5d69ba5a154dcd5c" providerId="LiveId" clId="{E8E3727A-4853-45F4-B883-084E18C8D58F}" dt="2022-09-10T16:42:43.899" v="1206" actId="5793"/>
      <pc:docMkLst>
        <pc:docMk/>
      </pc:docMkLst>
      <pc:sldChg chg="modSp mod">
        <pc:chgData name="Daniel DiPrenda" userId="5d69ba5a154dcd5c" providerId="LiveId" clId="{E8E3727A-4853-45F4-B883-084E18C8D58F}" dt="2022-09-10T16:42:43.899" v="1206" actId="5793"/>
        <pc:sldMkLst>
          <pc:docMk/>
          <pc:sldMk cId="1034492327" sldId="280"/>
        </pc:sldMkLst>
        <pc:spChg chg="mod">
          <ac:chgData name="Daniel DiPrenda" userId="5d69ba5a154dcd5c" providerId="LiveId" clId="{E8E3727A-4853-45F4-B883-084E18C8D58F}" dt="2022-09-10T16:42:43.899" v="1206" actId="5793"/>
          <ac:spMkLst>
            <pc:docMk/>
            <pc:sldMk cId="1034492327" sldId="280"/>
            <ac:spMk id="7" creationId="{00000000-0000-0000-0000-000000000000}"/>
          </ac:spMkLst>
        </pc:spChg>
      </pc:sldChg>
      <pc:sldChg chg="modSp mod">
        <pc:chgData name="Daniel DiPrenda" userId="5d69ba5a154dcd5c" providerId="LiveId" clId="{E8E3727A-4853-45F4-B883-084E18C8D58F}" dt="2022-09-10T16:32:07.391" v="948" actId="255"/>
        <pc:sldMkLst>
          <pc:docMk/>
          <pc:sldMk cId="2781234501" sldId="284"/>
        </pc:sldMkLst>
        <pc:spChg chg="mod">
          <ac:chgData name="Daniel DiPrenda" userId="5d69ba5a154dcd5c" providerId="LiveId" clId="{E8E3727A-4853-45F4-B883-084E18C8D58F}" dt="2022-09-10T16:32:07.391" v="948" actId="255"/>
          <ac:spMkLst>
            <pc:docMk/>
            <pc:sldMk cId="2781234501" sldId="284"/>
            <ac:spMk id="5" creationId="{00000000-0000-0000-0000-000000000000}"/>
          </ac:spMkLst>
        </pc:spChg>
        <pc:spChg chg="mod">
          <ac:chgData name="Daniel DiPrenda" userId="5d69ba5a154dcd5c" providerId="LiveId" clId="{E8E3727A-4853-45F4-B883-084E18C8D58F}" dt="2022-09-10T16:30:23.891" v="898" actId="20577"/>
          <ac:spMkLst>
            <pc:docMk/>
            <pc:sldMk cId="2781234501" sldId="284"/>
            <ac:spMk id="7" creationId="{00000000-0000-0000-0000-000000000000}"/>
          </ac:spMkLst>
        </pc:spChg>
        <pc:picChg chg="mod">
          <ac:chgData name="Daniel DiPrenda" userId="5d69ba5a154dcd5c" providerId="LiveId" clId="{E8E3727A-4853-45F4-B883-084E18C8D58F}" dt="2022-09-10T16:23:39.254" v="796" actId="207"/>
          <ac:picMkLst>
            <pc:docMk/>
            <pc:sldMk cId="2781234501" sldId="284"/>
            <ac:picMk id="2" creationId="{00000000-0000-0000-0000-000000000000}"/>
          </ac:picMkLst>
        </pc:picChg>
      </pc:sldChg>
      <pc:sldChg chg="addSp delSp modSp new mod ord">
        <pc:chgData name="Daniel DiPrenda" userId="5d69ba5a154dcd5c" providerId="LiveId" clId="{E8E3727A-4853-45F4-B883-084E18C8D58F}" dt="2022-09-10T16:40:03.362" v="1082" actId="20577"/>
        <pc:sldMkLst>
          <pc:docMk/>
          <pc:sldMk cId="377398549" sldId="328"/>
        </pc:sldMkLst>
        <pc:spChg chg="mod">
          <ac:chgData name="Daniel DiPrenda" userId="5d69ba5a154dcd5c" providerId="LiveId" clId="{E8E3727A-4853-45F4-B883-084E18C8D58F}" dt="2022-09-10T16:20:33.207" v="783" actId="20577"/>
          <ac:spMkLst>
            <pc:docMk/>
            <pc:sldMk cId="377398549" sldId="328"/>
            <ac:spMk id="2" creationId="{69EA482E-0EE2-669A-CADB-619ED661049E}"/>
          </ac:spMkLst>
        </pc:spChg>
        <pc:spChg chg="del">
          <ac:chgData name="Daniel DiPrenda" userId="5d69ba5a154dcd5c" providerId="LiveId" clId="{E8E3727A-4853-45F4-B883-084E18C8D58F}" dt="2022-09-10T15:55:32.060" v="1" actId="931"/>
          <ac:spMkLst>
            <pc:docMk/>
            <pc:sldMk cId="377398549" sldId="328"/>
            <ac:spMk id="3" creationId="{D7272AB3-1E63-0995-7211-7318E9E76531}"/>
          </ac:spMkLst>
        </pc:spChg>
        <pc:spChg chg="mod">
          <ac:chgData name="Daniel DiPrenda" userId="5d69ba5a154dcd5c" providerId="LiveId" clId="{E8E3727A-4853-45F4-B883-084E18C8D58F}" dt="2022-09-10T16:40:03.362" v="1082" actId="20577"/>
          <ac:spMkLst>
            <pc:docMk/>
            <pc:sldMk cId="377398549" sldId="328"/>
            <ac:spMk id="4" creationId="{A207B480-94A9-AF3A-32C4-E2026DEDF24E}"/>
          </ac:spMkLst>
        </pc:spChg>
        <pc:spChg chg="mod">
          <ac:chgData name="Daniel DiPrenda" userId="5d69ba5a154dcd5c" providerId="LiveId" clId="{E8E3727A-4853-45F4-B883-084E18C8D58F}" dt="2022-09-10T16:19:44.614" v="767" actId="14100"/>
          <ac:spMkLst>
            <pc:docMk/>
            <pc:sldMk cId="377398549" sldId="328"/>
            <ac:spMk id="7" creationId="{C6D1C502-C8FF-964B-34BC-5D85D5CF0422}"/>
          </ac:spMkLst>
        </pc:spChg>
        <pc:picChg chg="add mod">
          <ac:chgData name="Daniel DiPrenda" userId="5d69ba5a154dcd5c" providerId="LiveId" clId="{E8E3727A-4853-45F4-B883-084E18C8D58F}" dt="2022-09-10T16:22:03.079" v="789" actId="1582"/>
          <ac:picMkLst>
            <pc:docMk/>
            <pc:sldMk cId="377398549" sldId="328"/>
            <ac:picMk id="6" creationId="{326A7856-BB9F-319B-E507-5B65CC30282F}"/>
          </ac:picMkLst>
        </pc:picChg>
      </pc:sldChg>
    </pc:docChg>
  </pc:docChgLst>
  <pc:docChgLst>
    <pc:chgData name="Daniel DiPrenda" userId="5d69ba5a154dcd5c" providerId="LiveId" clId="{B1A33688-6F6D-43CD-A6F7-97A4B4A84116}"/>
    <pc:docChg chg="custSel modSld">
      <pc:chgData name="Daniel DiPrenda" userId="5d69ba5a154dcd5c" providerId="LiveId" clId="{B1A33688-6F6D-43CD-A6F7-97A4B4A84116}" dt="2022-09-16T11:36:06.878" v="54" actId="33524"/>
      <pc:docMkLst>
        <pc:docMk/>
      </pc:docMkLst>
      <pc:sldChg chg="modSp mod">
        <pc:chgData name="Daniel DiPrenda" userId="5d69ba5a154dcd5c" providerId="LiveId" clId="{B1A33688-6F6D-43CD-A6F7-97A4B4A84116}" dt="2022-09-16T11:35:52.186" v="52" actId="20577"/>
        <pc:sldMkLst>
          <pc:docMk/>
          <pc:sldMk cId="1990508990" sldId="260"/>
        </pc:sldMkLst>
        <pc:spChg chg="mod">
          <ac:chgData name="Daniel DiPrenda" userId="5d69ba5a154dcd5c" providerId="LiveId" clId="{B1A33688-6F6D-43CD-A6F7-97A4B4A84116}" dt="2022-09-16T11:35:34.037" v="47" actId="20577"/>
          <ac:spMkLst>
            <pc:docMk/>
            <pc:sldMk cId="1990508990" sldId="260"/>
            <ac:spMk id="3" creationId="{00000000-0000-0000-0000-000000000000}"/>
          </ac:spMkLst>
        </pc:spChg>
        <pc:spChg chg="mod">
          <ac:chgData name="Daniel DiPrenda" userId="5d69ba5a154dcd5c" providerId="LiveId" clId="{B1A33688-6F6D-43CD-A6F7-97A4B4A84116}" dt="2022-09-16T11:35:52.186" v="52" actId="20577"/>
          <ac:spMkLst>
            <pc:docMk/>
            <pc:sldMk cId="1990508990" sldId="260"/>
            <ac:spMk id="4" creationId="{00000000-0000-0000-0000-000000000000}"/>
          </ac:spMkLst>
        </pc:spChg>
      </pc:sldChg>
      <pc:sldChg chg="modSp mod">
        <pc:chgData name="Daniel DiPrenda" userId="5d69ba5a154dcd5c" providerId="LiveId" clId="{B1A33688-6F6D-43CD-A6F7-97A4B4A84116}" dt="2022-09-16T11:36:06.878" v="54" actId="33524"/>
        <pc:sldMkLst>
          <pc:docMk/>
          <pc:sldMk cId="757731496" sldId="263"/>
        </pc:sldMkLst>
        <pc:spChg chg="mod">
          <ac:chgData name="Daniel DiPrenda" userId="5d69ba5a154dcd5c" providerId="LiveId" clId="{B1A33688-6F6D-43CD-A6F7-97A4B4A84116}" dt="2022-09-16T11:36:06.878" v="54" actId="33524"/>
          <ac:spMkLst>
            <pc:docMk/>
            <pc:sldMk cId="757731496" sldId="263"/>
            <ac:spMk id="4" creationId="{0769ED45-E0E7-457D-A70E-63DA9B84B21B}"/>
          </ac:spMkLst>
        </pc:spChg>
      </pc:sldChg>
      <pc:sldChg chg="modSp mod">
        <pc:chgData name="Daniel DiPrenda" userId="5d69ba5a154dcd5c" providerId="LiveId" clId="{B1A33688-6F6D-43CD-A6F7-97A4B4A84116}" dt="2022-09-16T11:33:15.359" v="2" actId="20577"/>
        <pc:sldMkLst>
          <pc:docMk/>
          <pc:sldMk cId="2969412623" sldId="265"/>
        </pc:sldMkLst>
        <pc:spChg chg="mod">
          <ac:chgData name="Daniel DiPrenda" userId="5d69ba5a154dcd5c" providerId="LiveId" clId="{B1A33688-6F6D-43CD-A6F7-97A4B4A84116}" dt="2022-09-16T11:33:15.359" v="2" actId="20577"/>
          <ac:spMkLst>
            <pc:docMk/>
            <pc:sldMk cId="2969412623" sldId="265"/>
            <ac:spMk id="3" creationId="{EF3B9D48-636A-4D22-8356-8A12B9A4B725}"/>
          </ac:spMkLst>
        </pc:spChg>
      </pc:sldChg>
      <pc:sldChg chg="modSp mod">
        <pc:chgData name="Daniel DiPrenda" userId="5d69ba5a154dcd5c" providerId="LiveId" clId="{B1A33688-6F6D-43CD-A6F7-97A4B4A84116}" dt="2022-09-16T11:35:06.428" v="30" actId="27636"/>
        <pc:sldMkLst>
          <pc:docMk/>
          <pc:sldMk cId="1813988768" sldId="301"/>
        </pc:sldMkLst>
        <pc:spChg chg="mod">
          <ac:chgData name="Daniel DiPrenda" userId="5d69ba5a154dcd5c" providerId="LiveId" clId="{B1A33688-6F6D-43CD-A6F7-97A4B4A84116}" dt="2022-09-16T11:33:33.814" v="3" actId="14100"/>
          <ac:spMkLst>
            <pc:docMk/>
            <pc:sldMk cId="1813988768" sldId="301"/>
            <ac:spMk id="2" creationId="{00000000-0000-0000-0000-000000000000}"/>
          </ac:spMkLst>
        </pc:spChg>
        <pc:spChg chg="mod">
          <ac:chgData name="Daniel DiPrenda" userId="5d69ba5a154dcd5c" providerId="LiveId" clId="{B1A33688-6F6D-43CD-A6F7-97A4B4A84116}" dt="2022-09-16T11:35:06.426" v="29" actId="27636"/>
          <ac:spMkLst>
            <pc:docMk/>
            <pc:sldMk cId="1813988768" sldId="301"/>
            <ac:spMk id="3" creationId="{00000000-0000-0000-0000-000000000000}"/>
          </ac:spMkLst>
        </pc:spChg>
        <pc:spChg chg="mod">
          <ac:chgData name="Daniel DiPrenda" userId="5d69ba5a154dcd5c" providerId="LiveId" clId="{B1A33688-6F6D-43CD-A6F7-97A4B4A84116}" dt="2022-09-16T11:35:06.428" v="30" actId="27636"/>
          <ac:spMkLst>
            <pc:docMk/>
            <pc:sldMk cId="1813988768" sldId="301"/>
            <ac:spMk id="4" creationId="{00000000-0000-0000-0000-000000000000}"/>
          </ac:spMkLst>
        </pc:spChg>
      </pc:sldChg>
      <pc:sldChg chg="modSp mod">
        <pc:chgData name="Daniel DiPrenda" userId="5d69ba5a154dcd5c" providerId="LiveId" clId="{B1A33688-6F6D-43CD-A6F7-97A4B4A84116}" dt="2022-09-16T11:33:08.387" v="0" actId="313"/>
        <pc:sldMkLst>
          <pc:docMk/>
          <pc:sldMk cId="377398549" sldId="328"/>
        </pc:sldMkLst>
        <pc:spChg chg="mod">
          <ac:chgData name="Daniel DiPrenda" userId="5d69ba5a154dcd5c" providerId="LiveId" clId="{B1A33688-6F6D-43CD-A6F7-97A4B4A84116}" dt="2022-09-16T11:33:08.387" v="0" actId="313"/>
          <ac:spMkLst>
            <pc:docMk/>
            <pc:sldMk cId="377398549" sldId="328"/>
            <ac:spMk id="4" creationId="{A207B480-94A9-AF3A-32C4-E2026DEDF24E}"/>
          </ac:spMkLst>
        </pc:spChg>
      </pc:sldChg>
    </pc:docChg>
  </pc:docChgLst>
  <pc:docChgLst>
    <pc:chgData name="Daniel DiPrenda" userId="5d69ba5a154dcd5c" providerId="Windows Live" clId="Web-{05EBA1F8-C867-4BD9-B107-657BB1E65D8A}"/>
    <pc:docChg chg="modSld">
      <pc:chgData name="Daniel DiPrenda" userId="5d69ba5a154dcd5c" providerId="Windows Live" clId="Web-{05EBA1F8-C867-4BD9-B107-657BB1E65D8A}" dt="2024-02-01T14:31:26.295" v="47" actId="14100"/>
      <pc:docMkLst>
        <pc:docMk/>
      </pc:docMkLst>
      <pc:sldChg chg="modSp">
        <pc:chgData name="Daniel DiPrenda" userId="5d69ba5a154dcd5c" providerId="Windows Live" clId="Web-{05EBA1F8-C867-4BD9-B107-657BB1E65D8A}" dt="2024-02-01T14:31:26.295" v="47" actId="14100"/>
        <pc:sldMkLst>
          <pc:docMk/>
          <pc:sldMk cId="1624812768" sldId="259"/>
        </pc:sldMkLst>
        <pc:spChg chg="mod">
          <ac:chgData name="Daniel DiPrenda" userId="5d69ba5a154dcd5c" providerId="Windows Live" clId="Web-{05EBA1F8-C867-4BD9-B107-657BB1E65D8A}" dt="2024-02-01T14:31:26.295" v="47" actId="14100"/>
          <ac:spMkLst>
            <pc:docMk/>
            <pc:sldMk cId="1624812768" sldId="259"/>
            <ac:spMk id="5" creationId="{0A1A720D-C1CD-41B9-8078-660D425006DF}"/>
          </ac:spMkLst>
        </pc:spChg>
      </pc:sldChg>
    </pc:docChg>
  </pc:docChgLst>
  <pc:docChgLst>
    <pc:chgData name="Daniel DiPrenda" userId="5d69ba5a154dcd5c" providerId="Windows Live" clId="Web-{5004C5FC-E814-425C-95BF-4B317E645299}"/>
    <pc:docChg chg="delSld">
      <pc:chgData name="Daniel DiPrenda" userId="5d69ba5a154dcd5c" providerId="Windows Live" clId="Web-{5004C5FC-E814-425C-95BF-4B317E645299}" dt="2023-09-07T21:03:18.468" v="17"/>
      <pc:docMkLst>
        <pc:docMk/>
      </pc:docMkLst>
      <pc:sldChg chg="del">
        <pc:chgData name="Daniel DiPrenda" userId="5d69ba5a154dcd5c" providerId="Windows Live" clId="Web-{5004C5FC-E814-425C-95BF-4B317E645299}" dt="2023-09-07T21:03:18.452" v="4"/>
        <pc:sldMkLst>
          <pc:docMk/>
          <pc:sldMk cId="715787045" sldId="270"/>
        </pc:sldMkLst>
      </pc:sldChg>
      <pc:sldChg chg="del">
        <pc:chgData name="Daniel DiPrenda" userId="5d69ba5a154dcd5c" providerId="Windows Live" clId="Web-{5004C5FC-E814-425C-95BF-4B317E645299}" dt="2023-09-07T21:03:18.468" v="17"/>
        <pc:sldMkLst>
          <pc:docMk/>
          <pc:sldMk cId="1034492327" sldId="280"/>
        </pc:sldMkLst>
      </pc:sldChg>
      <pc:sldChg chg="del">
        <pc:chgData name="Daniel DiPrenda" userId="5d69ba5a154dcd5c" providerId="Windows Live" clId="Web-{5004C5FC-E814-425C-95BF-4B317E645299}" dt="2023-09-07T21:03:18.452" v="9"/>
        <pc:sldMkLst>
          <pc:docMk/>
          <pc:sldMk cId="3845583804" sldId="281"/>
        </pc:sldMkLst>
      </pc:sldChg>
      <pc:sldChg chg="del">
        <pc:chgData name="Daniel DiPrenda" userId="5d69ba5a154dcd5c" providerId="Windows Live" clId="Web-{5004C5FC-E814-425C-95BF-4B317E645299}" dt="2023-09-07T21:03:18.452" v="11"/>
        <pc:sldMkLst>
          <pc:docMk/>
          <pc:sldMk cId="799539359" sldId="290"/>
        </pc:sldMkLst>
      </pc:sldChg>
      <pc:sldChg chg="del">
        <pc:chgData name="Daniel DiPrenda" userId="5d69ba5a154dcd5c" providerId="Windows Live" clId="Web-{5004C5FC-E814-425C-95BF-4B317E645299}" dt="2023-09-07T21:03:18.452" v="10"/>
        <pc:sldMkLst>
          <pc:docMk/>
          <pc:sldMk cId="817547986" sldId="291"/>
        </pc:sldMkLst>
      </pc:sldChg>
      <pc:sldChg chg="del">
        <pc:chgData name="Daniel DiPrenda" userId="5d69ba5a154dcd5c" providerId="Windows Live" clId="Web-{5004C5FC-E814-425C-95BF-4B317E645299}" dt="2023-09-07T21:03:18.452" v="8"/>
        <pc:sldMkLst>
          <pc:docMk/>
          <pc:sldMk cId="546234139" sldId="293"/>
        </pc:sldMkLst>
      </pc:sldChg>
      <pc:sldChg chg="del">
        <pc:chgData name="Daniel DiPrenda" userId="5d69ba5a154dcd5c" providerId="Windows Live" clId="Web-{5004C5FC-E814-425C-95BF-4B317E645299}" dt="2023-09-07T21:03:18.452" v="7"/>
        <pc:sldMkLst>
          <pc:docMk/>
          <pc:sldMk cId="215226785" sldId="294"/>
        </pc:sldMkLst>
      </pc:sldChg>
      <pc:sldChg chg="del">
        <pc:chgData name="Daniel DiPrenda" userId="5d69ba5a154dcd5c" providerId="Windows Live" clId="Web-{5004C5FC-E814-425C-95BF-4B317E645299}" dt="2023-09-07T21:03:18.452" v="6"/>
        <pc:sldMkLst>
          <pc:docMk/>
          <pc:sldMk cId="3530878607" sldId="295"/>
        </pc:sldMkLst>
      </pc:sldChg>
      <pc:sldChg chg="del">
        <pc:chgData name="Daniel DiPrenda" userId="5d69ba5a154dcd5c" providerId="Windows Live" clId="Web-{5004C5FC-E814-425C-95BF-4B317E645299}" dt="2023-09-07T21:03:18.468" v="16"/>
        <pc:sldMkLst>
          <pc:docMk/>
          <pc:sldMk cId="905113182" sldId="314"/>
        </pc:sldMkLst>
      </pc:sldChg>
      <pc:sldChg chg="del">
        <pc:chgData name="Daniel DiPrenda" userId="5d69ba5a154dcd5c" providerId="Windows Live" clId="Web-{5004C5FC-E814-425C-95BF-4B317E645299}" dt="2023-09-07T21:03:18.468" v="15"/>
        <pc:sldMkLst>
          <pc:docMk/>
          <pc:sldMk cId="4054117051" sldId="315"/>
        </pc:sldMkLst>
      </pc:sldChg>
      <pc:sldChg chg="del">
        <pc:chgData name="Daniel DiPrenda" userId="5d69ba5a154dcd5c" providerId="Windows Live" clId="Web-{5004C5FC-E814-425C-95BF-4B317E645299}" dt="2023-09-07T21:03:18.468" v="14"/>
        <pc:sldMkLst>
          <pc:docMk/>
          <pc:sldMk cId="402394320" sldId="316"/>
        </pc:sldMkLst>
      </pc:sldChg>
      <pc:sldChg chg="del">
        <pc:chgData name="Daniel DiPrenda" userId="5d69ba5a154dcd5c" providerId="Windows Live" clId="Web-{5004C5FC-E814-425C-95BF-4B317E645299}" dt="2023-09-07T21:03:18.468" v="13"/>
        <pc:sldMkLst>
          <pc:docMk/>
          <pc:sldMk cId="3576540209" sldId="317"/>
        </pc:sldMkLst>
      </pc:sldChg>
      <pc:sldChg chg="del">
        <pc:chgData name="Daniel DiPrenda" userId="5d69ba5a154dcd5c" providerId="Windows Live" clId="Web-{5004C5FC-E814-425C-95BF-4B317E645299}" dt="2023-09-07T21:03:18.468" v="12"/>
        <pc:sldMkLst>
          <pc:docMk/>
          <pc:sldMk cId="2801748660" sldId="318"/>
        </pc:sldMkLst>
      </pc:sldChg>
      <pc:sldChg chg="del">
        <pc:chgData name="Daniel DiPrenda" userId="5d69ba5a154dcd5c" providerId="Windows Live" clId="Web-{5004C5FC-E814-425C-95BF-4B317E645299}" dt="2023-09-07T21:03:18.452" v="5"/>
        <pc:sldMkLst>
          <pc:docMk/>
          <pc:sldMk cId="712739396" sldId="323"/>
        </pc:sldMkLst>
      </pc:sldChg>
      <pc:sldChg chg="del">
        <pc:chgData name="Daniel DiPrenda" userId="5d69ba5a154dcd5c" providerId="Windows Live" clId="Web-{5004C5FC-E814-425C-95BF-4B317E645299}" dt="2023-09-07T21:03:18.452" v="3"/>
        <pc:sldMkLst>
          <pc:docMk/>
          <pc:sldMk cId="207585156" sldId="324"/>
        </pc:sldMkLst>
      </pc:sldChg>
      <pc:sldChg chg="del">
        <pc:chgData name="Daniel DiPrenda" userId="5d69ba5a154dcd5c" providerId="Windows Live" clId="Web-{5004C5FC-E814-425C-95BF-4B317E645299}" dt="2023-09-07T21:03:18.452" v="2"/>
        <pc:sldMkLst>
          <pc:docMk/>
          <pc:sldMk cId="4010979473" sldId="325"/>
        </pc:sldMkLst>
      </pc:sldChg>
      <pc:sldChg chg="del">
        <pc:chgData name="Daniel DiPrenda" userId="5d69ba5a154dcd5c" providerId="Windows Live" clId="Web-{5004C5FC-E814-425C-95BF-4B317E645299}" dt="2023-09-07T21:03:18.452" v="1"/>
        <pc:sldMkLst>
          <pc:docMk/>
          <pc:sldMk cId="3520018063" sldId="326"/>
        </pc:sldMkLst>
      </pc:sldChg>
      <pc:sldChg chg="del">
        <pc:chgData name="Daniel DiPrenda" userId="5d69ba5a154dcd5c" providerId="Windows Live" clId="Web-{5004C5FC-E814-425C-95BF-4B317E645299}" dt="2023-09-07T21:03:18.452" v="0"/>
        <pc:sldMkLst>
          <pc:docMk/>
          <pc:sldMk cId="4256548273" sldId="32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17B1D7-D2F7-4DFA-A90E-9258EC25FEF1}" type="datetimeFigureOut">
              <a:rPr lang="en-US" smtClean="0"/>
              <a:t>8/29/2025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62380A-01A6-4AF6-A717-81ACBA97FBB8}" type="slidenum">
              <a:rPr lang="en-US" smtClean="0"/>
              <a:t>‹#›</a:t>
            </a:fld>
            <a:endParaRPr lang="en-US"/>
          </a:p>
        </p:txBody>
      </p:sp>
    </p:spTree>
    <p:extLst>
      <p:ext uri="{BB962C8B-B14F-4D97-AF65-F5344CB8AC3E}">
        <p14:creationId xmlns:p14="http://schemas.microsoft.com/office/powerpoint/2010/main" val="3168652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F7DEF-4176-4F2F-B5D7-BC12171FE3A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18344C2-1C11-41B8-AC32-A232ED8D674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53BE787-8CFF-4AED-94C5-9F0B947D8B7A}"/>
              </a:ext>
            </a:extLst>
          </p:cNvPr>
          <p:cNvSpPr>
            <a:spLocks noGrp="1"/>
          </p:cNvSpPr>
          <p:nvPr>
            <p:ph type="dt" sz="half" idx="10"/>
          </p:nvPr>
        </p:nvSpPr>
        <p:spPr/>
        <p:txBody>
          <a:bodyPr/>
          <a:lstStyle/>
          <a:p>
            <a:fld id="{E74C83F2-FA33-4E60-BB1B-4229C4B202CA}" type="datetimeFigureOut">
              <a:rPr lang="en-US" smtClean="0"/>
              <a:t>8/29/2025</a:t>
            </a:fld>
            <a:endParaRPr lang="en-US"/>
          </a:p>
        </p:txBody>
      </p:sp>
      <p:sp>
        <p:nvSpPr>
          <p:cNvPr id="5" name="Footer Placeholder 4">
            <a:extLst>
              <a:ext uri="{FF2B5EF4-FFF2-40B4-BE49-F238E27FC236}">
                <a16:creationId xmlns:a16="http://schemas.microsoft.com/office/drawing/2014/main" id="{D2DBC752-60EA-4522-8244-100E38EC74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0E8399-AB4D-4255-9FC5-C2BB48440B9C}"/>
              </a:ext>
            </a:extLst>
          </p:cNvPr>
          <p:cNvSpPr>
            <a:spLocks noGrp="1"/>
          </p:cNvSpPr>
          <p:nvPr>
            <p:ph type="sldNum" sz="quarter" idx="12"/>
          </p:nvPr>
        </p:nvSpPr>
        <p:spPr/>
        <p:txBody>
          <a:bodyPr/>
          <a:lstStyle/>
          <a:p>
            <a:fld id="{B7EF2027-7EA7-4100-83AF-8DB617B1EE5D}" type="slidenum">
              <a:rPr lang="en-US" smtClean="0"/>
              <a:t>‹#›</a:t>
            </a:fld>
            <a:endParaRPr lang="en-US"/>
          </a:p>
        </p:txBody>
      </p:sp>
    </p:spTree>
    <p:extLst>
      <p:ext uri="{BB962C8B-B14F-4D97-AF65-F5344CB8AC3E}">
        <p14:creationId xmlns:p14="http://schemas.microsoft.com/office/powerpoint/2010/main" val="10181131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F34AD-F8C6-4438-B2CC-48EFD68DE5E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E458E3-3E1D-433F-96DF-F1E2DCA16F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983D1D-5E9C-4E31-8A5E-4F4C46B326F1}"/>
              </a:ext>
            </a:extLst>
          </p:cNvPr>
          <p:cNvSpPr>
            <a:spLocks noGrp="1"/>
          </p:cNvSpPr>
          <p:nvPr>
            <p:ph type="dt" sz="half" idx="10"/>
          </p:nvPr>
        </p:nvSpPr>
        <p:spPr/>
        <p:txBody>
          <a:bodyPr/>
          <a:lstStyle/>
          <a:p>
            <a:fld id="{E74C83F2-FA33-4E60-BB1B-4229C4B202CA}" type="datetimeFigureOut">
              <a:rPr lang="en-US" smtClean="0"/>
              <a:t>8/29/2025</a:t>
            </a:fld>
            <a:endParaRPr lang="en-US"/>
          </a:p>
        </p:txBody>
      </p:sp>
      <p:sp>
        <p:nvSpPr>
          <p:cNvPr id="5" name="Footer Placeholder 4">
            <a:extLst>
              <a:ext uri="{FF2B5EF4-FFF2-40B4-BE49-F238E27FC236}">
                <a16:creationId xmlns:a16="http://schemas.microsoft.com/office/drawing/2014/main" id="{9534E6F7-0CC5-45C3-A663-616BA4ED29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B17822-48C2-4FFC-A680-5FE3A8F236D5}"/>
              </a:ext>
            </a:extLst>
          </p:cNvPr>
          <p:cNvSpPr>
            <a:spLocks noGrp="1"/>
          </p:cNvSpPr>
          <p:nvPr>
            <p:ph type="sldNum" sz="quarter" idx="12"/>
          </p:nvPr>
        </p:nvSpPr>
        <p:spPr/>
        <p:txBody>
          <a:bodyPr/>
          <a:lstStyle/>
          <a:p>
            <a:fld id="{B7EF2027-7EA7-4100-83AF-8DB617B1EE5D}" type="slidenum">
              <a:rPr lang="en-US" smtClean="0"/>
              <a:t>‹#›</a:t>
            </a:fld>
            <a:endParaRPr lang="en-US"/>
          </a:p>
        </p:txBody>
      </p:sp>
    </p:spTree>
    <p:extLst>
      <p:ext uri="{BB962C8B-B14F-4D97-AF65-F5344CB8AC3E}">
        <p14:creationId xmlns:p14="http://schemas.microsoft.com/office/powerpoint/2010/main" val="1994129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ABA63-7D13-4E73-AB27-60057790D29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8EA9DC9-F7AB-4181-8CF3-CCBA52DD6F5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44874DF-9F06-4C82-A219-FCE8875A8ED1}"/>
              </a:ext>
            </a:extLst>
          </p:cNvPr>
          <p:cNvSpPr>
            <a:spLocks noGrp="1"/>
          </p:cNvSpPr>
          <p:nvPr>
            <p:ph type="dt" sz="half" idx="10"/>
          </p:nvPr>
        </p:nvSpPr>
        <p:spPr/>
        <p:txBody>
          <a:bodyPr/>
          <a:lstStyle/>
          <a:p>
            <a:fld id="{E74C83F2-FA33-4E60-BB1B-4229C4B202CA}" type="datetimeFigureOut">
              <a:rPr lang="en-US" smtClean="0"/>
              <a:t>8/29/2025</a:t>
            </a:fld>
            <a:endParaRPr lang="en-US"/>
          </a:p>
        </p:txBody>
      </p:sp>
      <p:sp>
        <p:nvSpPr>
          <p:cNvPr id="5" name="Footer Placeholder 4">
            <a:extLst>
              <a:ext uri="{FF2B5EF4-FFF2-40B4-BE49-F238E27FC236}">
                <a16:creationId xmlns:a16="http://schemas.microsoft.com/office/drawing/2014/main" id="{67E721BC-0703-49B5-8313-9D2BF177B6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EDE6D2-47DD-437C-A18A-BE4472DA95B8}"/>
              </a:ext>
            </a:extLst>
          </p:cNvPr>
          <p:cNvSpPr>
            <a:spLocks noGrp="1"/>
          </p:cNvSpPr>
          <p:nvPr>
            <p:ph type="sldNum" sz="quarter" idx="12"/>
          </p:nvPr>
        </p:nvSpPr>
        <p:spPr/>
        <p:txBody>
          <a:bodyPr/>
          <a:lstStyle/>
          <a:p>
            <a:fld id="{B7EF2027-7EA7-4100-83AF-8DB617B1EE5D}" type="slidenum">
              <a:rPr lang="en-US" smtClean="0"/>
              <a:t>‹#›</a:t>
            </a:fld>
            <a:endParaRPr lang="en-US"/>
          </a:p>
        </p:txBody>
      </p:sp>
    </p:spTree>
    <p:extLst>
      <p:ext uri="{BB962C8B-B14F-4D97-AF65-F5344CB8AC3E}">
        <p14:creationId xmlns:p14="http://schemas.microsoft.com/office/powerpoint/2010/main" val="22998956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9BEF5-7699-4705-92E1-E507767E75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564D58A-DD67-4A67-B3E6-FA9A89D1C8B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86CD0D2-DC58-41B2-BAA7-855A9028F68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55A307D-15C9-4A22-B10B-01C6D5FA8F2B}"/>
              </a:ext>
            </a:extLst>
          </p:cNvPr>
          <p:cNvSpPr>
            <a:spLocks noGrp="1"/>
          </p:cNvSpPr>
          <p:nvPr>
            <p:ph type="dt" sz="half" idx="10"/>
          </p:nvPr>
        </p:nvSpPr>
        <p:spPr/>
        <p:txBody>
          <a:bodyPr/>
          <a:lstStyle/>
          <a:p>
            <a:fld id="{E74C83F2-FA33-4E60-BB1B-4229C4B202CA}" type="datetimeFigureOut">
              <a:rPr lang="en-US" smtClean="0"/>
              <a:t>8/29/2025</a:t>
            </a:fld>
            <a:endParaRPr lang="en-US"/>
          </a:p>
        </p:txBody>
      </p:sp>
      <p:sp>
        <p:nvSpPr>
          <p:cNvPr id="6" name="Footer Placeholder 5">
            <a:extLst>
              <a:ext uri="{FF2B5EF4-FFF2-40B4-BE49-F238E27FC236}">
                <a16:creationId xmlns:a16="http://schemas.microsoft.com/office/drawing/2014/main" id="{7F53A871-23A4-44B4-B4D4-265DA94B22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DE6626-B1BA-4F53-A817-AABD6E253464}"/>
              </a:ext>
            </a:extLst>
          </p:cNvPr>
          <p:cNvSpPr>
            <a:spLocks noGrp="1"/>
          </p:cNvSpPr>
          <p:nvPr>
            <p:ph type="sldNum" sz="quarter" idx="12"/>
          </p:nvPr>
        </p:nvSpPr>
        <p:spPr/>
        <p:txBody>
          <a:bodyPr/>
          <a:lstStyle/>
          <a:p>
            <a:fld id="{B7EF2027-7EA7-4100-83AF-8DB617B1EE5D}" type="slidenum">
              <a:rPr lang="en-US" smtClean="0"/>
              <a:t>‹#›</a:t>
            </a:fld>
            <a:endParaRPr lang="en-US"/>
          </a:p>
        </p:txBody>
      </p:sp>
    </p:spTree>
    <p:extLst>
      <p:ext uri="{BB962C8B-B14F-4D97-AF65-F5344CB8AC3E}">
        <p14:creationId xmlns:p14="http://schemas.microsoft.com/office/powerpoint/2010/main" val="27813806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B80C0-1F10-4498-A168-4A800856E5C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ABCFC7F-4346-40BB-A62F-FB2B72F0BFE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317977D-7084-49AD-826D-E8A56487579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EDB4146-A1A9-4E53-86A1-B2F03E3FF2D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5EB2E3F-5154-42AD-8392-2BEB2D49CE5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1C78217-8E23-4C32-8A2A-91E784577B6D}"/>
              </a:ext>
            </a:extLst>
          </p:cNvPr>
          <p:cNvSpPr>
            <a:spLocks noGrp="1"/>
          </p:cNvSpPr>
          <p:nvPr>
            <p:ph type="dt" sz="half" idx="10"/>
          </p:nvPr>
        </p:nvSpPr>
        <p:spPr/>
        <p:txBody>
          <a:bodyPr/>
          <a:lstStyle/>
          <a:p>
            <a:fld id="{E74C83F2-FA33-4E60-BB1B-4229C4B202CA}" type="datetimeFigureOut">
              <a:rPr lang="en-US" smtClean="0"/>
              <a:t>8/29/2025</a:t>
            </a:fld>
            <a:endParaRPr lang="en-US"/>
          </a:p>
        </p:txBody>
      </p:sp>
      <p:sp>
        <p:nvSpPr>
          <p:cNvPr id="8" name="Footer Placeholder 7">
            <a:extLst>
              <a:ext uri="{FF2B5EF4-FFF2-40B4-BE49-F238E27FC236}">
                <a16:creationId xmlns:a16="http://schemas.microsoft.com/office/drawing/2014/main" id="{A4E3D1D6-F6C5-40B4-AF44-F3524C51007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DB40802-457E-42B2-A460-6FB2B20D696F}"/>
              </a:ext>
            </a:extLst>
          </p:cNvPr>
          <p:cNvSpPr>
            <a:spLocks noGrp="1"/>
          </p:cNvSpPr>
          <p:nvPr>
            <p:ph type="sldNum" sz="quarter" idx="12"/>
          </p:nvPr>
        </p:nvSpPr>
        <p:spPr/>
        <p:txBody>
          <a:bodyPr/>
          <a:lstStyle/>
          <a:p>
            <a:fld id="{B7EF2027-7EA7-4100-83AF-8DB617B1EE5D}" type="slidenum">
              <a:rPr lang="en-US" smtClean="0"/>
              <a:t>‹#›</a:t>
            </a:fld>
            <a:endParaRPr lang="en-US"/>
          </a:p>
        </p:txBody>
      </p:sp>
    </p:spTree>
    <p:extLst>
      <p:ext uri="{BB962C8B-B14F-4D97-AF65-F5344CB8AC3E}">
        <p14:creationId xmlns:p14="http://schemas.microsoft.com/office/powerpoint/2010/main" val="1958101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5B0AA-23E2-46C0-9D72-39030583983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7B57448-E42C-4B1F-BA8D-4723B0498B31}"/>
              </a:ext>
            </a:extLst>
          </p:cNvPr>
          <p:cNvSpPr>
            <a:spLocks noGrp="1"/>
          </p:cNvSpPr>
          <p:nvPr>
            <p:ph type="dt" sz="half" idx="10"/>
          </p:nvPr>
        </p:nvSpPr>
        <p:spPr/>
        <p:txBody>
          <a:bodyPr/>
          <a:lstStyle/>
          <a:p>
            <a:fld id="{E74C83F2-FA33-4E60-BB1B-4229C4B202CA}" type="datetimeFigureOut">
              <a:rPr lang="en-US" smtClean="0"/>
              <a:t>8/29/2025</a:t>
            </a:fld>
            <a:endParaRPr lang="en-US"/>
          </a:p>
        </p:txBody>
      </p:sp>
      <p:sp>
        <p:nvSpPr>
          <p:cNvPr id="4" name="Footer Placeholder 3">
            <a:extLst>
              <a:ext uri="{FF2B5EF4-FFF2-40B4-BE49-F238E27FC236}">
                <a16:creationId xmlns:a16="http://schemas.microsoft.com/office/drawing/2014/main" id="{C53B9C96-C56C-4C70-B2B6-0ED5C496172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2DA6724-BFD5-4C76-BD02-CDCD2291B0C2}"/>
              </a:ext>
            </a:extLst>
          </p:cNvPr>
          <p:cNvSpPr>
            <a:spLocks noGrp="1"/>
          </p:cNvSpPr>
          <p:nvPr>
            <p:ph type="sldNum" sz="quarter" idx="12"/>
          </p:nvPr>
        </p:nvSpPr>
        <p:spPr/>
        <p:txBody>
          <a:bodyPr/>
          <a:lstStyle/>
          <a:p>
            <a:fld id="{B7EF2027-7EA7-4100-83AF-8DB617B1EE5D}" type="slidenum">
              <a:rPr lang="en-US" smtClean="0"/>
              <a:t>‹#›</a:t>
            </a:fld>
            <a:endParaRPr lang="en-US"/>
          </a:p>
        </p:txBody>
      </p:sp>
    </p:spTree>
    <p:extLst>
      <p:ext uri="{BB962C8B-B14F-4D97-AF65-F5344CB8AC3E}">
        <p14:creationId xmlns:p14="http://schemas.microsoft.com/office/powerpoint/2010/main" val="27488456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F38DB8A-FEFB-4446-AB0C-BE5E80A3396D}"/>
              </a:ext>
            </a:extLst>
          </p:cNvPr>
          <p:cNvSpPr>
            <a:spLocks noGrp="1"/>
          </p:cNvSpPr>
          <p:nvPr>
            <p:ph type="dt" sz="half" idx="10"/>
          </p:nvPr>
        </p:nvSpPr>
        <p:spPr/>
        <p:txBody>
          <a:bodyPr/>
          <a:lstStyle/>
          <a:p>
            <a:fld id="{E74C83F2-FA33-4E60-BB1B-4229C4B202CA}" type="datetimeFigureOut">
              <a:rPr lang="en-US" smtClean="0"/>
              <a:t>8/29/2025</a:t>
            </a:fld>
            <a:endParaRPr lang="en-US"/>
          </a:p>
        </p:txBody>
      </p:sp>
      <p:sp>
        <p:nvSpPr>
          <p:cNvPr id="3" name="Footer Placeholder 2">
            <a:extLst>
              <a:ext uri="{FF2B5EF4-FFF2-40B4-BE49-F238E27FC236}">
                <a16:creationId xmlns:a16="http://schemas.microsoft.com/office/drawing/2014/main" id="{22AA0071-E4A4-4AF1-9484-CBEE9555A45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24074C0-6615-4340-B1AA-7FF179060CA8}"/>
              </a:ext>
            </a:extLst>
          </p:cNvPr>
          <p:cNvSpPr>
            <a:spLocks noGrp="1"/>
          </p:cNvSpPr>
          <p:nvPr>
            <p:ph type="sldNum" sz="quarter" idx="12"/>
          </p:nvPr>
        </p:nvSpPr>
        <p:spPr/>
        <p:txBody>
          <a:bodyPr/>
          <a:lstStyle/>
          <a:p>
            <a:fld id="{B7EF2027-7EA7-4100-83AF-8DB617B1EE5D}" type="slidenum">
              <a:rPr lang="en-US" smtClean="0"/>
              <a:t>‹#›</a:t>
            </a:fld>
            <a:endParaRPr lang="en-US"/>
          </a:p>
        </p:txBody>
      </p:sp>
    </p:spTree>
    <p:extLst>
      <p:ext uri="{BB962C8B-B14F-4D97-AF65-F5344CB8AC3E}">
        <p14:creationId xmlns:p14="http://schemas.microsoft.com/office/powerpoint/2010/main" val="893458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E8B52-EFB2-456F-9948-445682ED0C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0F0F001-E4B2-47C6-B28E-7912AA46AB5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ACF5488-9DA0-4675-9721-6350926010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37543BD-5CBC-4CD1-84B2-F3769427C177}"/>
              </a:ext>
            </a:extLst>
          </p:cNvPr>
          <p:cNvSpPr>
            <a:spLocks noGrp="1"/>
          </p:cNvSpPr>
          <p:nvPr>
            <p:ph type="dt" sz="half" idx="10"/>
          </p:nvPr>
        </p:nvSpPr>
        <p:spPr/>
        <p:txBody>
          <a:bodyPr/>
          <a:lstStyle/>
          <a:p>
            <a:fld id="{E74C83F2-FA33-4E60-BB1B-4229C4B202CA}" type="datetimeFigureOut">
              <a:rPr lang="en-US" smtClean="0"/>
              <a:t>8/29/2025</a:t>
            </a:fld>
            <a:endParaRPr lang="en-US"/>
          </a:p>
        </p:txBody>
      </p:sp>
      <p:sp>
        <p:nvSpPr>
          <p:cNvPr id="6" name="Footer Placeholder 5">
            <a:extLst>
              <a:ext uri="{FF2B5EF4-FFF2-40B4-BE49-F238E27FC236}">
                <a16:creationId xmlns:a16="http://schemas.microsoft.com/office/drawing/2014/main" id="{3D700A96-580E-4B38-89CD-546CB01CA6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7E3BA4-2A62-4946-9E28-E7B4CEDCDD50}"/>
              </a:ext>
            </a:extLst>
          </p:cNvPr>
          <p:cNvSpPr>
            <a:spLocks noGrp="1"/>
          </p:cNvSpPr>
          <p:nvPr>
            <p:ph type="sldNum" sz="quarter" idx="12"/>
          </p:nvPr>
        </p:nvSpPr>
        <p:spPr/>
        <p:txBody>
          <a:bodyPr/>
          <a:lstStyle/>
          <a:p>
            <a:fld id="{B7EF2027-7EA7-4100-83AF-8DB617B1EE5D}" type="slidenum">
              <a:rPr lang="en-US" smtClean="0"/>
              <a:t>‹#›</a:t>
            </a:fld>
            <a:endParaRPr lang="en-US"/>
          </a:p>
        </p:txBody>
      </p:sp>
    </p:spTree>
    <p:extLst>
      <p:ext uri="{BB962C8B-B14F-4D97-AF65-F5344CB8AC3E}">
        <p14:creationId xmlns:p14="http://schemas.microsoft.com/office/powerpoint/2010/main" val="41350854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4F0CB-6C11-4C66-A4C4-CF854B9372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26055BD-F227-4C3E-A5EA-FDC54A2DE5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719652C-77B1-4DBD-A6EA-9DF25F1F46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3CF50D-5640-43CF-B7C2-0A604D7F322B}"/>
              </a:ext>
            </a:extLst>
          </p:cNvPr>
          <p:cNvSpPr>
            <a:spLocks noGrp="1"/>
          </p:cNvSpPr>
          <p:nvPr>
            <p:ph type="dt" sz="half" idx="10"/>
          </p:nvPr>
        </p:nvSpPr>
        <p:spPr/>
        <p:txBody>
          <a:bodyPr/>
          <a:lstStyle/>
          <a:p>
            <a:fld id="{E74C83F2-FA33-4E60-BB1B-4229C4B202CA}" type="datetimeFigureOut">
              <a:rPr lang="en-US" smtClean="0"/>
              <a:t>8/29/2025</a:t>
            </a:fld>
            <a:endParaRPr lang="en-US"/>
          </a:p>
        </p:txBody>
      </p:sp>
      <p:sp>
        <p:nvSpPr>
          <p:cNvPr id="6" name="Footer Placeholder 5">
            <a:extLst>
              <a:ext uri="{FF2B5EF4-FFF2-40B4-BE49-F238E27FC236}">
                <a16:creationId xmlns:a16="http://schemas.microsoft.com/office/drawing/2014/main" id="{823A709B-52B6-4806-8EA1-14806BB36D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5218C61-1540-49FA-8A00-88460FF93DB3}"/>
              </a:ext>
            </a:extLst>
          </p:cNvPr>
          <p:cNvSpPr>
            <a:spLocks noGrp="1"/>
          </p:cNvSpPr>
          <p:nvPr>
            <p:ph type="sldNum" sz="quarter" idx="12"/>
          </p:nvPr>
        </p:nvSpPr>
        <p:spPr/>
        <p:txBody>
          <a:bodyPr/>
          <a:lstStyle/>
          <a:p>
            <a:fld id="{B7EF2027-7EA7-4100-83AF-8DB617B1EE5D}" type="slidenum">
              <a:rPr lang="en-US" smtClean="0"/>
              <a:t>‹#›</a:t>
            </a:fld>
            <a:endParaRPr lang="en-US"/>
          </a:p>
        </p:txBody>
      </p:sp>
    </p:spTree>
    <p:extLst>
      <p:ext uri="{BB962C8B-B14F-4D97-AF65-F5344CB8AC3E}">
        <p14:creationId xmlns:p14="http://schemas.microsoft.com/office/powerpoint/2010/main" val="22869782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2CAB5-BED2-4DF7-B094-7B3941932C0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6B9D9BD-D0FF-4D76-AEE9-016C00FCF18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4C101E-C7E1-4E6A-B5D1-3CCD457C6B4B}"/>
              </a:ext>
            </a:extLst>
          </p:cNvPr>
          <p:cNvSpPr>
            <a:spLocks noGrp="1"/>
          </p:cNvSpPr>
          <p:nvPr>
            <p:ph type="dt" sz="half" idx="10"/>
          </p:nvPr>
        </p:nvSpPr>
        <p:spPr/>
        <p:txBody>
          <a:bodyPr/>
          <a:lstStyle/>
          <a:p>
            <a:fld id="{E74C83F2-FA33-4E60-BB1B-4229C4B202CA}" type="datetimeFigureOut">
              <a:rPr lang="en-US" smtClean="0"/>
              <a:t>8/29/2025</a:t>
            </a:fld>
            <a:endParaRPr lang="en-US"/>
          </a:p>
        </p:txBody>
      </p:sp>
      <p:sp>
        <p:nvSpPr>
          <p:cNvPr id="5" name="Footer Placeholder 4">
            <a:extLst>
              <a:ext uri="{FF2B5EF4-FFF2-40B4-BE49-F238E27FC236}">
                <a16:creationId xmlns:a16="http://schemas.microsoft.com/office/drawing/2014/main" id="{ABFA9CA6-40AF-4E01-887A-B58D55EDD6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1F9927-315D-41F4-94B9-EDF3ABFD1093}"/>
              </a:ext>
            </a:extLst>
          </p:cNvPr>
          <p:cNvSpPr>
            <a:spLocks noGrp="1"/>
          </p:cNvSpPr>
          <p:nvPr>
            <p:ph type="sldNum" sz="quarter" idx="12"/>
          </p:nvPr>
        </p:nvSpPr>
        <p:spPr/>
        <p:txBody>
          <a:bodyPr/>
          <a:lstStyle/>
          <a:p>
            <a:fld id="{B7EF2027-7EA7-4100-83AF-8DB617B1EE5D}" type="slidenum">
              <a:rPr lang="en-US" smtClean="0"/>
              <a:t>‹#›</a:t>
            </a:fld>
            <a:endParaRPr lang="en-US"/>
          </a:p>
        </p:txBody>
      </p:sp>
    </p:spTree>
    <p:extLst>
      <p:ext uri="{BB962C8B-B14F-4D97-AF65-F5344CB8AC3E}">
        <p14:creationId xmlns:p14="http://schemas.microsoft.com/office/powerpoint/2010/main" val="19049179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F1AD59-FBEA-468F-80FB-340B888EC39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D84DA0B-964F-4E51-B0BC-87B1A24B8BD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E22F6D-8678-4692-B4AA-08967441A883}"/>
              </a:ext>
            </a:extLst>
          </p:cNvPr>
          <p:cNvSpPr>
            <a:spLocks noGrp="1"/>
          </p:cNvSpPr>
          <p:nvPr>
            <p:ph type="dt" sz="half" idx="10"/>
          </p:nvPr>
        </p:nvSpPr>
        <p:spPr/>
        <p:txBody>
          <a:bodyPr/>
          <a:lstStyle/>
          <a:p>
            <a:fld id="{E74C83F2-FA33-4E60-BB1B-4229C4B202CA}" type="datetimeFigureOut">
              <a:rPr lang="en-US" smtClean="0"/>
              <a:t>8/29/2025</a:t>
            </a:fld>
            <a:endParaRPr lang="en-US"/>
          </a:p>
        </p:txBody>
      </p:sp>
      <p:sp>
        <p:nvSpPr>
          <p:cNvPr id="5" name="Footer Placeholder 4">
            <a:extLst>
              <a:ext uri="{FF2B5EF4-FFF2-40B4-BE49-F238E27FC236}">
                <a16:creationId xmlns:a16="http://schemas.microsoft.com/office/drawing/2014/main" id="{9913C70F-BBAD-43B9-9156-27D10950E8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7BCD19-4EBF-4D9C-9481-B38EB76E9EF5}"/>
              </a:ext>
            </a:extLst>
          </p:cNvPr>
          <p:cNvSpPr>
            <a:spLocks noGrp="1"/>
          </p:cNvSpPr>
          <p:nvPr>
            <p:ph type="sldNum" sz="quarter" idx="12"/>
          </p:nvPr>
        </p:nvSpPr>
        <p:spPr/>
        <p:txBody>
          <a:bodyPr/>
          <a:lstStyle/>
          <a:p>
            <a:fld id="{B7EF2027-7EA7-4100-83AF-8DB617B1EE5D}" type="slidenum">
              <a:rPr lang="en-US" smtClean="0"/>
              <a:t>‹#›</a:t>
            </a:fld>
            <a:endParaRPr lang="en-US"/>
          </a:p>
        </p:txBody>
      </p:sp>
    </p:spTree>
    <p:extLst>
      <p:ext uri="{BB962C8B-B14F-4D97-AF65-F5344CB8AC3E}">
        <p14:creationId xmlns:p14="http://schemas.microsoft.com/office/powerpoint/2010/main" val="36139986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F26F964-F2CD-4C27-AB09-387F6EFFD9A7}" type="datetime4">
              <a:rPr lang="en-US" smtClean="0"/>
              <a:t>August 29, 2025</a:t>
            </a:fld>
            <a:endParaRPr lang="en-US"/>
          </a:p>
        </p:txBody>
      </p:sp>
      <p:sp>
        <p:nvSpPr>
          <p:cNvPr id="5" name="Footer Placeholder 4"/>
          <p:cNvSpPr>
            <a:spLocks noGrp="1"/>
          </p:cNvSpPr>
          <p:nvPr>
            <p:ph type="ftr" sz="quarter" idx="11"/>
          </p:nvPr>
        </p:nvSpPr>
        <p:spPr/>
        <p:txBody>
          <a:bodyPr/>
          <a:lstStyle/>
          <a:p>
            <a:r>
              <a:rPr lang="fr-FR"/>
              <a:t>Source https://openstax.org/details/books/american-government-2e </a:t>
            </a:r>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609600" y="241327"/>
            <a:ext cx="10750549" cy="659535"/>
          </a:xfrm>
        </p:spPr>
        <p:txBody>
          <a:bodyPr/>
          <a:lstStyle/>
          <a:p>
            <a:r>
              <a:rPr lang="en-US" dirty="0"/>
              <a:t>Click to edit</a:t>
            </a:r>
          </a:p>
        </p:txBody>
      </p:sp>
      <p:sp>
        <p:nvSpPr>
          <p:cNvPr id="8" name="Picture Placeholder 8"/>
          <p:cNvSpPr>
            <a:spLocks noGrp="1"/>
          </p:cNvSpPr>
          <p:nvPr>
            <p:ph type="pic" sz="quarter" idx="13"/>
          </p:nvPr>
        </p:nvSpPr>
        <p:spPr>
          <a:xfrm>
            <a:off x="609599" y="1122387"/>
            <a:ext cx="10750551" cy="3500071"/>
          </a:xfrm>
        </p:spPr>
        <p:txBody>
          <a:bodyPr/>
          <a:lstStyle/>
          <a:p>
            <a:endParaRPr lang="en-US" dirty="0"/>
          </a:p>
        </p:txBody>
      </p:sp>
      <p:sp>
        <p:nvSpPr>
          <p:cNvPr id="9" name="Text Placeholder 10"/>
          <p:cNvSpPr>
            <a:spLocks noGrp="1"/>
          </p:cNvSpPr>
          <p:nvPr>
            <p:ph type="body" sz="quarter" idx="14"/>
          </p:nvPr>
        </p:nvSpPr>
        <p:spPr>
          <a:xfrm>
            <a:off x="609600" y="4843982"/>
            <a:ext cx="10750549"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931551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41327"/>
            <a:ext cx="10750549" cy="659535"/>
          </a:xfrm>
        </p:spPr>
        <p:txBody>
          <a:bodyPr/>
          <a:lstStyle/>
          <a:p>
            <a:r>
              <a:rPr lang="en-US" dirty="0"/>
              <a:t>Click to edit</a:t>
            </a:r>
          </a:p>
        </p:txBody>
      </p:sp>
      <p:sp>
        <p:nvSpPr>
          <p:cNvPr id="5" name="Date Placeholder 4"/>
          <p:cNvSpPr>
            <a:spLocks noGrp="1"/>
          </p:cNvSpPr>
          <p:nvPr>
            <p:ph type="dt" sz="half" idx="10"/>
          </p:nvPr>
        </p:nvSpPr>
        <p:spPr/>
        <p:txBody>
          <a:bodyPr/>
          <a:lstStyle/>
          <a:p>
            <a:fld id="{2AEEEAC8-7A72-4151-8FD7-C2C1DEF20949}" type="datetime4">
              <a:rPr lang="en-US" smtClean="0"/>
              <a:t>August 29, 2025</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609599" y="1107619"/>
            <a:ext cx="5375492" cy="4607689"/>
          </a:xfrm>
        </p:spPr>
        <p:txBody>
          <a:bodyPr/>
          <a:lstStyle/>
          <a:p>
            <a:endParaRPr lang="en-US" dirty="0"/>
          </a:p>
        </p:txBody>
      </p:sp>
      <p:sp>
        <p:nvSpPr>
          <p:cNvPr id="11" name="Text Placeholder 10"/>
          <p:cNvSpPr>
            <a:spLocks noGrp="1"/>
          </p:cNvSpPr>
          <p:nvPr>
            <p:ph type="body" sz="quarter" idx="14"/>
          </p:nvPr>
        </p:nvSpPr>
        <p:spPr>
          <a:xfrm>
            <a:off x="6142567" y="1107618"/>
            <a:ext cx="5217584"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769269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3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2596DB4-4B70-4417-BECE-EEDA6C466182}" type="datetime4">
              <a:rPr lang="en-US" smtClean="0"/>
              <a:t>August 29, 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609600" y="241327"/>
            <a:ext cx="10750549" cy="659535"/>
          </a:xfrm>
        </p:spPr>
        <p:txBody>
          <a:bodyPr/>
          <a:lstStyle/>
          <a:p>
            <a:r>
              <a:rPr lang="en-US" dirty="0"/>
              <a:t>Click to edit</a:t>
            </a:r>
          </a:p>
        </p:txBody>
      </p:sp>
      <p:sp>
        <p:nvSpPr>
          <p:cNvPr id="8" name="Picture Placeholder 8"/>
          <p:cNvSpPr>
            <a:spLocks noGrp="1"/>
          </p:cNvSpPr>
          <p:nvPr>
            <p:ph type="pic" sz="quarter" idx="13"/>
          </p:nvPr>
        </p:nvSpPr>
        <p:spPr>
          <a:xfrm>
            <a:off x="609599" y="1122387"/>
            <a:ext cx="10750551" cy="3500071"/>
          </a:xfrm>
        </p:spPr>
        <p:txBody>
          <a:bodyPr/>
          <a:lstStyle/>
          <a:p>
            <a:endParaRPr lang="en-US" dirty="0"/>
          </a:p>
        </p:txBody>
      </p:sp>
      <p:sp>
        <p:nvSpPr>
          <p:cNvPr id="9" name="Text Placeholder 10"/>
          <p:cNvSpPr>
            <a:spLocks noGrp="1"/>
          </p:cNvSpPr>
          <p:nvPr>
            <p:ph type="body" sz="quarter" idx="14"/>
          </p:nvPr>
        </p:nvSpPr>
        <p:spPr>
          <a:xfrm>
            <a:off x="609600" y="4843982"/>
            <a:ext cx="10750549"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405013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4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2596DB4-4B70-4417-BECE-EEDA6C466182}" type="datetime4">
              <a:rPr lang="en-US" smtClean="0"/>
              <a:t>August 29, 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609600" y="241327"/>
            <a:ext cx="10750549" cy="659535"/>
          </a:xfrm>
        </p:spPr>
        <p:txBody>
          <a:bodyPr/>
          <a:lstStyle/>
          <a:p>
            <a:r>
              <a:rPr lang="en-US" dirty="0"/>
              <a:t>Click to edit</a:t>
            </a:r>
          </a:p>
        </p:txBody>
      </p:sp>
      <p:sp>
        <p:nvSpPr>
          <p:cNvPr id="8" name="Picture Placeholder 8"/>
          <p:cNvSpPr>
            <a:spLocks noGrp="1"/>
          </p:cNvSpPr>
          <p:nvPr>
            <p:ph type="pic" sz="quarter" idx="13"/>
          </p:nvPr>
        </p:nvSpPr>
        <p:spPr>
          <a:xfrm>
            <a:off x="609599" y="1122387"/>
            <a:ext cx="10750551" cy="3500071"/>
          </a:xfrm>
        </p:spPr>
        <p:txBody>
          <a:bodyPr/>
          <a:lstStyle/>
          <a:p>
            <a:endParaRPr lang="en-US" dirty="0"/>
          </a:p>
        </p:txBody>
      </p:sp>
      <p:sp>
        <p:nvSpPr>
          <p:cNvPr id="9" name="Text Placeholder 10"/>
          <p:cNvSpPr>
            <a:spLocks noGrp="1"/>
          </p:cNvSpPr>
          <p:nvPr>
            <p:ph type="body" sz="quarter" idx="14"/>
          </p:nvPr>
        </p:nvSpPr>
        <p:spPr>
          <a:xfrm>
            <a:off x="609600" y="4843982"/>
            <a:ext cx="10750549"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60956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5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2596DB4-4B70-4417-BECE-EEDA6C466182}" type="datetime4">
              <a:rPr lang="en-US" smtClean="0"/>
              <a:t>August 29, 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609600" y="241327"/>
            <a:ext cx="10750549" cy="659535"/>
          </a:xfrm>
        </p:spPr>
        <p:txBody>
          <a:bodyPr/>
          <a:lstStyle/>
          <a:p>
            <a:r>
              <a:rPr lang="en-US" dirty="0"/>
              <a:t>Click to edit</a:t>
            </a:r>
          </a:p>
        </p:txBody>
      </p:sp>
      <p:sp>
        <p:nvSpPr>
          <p:cNvPr id="8" name="Picture Placeholder 8"/>
          <p:cNvSpPr>
            <a:spLocks noGrp="1"/>
          </p:cNvSpPr>
          <p:nvPr>
            <p:ph type="pic" sz="quarter" idx="13"/>
          </p:nvPr>
        </p:nvSpPr>
        <p:spPr>
          <a:xfrm>
            <a:off x="609599" y="1122387"/>
            <a:ext cx="10750551" cy="3500071"/>
          </a:xfrm>
        </p:spPr>
        <p:txBody>
          <a:bodyPr/>
          <a:lstStyle/>
          <a:p>
            <a:endParaRPr lang="en-US" dirty="0"/>
          </a:p>
        </p:txBody>
      </p:sp>
      <p:sp>
        <p:nvSpPr>
          <p:cNvPr id="9" name="Text Placeholder 10"/>
          <p:cNvSpPr>
            <a:spLocks noGrp="1"/>
          </p:cNvSpPr>
          <p:nvPr>
            <p:ph type="body" sz="quarter" idx="14"/>
          </p:nvPr>
        </p:nvSpPr>
        <p:spPr>
          <a:xfrm>
            <a:off x="609600" y="4843982"/>
            <a:ext cx="10750549"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905804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6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2596DB4-4B70-4417-BECE-EEDA6C466182}" type="datetime4">
              <a:rPr lang="en-US" smtClean="0"/>
              <a:t>August 29, 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609600" y="241327"/>
            <a:ext cx="10750549" cy="659535"/>
          </a:xfrm>
        </p:spPr>
        <p:txBody>
          <a:bodyPr/>
          <a:lstStyle/>
          <a:p>
            <a:r>
              <a:rPr lang="en-US" dirty="0"/>
              <a:t>Click to edit</a:t>
            </a:r>
          </a:p>
        </p:txBody>
      </p:sp>
      <p:sp>
        <p:nvSpPr>
          <p:cNvPr id="8" name="Picture Placeholder 8"/>
          <p:cNvSpPr>
            <a:spLocks noGrp="1"/>
          </p:cNvSpPr>
          <p:nvPr>
            <p:ph type="pic" sz="quarter" idx="13"/>
          </p:nvPr>
        </p:nvSpPr>
        <p:spPr>
          <a:xfrm>
            <a:off x="609599" y="1122387"/>
            <a:ext cx="10750551" cy="3500071"/>
          </a:xfrm>
        </p:spPr>
        <p:txBody>
          <a:bodyPr/>
          <a:lstStyle/>
          <a:p>
            <a:endParaRPr lang="en-US" dirty="0"/>
          </a:p>
        </p:txBody>
      </p:sp>
      <p:sp>
        <p:nvSpPr>
          <p:cNvPr id="9" name="Text Placeholder 10"/>
          <p:cNvSpPr>
            <a:spLocks noGrp="1"/>
          </p:cNvSpPr>
          <p:nvPr>
            <p:ph type="body" sz="quarter" idx="14"/>
          </p:nvPr>
        </p:nvSpPr>
        <p:spPr>
          <a:xfrm>
            <a:off x="609600" y="4843982"/>
            <a:ext cx="10750549"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70520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7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2596DB4-4B70-4417-BECE-EEDA6C466182}" type="datetime4">
              <a:rPr lang="en-US" smtClean="0"/>
              <a:t>August 29, 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609600" y="241327"/>
            <a:ext cx="10750549" cy="659535"/>
          </a:xfrm>
        </p:spPr>
        <p:txBody>
          <a:bodyPr/>
          <a:lstStyle/>
          <a:p>
            <a:r>
              <a:rPr lang="en-US" dirty="0"/>
              <a:t>Click to edit</a:t>
            </a:r>
          </a:p>
        </p:txBody>
      </p:sp>
      <p:sp>
        <p:nvSpPr>
          <p:cNvPr id="8" name="Picture Placeholder 8"/>
          <p:cNvSpPr>
            <a:spLocks noGrp="1"/>
          </p:cNvSpPr>
          <p:nvPr>
            <p:ph type="pic" sz="quarter" idx="13"/>
          </p:nvPr>
        </p:nvSpPr>
        <p:spPr>
          <a:xfrm>
            <a:off x="609599" y="1122387"/>
            <a:ext cx="10750551" cy="3500071"/>
          </a:xfrm>
        </p:spPr>
        <p:txBody>
          <a:bodyPr/>
          <a:lstStyle/>
          <a:p>
            <a:endParaRPr lang="en-US" dirty="0"/>
          </a:p>
        </p:txBody>
      </p:sp>
      <p:sp>
        <p:nvSpPr>
          <p:cNvPr id="9" name="Text Placeholder 10"/>
          <p:cNvSpPr>
            <a:spLocks noGrp="1"/>
          </p:cNvSpPr>
          <p:nvPr>
            <p:ph type="body" sz="quarter" idx="14"/>
          </p:nvPr>
        </p:nvSpPr>
        <p:spPr>
          <a:xfrm>
            <a:off x="609600" y="4843982"/>
            <a:ext cx="10750549"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839350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8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2596DB4-4B70-4417-BECE-EEDA6C466182}" type="datetime4">
              <a:rPr lang="en-US" smtClean="0"/>
              <a:t>August 29, 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609600" y="241327"/>
            <a:ext cx="10750549" cy="659535"/>
          </a:xfrm>
        </p:spPr>
        <p:txBody>
          <a:bodyPr/>
          <a:lstStyle/>
          <a:p>
            <a:r>
              <a:rPr lang="en-US" dirty="0"/>
              <a:t>Click to edit</a:t>
            </a:r>
          </a:p>
        </p:txBody>
      </p:sp>
      <p:sp>
        <p:nvSpPr>
          <p:cNvPr id="8" name="Picture Placeholder 8"/>
          <p:cNvSpPr>
            <a:spLocks noGrp="1"/>
          </p:cNvSpPr>
          <p:nvPr>
            <p:ph type="pic" sz="quarter" idx="13"/>
          </p:nvPr>
        </p:nvSpPr>
        <p:spPr>
          <a:xfrm>
            <a:off x="609599" y="1122387"/>
            <a:ext cx="10750551" cy="3500071"/>
          </a:xfrm>
        </p:spPr>
        <p:txBody>
          <a:bodyPr/>
          <a:lstStyle/>
          <a:p>
            <a:endParaRPr lang="en-US" dirty="0"/>
          </a:p>
        </p:txBody>
      </p:sp>
      <p:sp>
        <p:nvSpPr>
          <p:cNvPr id="9" name="Text Placeholder 10"/>
          <p:cNvSpPr>
            <a:spLocks noGrp="1"/>
          </p:cNvSpPr>
          <p:nvPr>
            <p:ph type="body" sz="quarter" idx="14"/>
          </p:nvPr>
        </p:nvSpPr>
        <p:spPr>
          <a:xfrm>
            <a:off x="609600" y="4843982"/>
            <a:ext cx="10750549"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32400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9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2596DB4-4B70-4417-BECE-EEDA6C466182}" type="datetime4">
              <a:rPr lang="en-US" smtClean="0"/>
              <a:t>August 29, 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609600" y="241327"/>
            <a:ext cx="10750549" cy="659535"/>
          </a:xfrm>
        </p:spPr>
        <p:txBody>
          <a:bodyPr/>
          <a:lstStyle/>
          <a:p>
            <a:r>
              <a:rPr lang="en-US" dirty="0"/>
              <a:t>Click to edit</a:t>
            </a:r>
          </a:p>
        </p:txBody>
      </p:sp>
      <p:sp>
        <p:nvSpPr>
          <p:cNvPr id="8" name="Picture Placeholder 8"/>
          <p:cNvSpPr>
            <a:spLocks noGrp="1"/>
          </p:cNvSpPr>
          <p:nvPr>
            <p:ph type="pic" sz="quarter" idx="13"/>
          </p:nvPr>
        </p:nvSpPr>
        <p:spPr>
          <a:xfrm>
            <a:off x="609599" y="1122387"/>
            <a:ext cx="10750551" cy="3500071"/>
          </a:xfrm>
        </p:spPr>
        <p:txBody>
          <a:bodyPr/>
          <a:lstStyle/>
          <a:p>
            <a:endParaRPr lang="en-US" dirty="0"/>
          </a:p>
        </p:txBody>
      </p:sp>
      <p:sp>
        <p:nvSpPr>
          <p:cNvPr id="9" name="Text Placeholder 10"/>
          <p:cNvSpPr>
            <a:spLocks noGrp="1"/>
          </p:cNvSpPr>
          <p:nvPr>
            <p:ph type="body" sz="quarter" idx="14"/>
          </p:nvPr>
        </p:nvSpPr>
        <p:spPr>
          <a:xfrm>
            <a:off x="609600" y="4843982"/>
            <a:ext cx="10750549"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008211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10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2596DB4-4B70-4417-BECE-EEDA6C466182}" type="datetime4">
              <a:rPr lang="en-US" smtClean="0"/>
              <a:t>August 29, 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609600" y="241327"/>
            <a:ext cx="10750549" cy="659535"/>
          </a:xfrm>
        </p:spPr>
        <p:txBody>
          <a:bodyPr/>
          <a:lstStyle/>
          <a:p>
            <a:r>
              <a:rPr lang="en-US" dirty="0"/>
              <a:t>Click to edit</a:t>
            </a:r>
          </a:p>
        </p:txBody>
      </p:sp>
      <p:sp>
        <p:nvSpPr>
          <p:cNvPr id="8" name="Picture Placeholder 8"/>
          <p:cNvSpPr>
            <a:spLocks noGrp="1"/>
          </p:cNvSpPr>
          <p:nvPr>
            <p:ph type="pic" sz="quarter" idx="13"/>
          </p:nvPr>
        </p:nvSpPr>
        <p:spPr>
          <a:xfrm>
            <a:off x="609599" y="1122387"/>
            <a:ext cx="10750551" cy="3500071"/>
          </a:xfrm>
        </p:spPr>
        <p:txBody>
          <a:bodyPr/>
          <a:lstStyle/>
          <a:p>
            <a:endParaRPr lang="en-US" dirty="0"/>
          </a:p>
        </p:txBody>
      </p:sp>
      <p:sp>
        <p:nvSpPr>
          <p:cNvPr id="9" name="Text Placeholder 10"/>
          <p:cNvSpPr>
            <a:spLocks noGrp="1"/>
          </p:cNvSpPr>
          <p:nvPr>
            <p:ph type="body" sz="quarter" idx="14"/>
          </p:nvPr>
        </p:nvSpPr>
        <p:spPr>
          <a:xfrm>
            <a:off x="609600" y="4843982"/>
            <a:ext cx="10750549"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724902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userDrawn="1">
  <p:cSld name="3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41327"/>
            <a:ext cx="10750549" cy="659535"/>
          </a:xfrm>
        </p:spPr>
        <p:txBody>
          <a:bodyPr/>
          <a:lstStyle/>
          <a:p>
            <a:r>
              <a:rPr lang="en-US" dirty="0"/>
              <a:t>Click to edit</a:t>
            </a:r>
          </a:p>
        </p:txBody>
      </p:sp>
      <p:sp>
        <p:nvSpPr>
          <p:cNvPr id="5" name="Date Placeholder 4"/>
          <p:cNvSpPr>
            <a:spLocks noGrp="1"/>
          </p:cNvSpPr>
          <p:nvPr>
            <p:ph type="dt" sz="half" idx="10"/>
          </p:nvPr>
        </p:nvSpPr>
        <p:spPr/>
        <p:txBody>
          <a:bodyPr/>
          <a:lstStyle/>
          <a:p>
            <a:fld id="{2AEEEAC8-7A72-4151-8FD7-C2C1DEF20949}" type="datetime4">
              <a:rPr lang="en-US" smtClean="0"/>
              <a:t>August 29, 2025</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609599" y="1107619"/>
            <a:ext cx="5375492" cy="4607689"/>
          </a:xfrm>
        </p:spPr>
        <p:txBody>
          <a:bodyPr/>
          <a:lstStyle/>
          <a:p>
            <a:endParaRPr lang="en-US" dirty="0"/>
          </a:p>
        </p:txBody>
      </p:sp>
      <p:sp>
        <p:nvSpPr>
          <p:cNvPr id="11" name="Text Placeholder 10"/>
          <p:cNvSpPr>
            <a:spLocks noGrp="1"/>
          </p:cNvSpPr>
          <p:nvPr>
            <p:ph type="body" sz="quarter" idx="14"/>
          </p:nvPr>
        </p:nvSpPr>
        <p:spPr>
          <a:xfrm>
            <a:off x="6142567" y="1107618"/>
            <a:ext cx="5217584"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091952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1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2596DB4-4B70-4417-BECE-EEDA6C466182}" type="datetime4">
              <a:rPr lang="en-US" smtClean="0"/>
              <a:t>August 29, 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609600" y="241327"/>
            <a:ext cx="10750549" cy="659535"/>
          </a:xfrm>
        </p:spPr>
        <p:txBody>
          <a:bodyPr/>
          <a:lstStyle/>
          <a:p>
            <a:r>
              <a:rPr lang="en-US" dirty="0"/>
              <a:t>Click to edit</a:t>
            </a:r>
          </a:p>
        </p:txBody>
      </p:sp>
      <p:sp>
        <p:nvSpPr>
          <p:cNvPr id="8" name="Picture Placeholder 8"/>
          <p:cNvSpPr>
            <a:spLocks noGrp="1"/>
          </p:cNvSpPr>
          <p:nvPr>
            <p:ph type="pic" sz="quarter" idx="13"/>
          </p:nvPr>
        </p:nvSpPr>
        <p:spPr>
          <a:xfrm>
            <a:off x="609599" y="1122387"/>
            <a:ext cx="10750551" cy="3500071"/>
          </a:xfrm>
        </p:spPr>
        <p:txBody>
          <a:bodyPr/>
          <a:lstStyle/>
          <a:p>
            <a:endParaRPr lang="en-US" dirty="0"/>
          </a:p>
        </p:txBody>
      </p:sp>
      <p:sp>
        <p:nvSpPr>
          <p:cNvPr id="9" name="Text Placeholder 10"/>
          <p:cNvSpPr>
            <a:spLocks noGrp="1"/>
          </p:cNvSpPr>
          <p:nvPr>
            <p:ph type="body" sz="quarter" idx="14"/>
          </p:nvPr>
        </p:nvSpPr>
        <p:spPr>
          <a:xfrm>
            <a:off x="609600" y="4843982"/>
            <a:ext cx="10750549"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837029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12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2596DB4-4B70-4417-BECE-EEDA6C466182}" type="datetime4">
              <a:rPr lang="en-US" smtClean="0"/>
              <a:t>August 29, 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609600" y="241327"/>
            <a:ext cx="10750549" cy="659535"/>
          </a:xfrm>
        </p:spPr>
        <p:txBody>
          <a:bodyPr/>
          <a:lstStyle/>
          <a:p>
            <a:r>
              <a:rPr lang="en-US" dirty="0"/>
              <a:t>Click to edit</a:t>
            </a:r>
          </a:p>
        </p:txBody>
      </p:sp>
      <p:sp>
        <p:nvSpPr>
          <p:cNvPr id="8" name="Picture Placeholder 8"/>
          <p:cNvSpPr>
            <a:spLocks noGrp="1"/>
          </p:cNvSpPr>
          <p:nvPr>
            <p:ph type="pic" sz="quarter" idx="13"/>
          </p:nvPr>
        </p:nvSpPr>
        <p:spPr>
          <a:xfrm>
            <a:off x="609599" y="1122387"/>
            <a:ext cx="10750551" cy="3500071"/>
          </a:xfrm>
        </p:spPr>
        <p:txBody>
          <a:bodyPr/>
          <a:lstStyle/>
          <a:p>
            <a:endParaRPr lang="en-US" dirty="0"/>
          </a:p>
        </p:txBody>
      </p:sp>
      <p:sp>
        <p:nvSpPr>
          <p:cNvPr id="9" name="Text Placeholder 10"/>
          <p:cNvSpPr>
            <a:spLocks noGrp="1"/>
          </p:cNvSpPr>
          <p:nvPr>
            <p:ph type="body" sz="quarter" idx="14"/>
          </p:nvPr>
        </p:nvSpPr>
        <p:spPr>
          <a:xfrm>
            <a:off x="609600" y="4843982"/>
            <a:ext cx="10750549"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3501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13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2596DB4-4B70-4417-BECE-EEDA6C466182}" type="datetime4">
              <a:rPr lang="en-US" smtClean="0"/>
              <a:t>August 29, 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609600" y="241327"/>
            <a:ext cx="10750549" cy="659535"/>
          </a:xfrm>
        </p:spPr>
        <p:txBody>
          <a:bodyPr/>
          <a:lstStyle/>
          <a:p>
            <a:r>
              <a:rPr lang="en-US" dirty="0"/>
              <a:t>Click to edit</a:t>
            </a:r>
          </a:p>
        </p:txBody>
      </p:sp>
      <p:sp>
        <p:nvSpPr>
          <p:cNvPr id="8" name="Picture Placeholder 8"/>
          <p:cNvSpPr>
            <a:spLocks noGrp="1"/>
          </p:cNvSpPr>
          <p:nvPr>
            <p:ph type="pic" sz="quarter" idx="13"/>
          </p:nvPr>
        </p:nvSpPr>
        <p:spPr>
          <a:xfrm>
            <a:off x="609599" y="1122387"/>
            <a:ext cx="10750551" cy="3500071"/>
          </a:xfrm>
        </p:spPr>
        <p:txBody>
          <a:bodyPr/>
          <a:lstStyle/>
          <a:p>
            <a:endParaRPr lang="en-US" dirty="0"/>
          </a:p>
        </p:txBody>
      </p:sp>
      <p:sp>
        <p:nvSpPr>
          <p:cNvPr id="9" name="Text Placeholder 10"/>
          <p:cNvSpPr>
            <a:spLocks noGrp="1"/>
          </p:cNvSpPr>
          <p:nvPr>
            <p:ph type="body" sz="quarter" idx="14"/>
          </p:nvPr>
        </p:nvSpPr>
        <p:spPr>
          <a:xfrm>
            <a:off x="609600" y="4843982"/>
            <a:ext cx="10750549"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37562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959DA0E-D073-4F8C-8F60-8696DF5286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9BE6DDC-1DB1-4122-97B8-C43D941927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073F7A-5E88-4480-B90A-E3F92D5492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4C83F2-FA33-4E60-BB1B-4229C4B202CA}" type="datetimeFigureOut">
              <a:rPr lang="en-US" smtClean="0"/>
              <a:t>8/29/2025</a:t>
            </a:fld>
            <a:endParaRPr lang="en-US"/>
          </a:p>
        </p:txBody>
      </p:sp>
      <p:sp>
        <p:nvSpPr>
          <p:cNvPr id="5" name="Footer Placeholder 4">
            <a:extLst>
              <a:ext uri="{FF2B5EF4-FFF2-40B4-BE49-F238E27FC236}">
                <a16:creationId xmlns:a16="http://schemas.microsoft.com/office/drawing/2014/main" id="{07D50DAA-4B2A-4780-BCF4-AC369CB55E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89B3BBE-50EA-48F3-96D4-D683A8AD2B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F2027-7EA7-4100-83AF-8DB617B1EE5D}" type="slidenum">
              <a:rPr lang="en-US" smtClean="0"/>
              <a:t>‹#›</a:t>
            </a:fld>
            <a:endParaRPr lang="en-US"/>
          </a:p>
        </p:txBody>
      </p:sp>
    </p:spTree>
    <p:extLst>
      <p:ext uri="{BB962C8B-B14F-4D97-AF65-F5344CB8AC3E}">
        <p14:creationId xmlns:p14="http://schemas.microsoft.com/office/powerpoint/2010/main" val="315914502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701" r:id="rId14"/>
    <p:sldLayoutId id="2147483702" r:id="rId15"/>
    <p:sldLayoutId id="2147483703" r:id="rId16"/>
    <p:sldLayoutId id="2147483704" r:id="rId17"/>
    <p:sldLayoutId id="2147483705" r:id="rId18"/>
    <p:sldLayoutId id="2147483706" r:id="rId19"/>
    <p:sldLayoutId id="2147483707" r:id="rId20"/>
    <p:sldLayoutId id="2147483708" r:id="rId21"/>
    <p:sldLayoutId id="2147483709" r:id="rId22"/>
    <p:sldLayoutId id="2147483710" r:id="rId23"/>
    <p:sldLayoutId id="2147483711" r:id="rId24"/>
    <p:sldLayoutId id="2147483712" r:id="rId2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hyperlink" Target="https://www.archives.gov/founding-docs/declaration-transcript" TargetMode="External"/><Relationship Id="rId1" Type="http://schemas.openxmlformats.org/officeDocument/2006/relationships/slideLayout" Target="../slideLayouts/slideLayout12.xml"/><Relationship Id="rId4" Type="http://schemas.openxmlformats.org/officeDocument/2006/relationships/image" Target="../media/image6.jpeg"/></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1.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F9EB9F2-07E2-4D64-BBD8-BB5B217F1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2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482BFD-B231-44D8-96AA-1535C89A0EA1}"/>
              </a:ext>
            </a:extLst>
          </p:cNvPr>
          <p:cNvSpPr>
            <a:spLocks noGrp="1"/>
          </p:cNvSpPr>
          <p:nvPr>
            <p:ph type="ctrTitle"/>
          </p:nvPr>
        </p:nvSpPr>
        <p:spPr>
          <a:xfrm>
            <a:off x="4380588" y="965199"/>
            <a:ext cx="6766078" cy="4927601"/>
          </a:xfrm>
        </p:spPr>
        <p:txBody>
          <a:bodyPr anchor="ctr">
            <a:normAutofit/>
          </a:bodyPr>
          <a:lstStyle/>
          <a:p>
            <a:pPr algn="l"/>
            <a:r>
              <a:rPr lang="en-US" sz="5400" dirty="0">
                <a:solidFill>
                  <a:schemeClr val="tx1">
                    <a:lumMod val="85000"/>
                    <a:lumOff val="15000"/>
                  </a:schemeClr>
                </a:solidFill>
              </a:rPr>
              <a:t>The Constitution and Its Origins</a:t>
            </a:r>
          </a:p>
        </p:txBody>
      </p:sp>
      <p:sp>
        <p:nvSpPr>
          <p:cNvPr id="3" name="Subtitle 2">
            <a:extLst>
              <a:ext uri="{FF2B5EF4-FFF2-40B4-BE49-F238E27FC236}">
                <a16:creationId xmlns:a16="http://schemas.microsoft.com/office/drawing/2014/main" id="{DFA1E220-4337-47DA-8E0E-172F64FCB99C}"/>
              </a:ext>
            </a:extLst>
          </p:cNvPr>
          <p:cNvSpPr>
            <a:spLocks noGrp="1"/>
          </p:cNvSpPr>
          <p:nvPr>
            <p:ph type="subTitle" idx="1"/>
          </p:nvPr>
        </p:nvSpPr>
        <p:spPr>
          <a:xfrm>
            <a:off x="1023257" y="965198"/>
            <a:ext cx="2707937" cy="4927602"/>
          </a:xfrm>
        </p:spPr>
        <p:txBody>
          <a:bodyPr anchor="ctr">
            <a:normAutofit/>
          </a:bodyPr>
          <a:lstStyle/>
          <a:p>
            <a:pPr algn="r"/>
            <a:r>
              <a:rPr lang="en-US" sz="2000" dirty="0">
                <a:solidFill>
                  <a:schemeClr val="accent1"/>
                </a:solidFill>
              </a:rPr>
              <a:t>Professor Daniel </a:t>
            </a:r>
            <a:r>
              <a:rPr lang="en-US" sz="2000" dirty="0" err="1">
                <a:solidFill>
                  <a:schemeClr val="accent1"/>
                </a:solidFill>
              </a:rPr>
              <a:t>DiPrenda</a:t>
            </a:r>
            <a:endParaRPr lang="en-US" sz="2000" dirty="0">
              <a:solidFill>
                <a:schemeClr val="accent1"/>
              </a:solidFill>
            </a:endParaRPr>
          </a:p>
          <a:p>
            <a:pPr algn="r"/>
            <a:r>
              <a:rPr lang="en-US" sz="2000" dirty="0">
                <a:solidFill>
                  <a:schemeClr val="accent1"/>
                </a:solidFill>
              </a:rPr>
              <a:t>(OpenStax, Rice University some content modified)</a:t>
            </a:r>
          </a:p>
        </p:txBody>
      </p:sp>
      <p:cxnSp>
        <p:nvCxnSpPr>
          <p:cNvPr id="10" name="Straight Connector 9">
            <a:extLst>
              <a:ext uri="{FF2B5EF4-FFF2-40B4-BE49-F238E27FC236}">
                <a16:creationId xmlns:a16="http://schemas.microsoft.com/office/drawing/2014/main" id="{F0C57C7C-DFE9-4A1E-B7A9-DF40E63366B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891" y="2057399"/>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pic>
        <p:nvPicPr>
          <p:cNvPr id="5" name="Picture 4" descr="A black and white sign with a person in a circle&#10;&#10;AI-generated content may be incorrect.">
            <a:extLst>
              <a:ext uri="{FF2B5EF4-FFF2-40B4-BE49-F238E27FC236}">
                <a16:creationId xmlns:a16="http://schemas.microsoft.com/office/drawing/2014/main" id="{E66AE3B1-A541-74C5-DEDE-7DD1310636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7057" y="750476"/>
            <a:ext cx="3009418" cy="1052924"/>
          </a:xfrm>
          <a:prstGeom prst="rect">
            <a:avLst/>
          </a:prstGeom>
        </p:spPr>
      </p:pic>
    </p:spTree>
    <p:extLst>
      <p:ext uri="{BB962C8B-B14F-4D97-AF65-F5344CB8AC3E}">
        <p14:creationId xmlns:p14="http://schemas.microsoft.com/office/powerpoint/2010/main" val="11473919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AF8A3-EE04-4DF3-862A-4B7896B41112}"/>
              </a:ext>
            </a:extLst>
          </p:cNvPr>
          <p:cNvSpPr>
            <a:spLocks noGrp="1"/>
          </p:cNvSpPr>
          <p:nvPr>
            <p:ph type="title"/>
          </p:nvPr>
        </p:nvSpPr>
        <p:spPr/>
        <p:txBody>
          <a:bodyPr>
            <a:normAutofit/>
          </a:bodyPr>
          <a:lstStyle/>
          <a:p>
            <a:r>
              <a:rPr lang="en-US" dirty="0"/>
              <a:t>The Pre-Revolutionary Period and the Roots of the American Political Tradition</a:t>
            </a:r>
          </a:p>
        </p:txBody>
      </p:sp>
      <p:sp>
        <p:nvSpPr>
          <p:cNvPr id="3" name="Content Placeholder 2">
            <a:extLst>
              <a:ext uri="{FF2B5EF4-FFF2-40B4-BE49-F238E27FC236}">
                <a16:creationId xmlns:a16="http://schemas.microsoft.com/office/drawing/2014/main" id="{18DE8433-0B23-46E5-B4CD-0354ADC27F45}"/>
              </a:ext>
            </a:extLst>
          </p:cNvPr>
          <p:cNvSpPr>
            <a:spLocks noGrp="1"/>
          </p:cNvSpPr>
          <p:nvPr>
            <p:ph idx="1"/>
          </p:nvPr>
        </p:nvSpPr>
        <p:spPr/>
        <p:txBody>
          <a:bodyPr/>
          <a:lstStyle/>
          <a:p>
            <a:pPr marL="0" indent="0">
              <a:buNone/>
            </a:pPr>
            <a:r>
              <a:rPr lang="en-US" dirty="0"/>
              <a:t>Learning Objectives</a:t>
            </a:r>
          </a:p>
          <a:p>
            <a:pPr marL="0" indent="0">
              <a:buNone/>
            </a:pPr>
            <a:r>
              <a:rPr lang="en-US" dirty="0"/>
              <a:t>By the end of this section, you will be able to:</a:t>
            </a:r>
          </a:p>
          <a:p>
            <a:r>
              <a:rPr lang="en-US" dirty="0"/>
              <a:t>Identify the origins of the core values in American political thought, including ideas regarding representational government</a:t>
            </a:r>
          </a:p>
          <a:p>
            <a:r>
              <a:rPr lang="en-US" dirty="0"/>
              <a:t>Summarize Great Britain’s actions leading to the American Revolution.</a:t>
            </a:r>
          </a:p>
        </p:txBody>
      </p:sp>
      <p:cxnSp>
        <p:nvCxnSpPr>
          <p:cNvPr id="5" name="Straight Connector 4">
            <a:extLst>
              <a:ext uri="{FF2B5EF4-FFF2-40B4-BE49-F238E27FC236}">
                <a16:creationId xmlns:a16="http://schemas.microsoft.com/office/drawing/2014/main" id="{A678480F-990D-4627-8DF0-34246F28B8F0}"/>
              </a:ext>
            </a:extLst>
          </p:cNvPr>
          <p:cNvCxnSpPr>
            <a:cxnSpLocks/>
          </p:cNvCxnSpPr>
          <p:nvPr/>
        </p:nvCxnSpPr>
        <p:spPr>
          <a:xfrm flipV="1">
            <a:off x="942392" y="2256842"/>
            <a:ext cx="11249608" cy="1"/>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68669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5F9A51-6A09-4C41-8109-8371675BDD68}"/>
              </a:ext>
            </a:extLst>
          </p:cNvPr>
          <p:cNvSpPr>
            <a:spLocks noGrp="1"/>
          </p:cNvSpPr>
          <p:nvPr>
            <p:ph type="title"/>
          </p:nvPr>
        </p:nvSpPr>
        <p:spPr>
          <a:xfrm>
            <a:off x="838200" y="963877"/>
            <a:ext cx="3494362" cy="4930246"/>
          </a:xfrm>
        </p:spPr>
        <p:txBody>
          <a:bodyPr>
            <a:normAutofit/>
          </a:bodyPr>
          <a:lstStyle/>
          <a:p>
            <a:pPr algn="r"/>
            <a:r>
              <a:rPr lang="en-US">
                <a:solidFill>
                  <a:schemeClr val="accent1"/>
                </a:solidFill>
              </a:rPr>
              <a:t>The Pre-Revolutionary Period and the Roots of the American Political Tradition</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7764C0E-9C7D-4432-9D0C-377B592E27E9}"/>
              </a:ext>
            </a:extLst>
          </p:cNvPr>
          <p:cNvSpPr>
            <a:spLocks noGrp="1"/>
          </p:cNvSpPr>
          <p:nvPr>
            <p:ph idx="1"/>
          </p:nvPr>
        </p:nvSpPr>
        <p:spPr>
          <a:xfrm>
            <a:off x="4976031" y="963877"/>
            <a:ext cx="6377769" cy="4930246"/>
          </a:xfrm>
        </p:spPr>
        <p:txBody>
          <a:bodyPr anchor="ctr">
            <a:normAutofit/>
          </a:bodyPr>
          <a:lstStyle/>
          <a:p>
            <a:r>
              <a:rPr lang="en-US" sz="2400"/>
              <a:t>The U.S. Constitution is the oldest, and shortest written constitutions still in existence – (20 pages).</a:t>
            </a:r>
          </a:p>
          <a:p>
            <a:r>
              <a:rPr lang="en-US" sz="2400"/>
              <a:t>Not a beginning, but rather the culmination of American (and British) political thought about government power as well as a blueprint for the future.</a:t>
            </a:r>
          </a:p>
          <a:p>
            <a:r>
              <a:rPr lang="en-US" sz="2400"/>
              <a:t>Constitution was created out of necessity (first revolutionary government failed).</a:t>
            </a:r>
          </a:p>
          <a:p>
            <a:r>
              <a:rPr lang="en-US" sz="2400"/>
              <a:t>Featured pragmatic compromises among its disparate stakeholders.</a:t>
            </a:r>
          </a:p>
        </p:txBody>
      </p:sp>
    </p:spTree>
    <p:extLst>
      <p:ext uri="{BB962C8B-B14F-4D97-AF65-F5344CB8AC3E}">
        <p14:creationId xmlns:p14="http://schemas.microsoft.com/office/powerpoint/2010/main" val="22369902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2A841-F2A0-4EE9-AC45-B8DBF9406F59}"/>
              </a:ext>
            </a:extLst>
          </p:cNvPr>
          <p:cNvSpPr>
            <a:spLocks noGrp="1"/>
          </p:cNvSpPr>
          <p:nvPr>
            <p:ph type="title"/>
          </p:nvPr>
        </p:nvSpPr>
        <p:spPr>
          <a:xfrm>
            <a:off x="839788" y="457200"/>
            <a:ext cx="3932237" cy="937260"/>
          </a:xfrm>
        </p:spPr>
        <p:txBody>
          <a:bodyPr>
            <a:normAutofit fontScale="90000"/>
          </a:bodyPr>
          <a:lstStyle/>
          <a:p>
            <a:r>
              <a:rPr lang="en-US" dirty="0"/>
              <a:t>Political Thought in the American Colonies</a:t>
            </a:r>
          </a:p>
        </p:txBody>
      </p:sp>
      <p:sp>
        <p:nvSpPr>
          <p:cNvPr id="5" name="Text Placeholder 4">
            <a:extLst>
              <a:ext uri="{FF2B5EF4-FFF2-40B4-BE49-F238E27FC236}">
                <a16:creationId xmlns:a16="http://schemas.microsoft.com/office/drawing/2014/main" id="{0A1A720D-C1CD-41B9-8078-660D425006DF}"/>
              </a:ext>
            </a:extLst>
          </p:cNvPr>
          <p:cNvSpPr>
            <a:spLocks noGrp="1"/>
          </p:cNvSpPr>
          <p:nvPr>
            <p:ph type="body" sz="half" idx="2"/>
          </p:nvPr>
        </p:nvSpPr>
        <p:spPr>
          <a:xfrm>
            <a:off x="839788" y="1614196"/>
            <a:ext cx="3932237" cy="4105628"/>
          </a:xfrm>
          <a:ln>
            <a:solidFill>
              <a:schemeClr val="tx1"/>
            </a:solidFill>
          </a:ln>
        </p:spPr>
        <p:txBody>
          <a:bodyPr vert="horz" lIns="91440" tIns="45720" rIns="91440" bIns="45720" rtlCol="0" anchor="t">
            <a:noAutofit/>
          </a:bodyPr>
          <a:lstStyle/>
          <a:p>
            <a:r>
              <a:rPr lang="en-US" dirty="0"/>
              <a:t>John Locke seventeenth century philosopher, was one of the most influential thinkers of the Enlightenment.</a:t>
            </a:r>
          </a:p>
          <a:p>
            <a:r>
              <a:rPr lang="en-US" dirty="0"/>
              <a:t>Most significant contributions were his ideas regarding the relationship between government and </a:t>
            </a:r>
            <a:r>
              <a:rPr lang="en-US" dirty="0">
                <a:solidFill>
                  <a:srgbClr val="FF0000"/>
                </a:solidFill>
              </a:rPr>
              <a:t>natural rights</a:t>
            </a:r>
            <a:r>
              <a:rPr lang="en-US" dirty="0"/>
              <a:t>, which were believed to be God-given rights to life, liberty, and property. Thus, could never be abolished by human beings, royals or institutions.</a:t>
            </a:r>
            <a:endParaRPr lang="en-US" dirty="0">
              <a:cs typeface="Calibri"/>
            </a:endParaRPr>
          </a:p>
          <a:p>
            <a:r>
              <a:rPr lang="en-US" dirty="0">
                <a:solidFill>
                  <a:srgbClr val="FF0000"/>
                </a:solidFill>
              </a:rPr>
              <a:t>Social contract</a:t>
            </a:r>
            <a:r>
              <a:rPr lang="en-US" dirty="0"/>
              <a:t> give up some rights to be ruled by gov’t. and have protections of life, lib. Etc.</a:t>
            </a:r>
            <a:r>
              <a:rPr lang="en-US" dirty="0">
                <a:solidFill>
                  <a:srgbClr val="FF0000"/>
                </a:solidFill>
              </a:rPr>
              <a:t> </a:t>
            </a:r>
          </a:p>
          <a:p>
            <a:r>
              <a:rPr lang="en-US" dirty="0"/>
              <a:t>1215 Magna Carta (Great Charter) life, liberty and property, judgement by peers.</a:t>
            </a:r>
          </a:p>
        </p:txBody>
      </p:sp>
      <p:grpSp>
        <p:nvGrpSpPr>
          <p:cNvPr id="10" name="Group 4">
            <a:extLst>
              <a:ext uri="{FF2B5EF4-FFF2-40B4-BE49-F238E27FC236}">
                <a16:creationId xmlns:a16="http://schemas.microsoft.com/office/drawing/2014/main" id="{8341DA6B-F470-4B12-AFB6-D96A4C4EC2F3}"/>
              </a:ext>
            </a:extLst>
          </p:cNvPr>
          <p:cNvGrpSpPr>
            <a:grpSpLocks noChangeAspect="1"/>
          </p:cNvGrpSpPr>
          <p:nvPr/>
        </p:nvGrpSpPr>
        <p:grpSpPr bwMode="auto">
          <a:xfrm>
            <a:off x="5783263" y="1614196"/>
            <a:ext cx="5804991" cy="3256384"/>
            <a:chOff x="3643" y="921"/>
            <a:chExt cx="3510" cy="2771"/>
          </a:xfrm>
        </p:grpSpPr>
        <p:sp>
          <p:nvSpPr>
            <p:cNvPr id="11" name="AutoShape 3">
              <a:extLst>
                <a:ext uri="{FF2B5EF4-FFF2-40B4-BE49-F238E27FC236}">
                  <a16:creationId xmlns:a16="http://schemas.microsoft.com/office/drawing/2014/main" id="{71287A6F-FF15-4471-83EA-3EB084303470}"/>
                </a:ext>
              </a:extLst>
            </p:cNvPr>
            <p:cNvSpPr>
              <a:spLocks noChangeAspect="1" noChangeArrowheads="1" noTextEdit="1"/>
            </p:cNvSpPr>
            <p:nvPr/>
          </p:nvSpPr>
          <p:spPr bwMode="auto">
            <a:xfrm>
              <a:off x="3643" y="921"/>
              <a:ext cx="3510" cy="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029" name="Picture 5">
              <a:extLst>
                <a:ext uri="{FF2B5EF4-FFF2-40B4-BE49-F238E27FC236}">
                  <a16:creationId xmlns:a16="http://schemas.microsoft.com/office/drawing/2014/main" id="{B405D6EE-51CA-4591-8D14-91F5F5B37E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43" y="50"/>
              <a:ext cx="3543" cy="4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Box 11">
            <a:extLst>
              <a:ext uri="{FF2B5EF4-FFF2-40B4-BE49-F238E27FC236}">
                <a16:creationId xmlns:a16="http://schemas.microsoft.com/office/drawing/2014/main" id="{D375C3F8-70FE-4E84-9747-354CB0876CCB}"/>
              </a:ext>
            </a:extLst>
          </p:cNvPr>
          <p:cNvSpPr txBox="1"/>
          <p:nvPr/>
        </p:nvSpPr>
        <p:spPr>
          <a:xfrm>
            <a:off x="8098971" y="6130212"/>
            <a:ext cx="1222311" cy="369332"/>
          </a:xfrm>
          <a:prstGeom prst="rect">
            <a:avLst/>
          </a:prstGeom>
          <a:noFill/>
          <a:ln w="3175">
            <a:solidFill>
              <a:schemeClr val="tx1"/>
            </a:solidFill>
          </a:ln>
        </p:spPr>
        <p:txBody>
          <a:bodyPr wrap="square" rtlCol="0">
            <a:spAutoFit/>
          </a:bodyPr>
          <a:lstStyle/>
          <a:p>
            <a:r>
              <a:rPr lang="en-US" dirty="0"/>
              <a:t>John Locke</a:t>
            </a:r>
          </a:p>
        </p:txBody>
      </p:sp>
    </p:spTree>
    <p:extLst>
      <p:ext uri="{BB962C8B-B14F-4D97-AF65-F5344CB8AC3E}">
        <p14:creationId xmlns:p14="http://schemas.microsoft.com/office/powerpoint/2010/main" val="16248127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1660849" y="1282701"/>
            <a:ext cx="8248261" cy="5032374"/>
          </a:xfrm>
          <a:prstGeom prst="rect">
            <a:avLst/>
          </a:prstGeom>
          <a:solidFill>
            <a:schemeClr val="accent6">
              <a:lumMod val="40000"/>
              <a:lumOff val="60000"/>
            </a:schemeClr>
          </a:solidFill>
        </p:spPr>
      </p:pic>
      <p:sp>
        <p:nvSpPr>
          <p:cNvPr id="3" name="TextBox 2"/>
          <p:cNvSpPr txBox="1"/>
          <p:nvPr/>
        </p:nvSpPr>
        <p:spPr>
          <a:xfrm>
            <a:off x="2171701" y="542925"/>
            <a:ext cx="6771946" cy="707886"/>
          </a:xfrm>
          <a:prstGeom prst="rect">
            <a:avLst/>
          </a:prstGeom>
          <a:noFill/>
        </p:spPr>
        <p:txBody>
          <a:bodyPr wrap="square" rtlCol="0">
            <a:spAutoFit/>
          </a:bodyPr>
          <a:lstStyle/>
          <a:p>
            <a:pPr algn="ctr"/>
            <a:r>
              <a:rPr lang="en-US" sz="2000" dirty="0"/>
              <a:t>Pre-Revolutionary Period</a:t>
            </a:r>
          </a:p>
          <a:p>
            <a:pPr algn="ctr"/>
            <a:r>
              <a:rPr lang="en-US" sz="2000" dirty="0"/>
              <a:t>French and Indian War 1754 -1763</a:t>
            </a:r>
          </a:p>
        </p:txBody>
      </p:sp>
    </p:spTree>
    <p:extLst>
      <p:ext uri="{BB962C8B-B14F-4D97-AF65-F5344CB8AC3E}">
        <p14:creationId xmlns:p14="http://schemas.microsoft.com/office/powerpoint/2010/main" val="2821410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90195" y="416332"/>
            <a:ext cx="4168710" cy="1384187"/>
          </a:xfrm>
        </p:spPr>
        <p:txBody>
          <a:bodyPr/>
          <a:lstStyle/>
          <a:p>
            <a:r>
              <a:rPr lang="en-US" dirty="0"/>
              <a:t>Proclamation of 1763</a:t>
            </a:r>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657316" y="734938"/>
            <a:ext cx="5136022" cy="568295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ext Placeholder 2"/>
          <p:cNvSpPr>
            <a:spLocks noGrp="1"/>
          </p:cNvSpPr>
          <p:nvPr>
            <p:ph type="body" sz="half" idx="2"/>
          </p:nvPr>
        </p:nvSpPr>
        <p:spPr>
          <a:xfrm>
            <a:off x="603317" y="2057399"/>
            <a:ext cx="4168710" cy="4606381"/>
          </a:xfrm>
        </p:spPr>
        <p:txBody>
          <a:bodyPr>
            <a:noAutofit/>
          </a:bodyPr>
          <a:lstStyle/>
          <a:p>
            <a:r>
              <a:rPr lang="en-US" sz="2000" dirty="0"/>
              <a:t>On October 7, 1763, King George III issued a proclamation that forbade colonial settlement west of the Appalachian Mountains. In so doing, he hoped to placate Native Americans who had sided against him during the recently concluded Seven Years’ War. Enforcement was so weak, however, that it did very little to curb the westward flow of pioneers. Even prominent figures such as George Washington paid it no heed, except as a source of anti-British sentiment leading up to the American Revolution.</a:t>
            </a:r>
          </a:p>
        </p:txBody>
      </p:sp>
    </p:spTree>
    <p:extLst>
      <p:ext uri="{BB962C8B-B14F-4D97-AF65-F5344CB8AC3E}">
        <p14:creationId xmlns:p14="http://schemas.microsoft.com/office/powerpoint/2010/main" val="20741780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9E18159C-F9B5-43D6-9EB8-AB394B8ED995}"/>
              </a:ext>
            </a:extLst>
          </p:cNvPr>
          <p:cNvSpPr>
            <a:spLocks noGrp="1"/>
          </p:cNvSpPr>
          <p:nvPr>
            <p:ph type="title"/>
          </p:nvPr>
        </p:nvSpPr>
        <p:spPr>
          <a:xfrm>
            <a:off x="838200" y="963877"/>
            <a:ext cx="3494362" cy="4930246"/>
          </a:xfrm>
        </p:spPr>
        <p:txBody>
          <a:bodyPr>
            <a:normAutofit/>
          </a:bodyPr>
          <a:lstStyle/>
          <a:p>
            <a:pPr algn="r"/>
            <a:r>
              <a:rPr lang="en-US">
                <a:solidFill>
                  <a:schemeClr val="accent1"/>
                </a:solidFill>
              </a:rPr>
              <a:t>American Revolution</a:t>
            </a:r>
          </a:p>
        </p:txBody>
      </p:sp>
      <p:cxnSp>
        <p:nvCxnSpPr>
          <p:cNvPr id="13" name="Straight Connector 12">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6" name="Content Placeholder 5">
            <a:extLst>
              <a:ext uri="{FF2B5EF4-FFF2-40B4-BE49-F238E27FC236}">
                <a16:creationId xmlns:a16="http://schemas.microsoft.com/office/drawing/2014/main" id="{3E250728-237A-4F4E-A886-650D21CD0A76}"/>
              </a:ext>
            </a:extLst>
          </p:cNvPr>
          <p:cNvSpPr>
            <a:spLocks noGrp="1"/>
          </p:cNvSpPr>
          <p:nvPr>
            <p:ph idx="1"/>
          </p:nvPr>
        </p:nvSpPr>
        <p:spPr>
          <a:xfrm>
            <a:off x="4976031" y="963876"/>
            <a:ext cx="6377769" cy="5254043"/>
          </a:xfrm>
        </p:spPr>
        <p:txBody>
          <a:bodyPr anchor="ctr">
            <a:noAutofit/>
          </a:bodyPr>
          <a:lstStyle/>
          <a:p>
            <a:r>
              <a:rPr lang="en-US" sz="2400" dirty="0"/>
              <a:t>By 1776 the colonists had been living under the rule of the British government for more than a century.</a:t>
            </a:r>
          </a:p>
          <a:p>
            <a:r>
              <a:rPr lang="en-US" sz="2400" dirty="0"/>
              <a:t>England treated the colonies with benign neglect.</a:t>
            </a:r>
          </a:p>
          <a:p>
            <a:r>
              <a:rPr lang="en-US" sz="2400" dirty="0"/>
              <a:t>Each colony had its own legislature.</a:t>
            </a:r>
          </a:p>
          <a:p>
            <a:r>
              <a:rPr lang="en-US" sz="2400" dirty="0"/>
              <a:t>People were loyal to the king.</a:t>
            </a:r>
          </a:p>
          <a:p>
            <a:r>
              <a:rPr lang="en-US" sz="2400" dirty="0"/>
              <a:t>Change began at the end of the Seven Years War 1763.</a:t>
            </a:r>
          </a:p>
          <a:p>
            <a:r>
              <a:rPr lang="en-US" sz="2400" dirty="0"/>
              <a:t>Parliament paid for the war by directly taxing individuals; instead of transactions.</a:t>
            </a:r>
          </a:p>
          <a:p>
            <a:r>
              <a:rPr lang="en-US" sz="2400" dirty="0"/>
              <a:t>Colonists felt their status as free men was reduced.</a:t>
            </a:r>
          </a:p>
        </p:txBody>
      </p:sp>
    </p:spTree>
    <p:extLst>
      <p:ext uri="{BB962C8B-B14F-4D97-AF65-F5344CB8AC3E}">
        <p14:creationId xmlns:p14="http://schemas.microsoft.com/office/powerpoint/2010/main" val="33434168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9784" y="342900"/>
            <a:ext cx="9547949" cy="1135944"/>
          </a:xfrm>
          <a:ln w="57150"/>
        </p:spPr>
        <p:style>
          <a:lnRef idx="2">
            <a:schemeClr val="accent1"/>
          </a:lnRef>
          <a:fillRef idx="1">
            <a:schemeClr val="lt1"/>
          </a:fillRef>
          <a:effectRef idx="0">
            <a:schemeClr val="accent1"/>
          </a:effectRef>
          <a:fontRef idx="minor">
            <a:schemeClr val="dk1"/>
          </a:fontRef>
        </p:style>
        <p:txBody>
          <a:bodyPr>
            <a:normAutofit fontScale="90000"/>
          </a:bodyPr>
          <a:lstStyle/>
          <a:p>
            <a:r>
              <a:rPr lang="en-US" dirty="0"/>
              <a:t>Events That Led to American Independence</a:t>
            </a:r>
          </a:p>
        </p:txBody>
      </p:sp>
      <p:sp>
        <p:nvSpPr>
          <p:cNvPr id="3" name="Content Placeholder 2"/>
          <p:cNvSpPr>
            <a:spLocks noGrp="1"/>
          </p:cNvSpPr>
          <p:nvPr>
            <p:ph sz="half" idx="1"/>
          </p:nvPr>
        </p:nvSpPr>
        <p:spPr>
          <a:xfrm>
            <a:off x="721895" y="1647825"/>
            <a:ext cx="4590047" cy="4867275"/>
          </a:xfrm>
        </p:spPr>
        <p:style>
          <a:lnRef idx="2">
            <a:schemeClr val="accent1"/>
          </a:lnRef>
          <a:fillRef idx="1">
            <a:schemeClr val="lt1"/>
          </a:fillRef>
          <a:effectRef idx="0">
            <a:schemeClr val="accent1"/>
          </a:effectRef>
          <a:fontRef idx="minor">
            <a:schemeClr val="dk1"/>
          </a:fontRef>
        </p:style>
        <p:txBody>
          <a:bodyPr>
            <a:normAutofit fontScale="85000" lnSpcReduction="20000"/>
          </a:bodyPr>
          <a:lstStyle/>
          <a:p>
            <a:r>
              <a:rPr lang="en-US" dirty="0"/>
              <a:t>January 1, 1754, French and Indian War begins</a:t>
            </a:r>
          </a:p>
          <a:p>
            <a:r>
              <a:rPr lang="en-US" dirty="0"/>
              <a:t>October 7, 1763, Proclamation of 1763</a:t>
            </a:r>
          </a:p>
          <a:p>
            <a:r>
              <a:rPr lang="en-US" dirty="0"/>
              <a:t>December 31, 1763, French and Indian War ends</a:t>
            </a:r>
          </a:p>
          <a:p>
            <a:r>
              <a:rPr lang="en-US" dirty="0"/>
              <a:t>January 1, 1764, Sugar Act</a:t>
            </a:r>
          </a:p>
          <a:p>
            <a:r>
              <a:rPr lang="en-US" dirty="0"/>
              <a:t>March 22, 1765, Stamp Act</a:t>
            </a:r>
          </a:p>
          <a:p>
            <a:r>
              <a:rPr lang="en-US" dirty="0"/>
              <a:t>March 24, 1765, Quartering Act</a:t>
            </a:r>
          </a:p>
          <a:p>
            <a:r>
              <a:rPr lang="en-US" dirty="0"/>
              <a:t>March 18, 1766, Declaratory Act</a:t>
            </a:r>
          </a:p>
          <a:p>
            <a:r>
              <a:rPr lang="en-US" dirty="0"/>
              <a:t>June 29, 1767, Townshend Acts</a:t>
            </a:r>
          </a:p>
          <a:p>
            <a:r>
              <a:rPr lang="en-US" dirty="0"/>
              <a:t>March 5, 1770, Boston Massacre</a:t>
            </a:r>
          </a:p>
          <a:p>
            <a:endParaRPr lang="en-US" dirty="0"/>
          </a:p>
        </p:txBody>
      </p:sp>
      <p:sp>
        <p:nvSpPr>
          <p:cNvPr id="4" name="Content Placeholder 3"/>
          <p:cNvSpPr>
            <a:spLocks noGrp="1"/>
          </p:cNvSpPr>
          <p:nvPr>
            <p:ph sz="half" idx="2"/>
          </p:nvPr>
        </p:nvSpPr>
        <p:spPr>
          <a:xfrm>
            <a:off x="5733047" y="1647825"/>
            <a:ext cx="4494685" cy="4867274"/>
          </a:xfrm>
        </p:spPr>
        <p:style>
          <a:lnRef idx="2">
            <a:schemeClr val="accent1"/>
          </a:lnRef>
          <a:fillRef idx="1">
            <a:schemeClr val="lt1"/>
          </a:fillRef>
          <a:effectRef idx="0">
            <a:schemeClr val="accent1"/>
          </a:effectRef>
          <a:fontRef idx="minor">
            <a:schemeClr val="dk1"/>
          </a:fontRef>
        </p:style>
        <p:txBody>
          <a:bodyPr>
            <a:normAutofit fontScale="85000" lnSpcReduction="20000"/>
          </a:bodyPr>
          <a:lstStyle/>
          <a:p>
            <a:r>
              <a:rPr lang="en-US" dirty="0"/>
              <a:t>May 10, 1773, Tea Act</a:t>
            </a:r>
          </a:p>
          <a:p>
            <a:r>
              <a:rPr lang="en-US" dirty="0"/>
              <a:t>December 16, 1773, Boston Tea Party</a:t>
            </a:r>
          </a:p>
          <a:p>
            <a:r>
              <a:rPr lang="en-US" dirty="0"/>
              <a:t>March 31, 1774, Intolerable Acts</a:t>
            </a:r>
          </a:p>
          <a:p>
            <a:r>
              <a:rPr lang="en-US" dirty="0"/>
              <a:t>September 5, 1774, First  Continental Congress</a:t>
            </a:r>
          </a:p>
          <a:p>
            <a:r>
              <a:rPr lang="en-US" dirty="0"/>
              <a:t>April 18, 1775, Battle of Lexington and Concorde</a:t>
            </a:r>
          </a:p>
          <a:p>
            <a:r>
              <a:rPr lang="en-US" dirty="0"/>
              <a:t>May 10, 1775, Second Continental Congress</a:t>
            </a:r>
          </a:p>
          <a:p>
            <a:r>
              <a:rPr lang="en-US" dirty="0"/>
              <a:t>June 17, 1775, Battle of Bunker Hill</a:t>
            </a:r>
          </a:p>
          <a:p>
            <a:r>
              <a:rPr lang="en-US" dirty="0"/>
              <a:t>January 10, 1776, Common Sense</a:t>
            </a:r>
          </a:p>
          <a:p>
            <a:endParaRPr lang="en-US" dirty="0"/>
          </a:p>
          <a:p>
            <a:endParaRPr lang="en-US" dirty="0"/>
          </a:p>
          <a:p>
            <a:endParaRPr lang="en-US" dirty="0"/>
          </a:p>
        </p:txBody>
      </p:sp>
    </p:spTree>
    <p:extLst>
      <p:ext uri="{BB962C8B-B14F-4D97-AF65-F5344CB8AC3E}">
        <p14:creationId xmlns:p14="http://schemas.microsoft.com/office/powerpoint/2010/main" val="18139887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w="57150">
            <a:solidFill>
              <a:schemeClr val="accent1"/>
            </a:solidFill>
          </a:ln>
        </p:spPr>
        <p:style>
          <a:lnRef idx="2">
            <a:schemeClr val="accent1"/>
          </a:lnRef>
          <a:fillRef idx="1">
            <a:schemeClr val="lt1"/>
          </a:fillRef>
          <a:effectRef idx="0">
            <a:schemeClr val="accent1"/>
          </a:effectRef>
          <a:fontRef idx="minor">
            <a:schemeClr val="dk1"/>
          </a:fontRef>
        </p:style>
        <p:txBody>
          <a:bodyPr/>
          <a:lstStyle/>
          <a:p>
            <a:r>
              <a:rPr lang="en-US" dirty="0"/>
              <a:t>Events That Led to American Independence</a:t>
            </a:r>
          </a:p>
        </p:txBody>
      </p:sp>
      <p:sp>
        <p:nvSpPr>
          <p:cNvPr id="3" name="Content Placeholder 2"/>
          <p:cNvSpPr>
            <a:spLocks noGrp="1"/>
          </p:cNvSpPr>
          <p:nvPr>
            <p:ph sz="half" idx="1"/>
          </p:nvPr>
        </p:nvSpPr>
        <p:spPr/>
        <p:style>
          <a:lnRef idx="2">
            <a:schemeClr val="accent1"/>
          </a:lnRef>
          <a:fillRef idx="1">
            <a:schemeClr val="lt1"/>
          </a:fillRef>
          <a:effectRef idx="0">
            <a:schemeClr val="accent1"/>
          </a:effectRef>
          <a:fontRef idx="minor">
            <a:schemeClr val="dk1"/>
          </a:fontRef>
        </p:style>
        <p:txBody>
          <a:bodyPr>
            <a:normAutofit/>
          </a:bodyPr>
          <a:lstStyle/>
          <a:p>
            <a:r>
              <a:rPr lang="en-US" dirty="0"/>
              <a:t>July 4, 1776, Declaration of Independence</a:t>
            </a:r>
          </a:p>
          <a:p>
            <a:r>
              <a:rPr lang="en-US" dirty="0"/>
              <a:t>November 15, 1777, Articles of Confederation (Ratified in 1781)</a:t>
            </a:r>
          </a:p>
          <a:p>
            <a:r>
              <a:rPr lang="en-US" dirty="0"/>
              <a:t>October 19, 1781, Battle of Yorktown</a:t>
            </a:r>
          </a:p>
          <a:p>
            <a:r>
              <a:rPr lang="en-US" dirty="0"/>
              <a:t>September 3, 1783, Treaty of Paris (Jay Treaty)</a:t>
            </a:r>
          </a:p>
          <a:p>
            <a:pPr marL="0" indent="0">
              <a:buNone/>
            </a:pPr>
            <a:endParaRPr lang="en-US" dirty="0"/>
          </a:p>
        </p:txBody>
      </p:sp>
      <p:sp>
        <p:nvSpPr>
          <p:cNvPr id="4" name="Content Placeholder 3"/>
          <p:cNvSpPr>
            <a:spLocks noGrp="1"/>
          </p:cNvSpPr>
          <p:nvPr>
            <p:ph sz="half" idx="2"/>
          </p:nvPr>
        </p:nvSpPr>
        <p:spPr/>
        <p:style>
          <a:lnRef idx="2">
            <a:schemeClr val="accent1"/>
          </a:lnRef>
          <a:fillRef idx="1">
            <a:schemeClr val="lt1"/>
          </a:fillRef>
          <a:effectRef idx="0">
            <a:schemeClr val="accent1"/>
          </a:effectRef>
          <a:fontRef idx="minor">
            <a:schemeClr val="dk1"/>
          </a:fontRef>
        </p:style>
        <p:txBody>
          <a:bodyPr>
            <a:normAutofit/>
          </a:bodyPr>
          <a:lstStyle/>
          <a:p>
            <a:r>
              <a:rPr lang="en-US" dirty="0"/>
              <a:t>May 25, 1787, Constitutional Convention is convened</a:t>
            </a:r>
          </a:p>
          <a:p>
            <a:r>
              <a:rPr lang="en-US" dirty="0"/>
              <a:t>September 17, 1787, Constitution is signed </a:t>
            </a:r>
          </a:p>
          <a:p>
            <a:r>
              <a:rPr lang="en-US" dirty="0"/>
              <a:t>March 4, 1789, First Congress begins</a:t>
            </a:r>
          </a:p>
        </p:txBody>
      </p:sp>
    </p:spTree>
    <p:extLst>
      <p:ext uri="{BB962C8B-B14F-4D97-AF65-F5344CB8AC3E}">
        <p14:creationId xmlns:p14="http://schemas.microsoft.com/office/powerpoint/2010/main" val="19905089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a:extLst>
              <a:ext uri="{FF2B5EF4-FFF2-40B4-BE49-F238E27FC236}">
                <a16:creationId xmlns:a16="http://schemas.microsoft.com/office/drawing/2014/main" id="{7BB1F981-7D2E-4D4C-808E-E1A2B74DF32E}"/>
              </a:ext>
            </a:extLst>
          </p:cNvPr>
          <p:cNvSpPr>
            <a:spLocks noGrp="1"/>
          </p:cNvSpPr>
          <p:nvPr>
            <p:ph type="ftr" sz="quarter" idx="11"/>
          </p:nvPr>
        </p:nvSpPr>
        <p:spPr>
          <a:xfrm>
            <a:off x="1981200" y="6492876"/>
            <a:ext cx="7781636" cy="283845"/>
          </a:xfrm>
        </p:spPr>
        <p:txBody>
          <a:bodyPr/>
          <a:lstStyle/>
          <a:p>
            <a:endParaRPr lang="en-US" sz="800" dirty="0"/>
          </a:p>
        </p:txBody>
      </p:sp>
      <p:pic>
        <p:nvPicPr>
          <p:cNvPr id="2" name="Figure" descr="This newspaper page shows a drawing of a scene from the Boston Massacre."/>
          <p:cNvPicPr>
            <a:picLocks noGrp="1" noChangeAspect="1"/>
          </p:cNvPicPr>
          <p:nvPr>
            <p:ph type="pic" sz="quarter" idx="13"/>
          </p:nvPr>
        </p:nvPicPr>
        <p:blipFill>
          <a:blip r:embed="rId2" cstate="email">
            <a:extLst>
              <a:ext uri="{28A0092B-C50C-407E-A947-70E740481C1C}">
                <a14:useLocalDpi xmlns:a14="http://schemas.microsoft.com/office/drawing/2010/main" val="0"/>
              </a:ext>
            </a:extLst>
          </a:blip>
          <a:srcRect t="-5481" b="-5481"/>
          <a:stretch>
            <a:fillRect/>
          </a:stretch>
        </p:blipFill>
        <p:spPr>
          <a:xfrm>
            <a:off x="5894388" y="952811"/>
            <a:ext cx="4175301" cy="5481564"/>
          </a:xfrm>
        </p:spPr>
      </p:pic>
      <p:sp>
        <p:nvSpPr>
          <p:cNvPr id="14" name="Text"/>
          <p:cNvSpPr>
            <a:spLocks noGrp="1"/>
          </p:cNvSpPr>
          <p:nvPr>
            <p:ph type="body" sz="quarter" idx="14"/>
          </p:nvPr>
        </p:nvSpPr>
        <p:spPr>
          <a:xfrm>
            <a:off x="671119" y="1265738"/>
            <a:ext cx="5008780" cy="4752622"/>
          </a:xfrm>
        </p:spPr>
        <p:txBody>
          <a:bodyPr>
            <a:noAutofit/>
          </a:bodyPr>
          <a:lstStyle/>
          <a:p>
            <a:r>
              <a:rPr lang="en-US" sz="2000" dirty="0">
                <a:solidFill>
                  <a:srgbClr val="000000"/>
                </a:solidFill>
              </a:rPr>
              <a:t>The Sons of Liberty circulated this sensationalized version of the events of March 5, 1770, in order to promote the rightness of their cause; it depicts British soldiers firing on unarmed civilians in an event that became known as the Boston Massacre. </a:t>
            </a:r>
          </a:p>
          <a:p>
            <a:r>
              <a:rPr lang="en-US" sz="2000" dirty="0">
                <a:solidFill>
                  <a:srgbClr val="000000"/>
                </a:solidFill>
              </a:rPr>
              <a:t>Later portrayals would more prominently feature Crispus Attucks, an African American who was one of the first to die.</a:t>
            </a:r>
          </a:p>
          <a:p>
            <a:r>
              <a:rPr lang="en-US" sz="2000" dirty="0">
                <a:solidFill>
                  <a:srgbClr val="000000"/>
                </a:solidFill>
              </a:rPr>
              <a:t>Eight British soldiers were tried for murder as a result of the confrontation.</a:t>
            </a:r>
          </a:p>
        </p:txBody>
      </p:sp>
      <p:sp>
        <p:nvSpPr>
          <p:cNvPr id="5" name="FigureNum"/>
          <p:cNvSpPr>
            <a:spLocks noGrp="1"/>
          </p:cNvSpPr>
          <p:nvPr>
            <p:ph type="title"/>
          </p:nvPr>
        </p:nvSpPr>
        <p:spPr/>
        <p:txBody>
          <a:bodyPr>
            <a:normAutofit/>
          </a:bodyPr>
          <a:lstStyle/>
          <a:p>
            <a:pPr algn="r"/>
            <a:r>
              <a:rPr lang="en-US" sz="2400">
                <a:solidFill>
                  <a:srgbClr val="6CB255"/>
                </a:solidFill>
              </a:rPr>
              <a:t>Figure 2.3</a:t>
            </a:r>
            <a:endParaRPr lang="en-US" sz="2400" dirty="0">
              <a:solidFill>
                <a:srgbClr val="6CB255"/>
              </a:solidFill>
            </a:endParaRPr>
          </a:p>
        </p:txBody>
      </p:sp>
      <p:pic>
        <p:nvPicPr>
          <p:cNvPr id="7" name="OSXLogo" descr="OpenStax Logo"/>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908050" y="237744"/>
            <a:ext cx="1049775" cy="713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415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0EE4C70-A16C-4A9F-AD5E-7A073FEF6C7D}"/>
              </a:ext>
            </a:extLst>
          </p:cNvPr>
          <p:cNvSpPr>
            <a:spLocks noGrp="1"/>
          </p:cNvSpPr>
          <p:nvPr>
            <p:ph type="title"/>
          </p:nvPr>
        </p:nvSpPr>
        <p:spPr>
          <a:xfrm>
            <a:off x="839788" y="457200"/>
            <a:ext cx="3932237" cy="914400"/>
          </a:xfrm>
        </p:spPr>
        <p:txBody>
          <a:bodyPr/>
          <a:lstStyle/>
          <a:p>
            <a:r>
              <a:rPr lang="en-US" dirty="0"/>
              <a:t>Boston Massacre</a:t>
            </a:r>
          </a:p>
        </p:txBody>
      </p:sp>
      <p:pic>
        <p:nvPicPr>
          <p:cNvPr id="7" name="Content Placeholder 6">
            <a:extLst>
              <a:ext uri="{FF2B5EF4-FFF2-40B4-BE49-F238E27FC236}">
                <a16:creationId xmlns:a16="http://schemas.microsoft.com/office/drawing/2014/main" id="{86172C2C-8EFB-4B95-8E40-BA923D0E26CC}"/>
              </a:ext>
            </a:extLst>
          </p:cNvPr>
          <p:cNvPicPr>
            <a:picLocks noGrp="1" noChangeAspect="1"/>
          </p:cNvPicPr>
          <p:nvPr>
            <p:ph idx="1"/>
          </p:nvPr>
        </p:nvPicPr>
        <p:blipFill>
          <a:blip r:embed="rId2"/>
          <a:stretch>
            <a:fillRect/>
          </a:stretch>
        </p:blipFill>
        <p:spPr>
          <a:xfrm>
            <a:off x="5964064" y="457200"/>
            <a:ext cx="5283056" cy="5411788"/>
          </a:xfrm>
          <a:prstGeom prst="rect">
            <a:avLst/>
          </a:prstGeom>
          <a:ln>
            <a:solidFill>
              <a:schemeClr val="tx1"/>
            </a:solidFill>
          </a:ln>
        </p:spPr>
      </p:pic>
      <p:sp>
        <p:nvSpPr>
          <p:cNvPr id="6" name="Text Placeholder 5">
            <a:extLst>
              <a:ext uri="{FF2B5EF4-FFF2-40B4-BE49-F238E27FC236}">
                <a16:creationId xmlns:a16="http://schemas.microsoft.com/office/drawing/2014/main" id="{A618DEA6-A6C6-4890-88F8-FC52F06401DC}"/>
              </a:ext>
            </a:extLst>
          </p:cNvPr>
          <p:cNvSpPr>
            <a:spLocks noGrp="1"/>
          </p:cNvSpPr>
          <p:nvPr>
            <p:ph type="body" sz="half" idx="2"/>
          </p:nvPr>
        </p:nvSpPr>
        <p:spPr>
          <a:xfrm>
            <a:off x="839788" y="1660849"/>
            <a:ext cx="3932237" cy="4208139"/>
          </a:xfrm>
          <a:ln>
            <a:solidFill>
              <a:schemeClr val="tx1"/>
            </a:solidFill>
          </a:ln>
        </p:spPr>
        <p:txBody>
          <a:bodyPr/>
          <a:lstStyle/>
          <a:p>
            <a:r>
              <a:rPr lang="en-US" dirty="0"/>
              <a:t>Townshend Acts (1767) imposed taxes on everyday objects such as glass, tea and paint.</a:t>
            </a:r>
          </a:p>
          <a:p>
            <a:r>
              <a:rPr lang="en-US" dirty="0"/>
              <a:t>Massachusetts legislature asked Parliament for relief, but Parliament threatened to suspend the legislatures of the colonies.</a:t>
            </a:r>
          </a:p>
          <a:p>
            <a:r>
              <a:rPr lang="en-US" dirty="0"/>
              <a:t>Britain sent a warship in response to a request by Boston’s Customs Collector.</a:t>
            </a:r>
          </a:p>
          <a:p>
            <a:r>
              <a:rPr lang="en-US" dirty="0"/>
              <a:t>Altercation led to the Boston Massacre. Several people hit, three died immediately. Britain taxed the colonists without their consent . Now, British soldiers had taken colonists’ lives.</a:t>
            </a:r>
          </a:p>
          <a:p>
            <a:r>
              <a:rPr lang="en-US" dirty="0"/>
              <a:t>Eight British soldiers on trial for murder.</a:t>
            </a:r>
          </a:p>
          <a:p>
            <a:r>
              <a:rPr lang="en-US" dirty="0"/>
              <a:t>Resistance grew – December 1773, Boston Tea Party.</a:t>
            </a:r>
          </a:p>
        </p:txBody>
      </p:sp>
      <p:sp>
        <p:nvSpPr>
          <p:cNvPr id="8" name="TextBox 7">
            <a:extLst>
              <a:ext uri="{FF2B5EF4-FFF2-40B4-BE49-F238E27FC236}">
                <a16:creationId xmlns:a16="http://schemas.microsoft.com/office/drawing/2014/main" id="{04BBD398-1920-4D5E-A191-E7AE424465DB}"/>
              </a:ext>
            </a:extLst>
          </p:cNvPr>
          <p:cNvSpPr txBox="1"/>
          <p:nvPr/>
        </p:nvSpPr>
        <p:spPr>
          <a:xfrm>
            <a:off x="7898130" y="5966460"/>
            <a:ext cx="1858254" cy="646331"/>
          </a:xfrm>
          <a:prstGeom prst="rect">
            <a:avLst/>
          </a:prstGeom>
          <a:noFill/>
          <a:ln>
            <a:solidFill>
              <a:schemeClr val="tx1"/>
            </a:solidFill>
          </a:ln>
        </p:spPr>
        <p:txBody>
          <a:bodyPr wrap="square" rtlCol="0">
            <a:spAutoFit/>
          </a:bodyPr>
          <a:lstStyle/>
          <a:p>
            <a:r>
              <a:rPr lang="en-US" dirty="0"/>
              <a:t>Boston Massacre</a:t>
            </a:r>
          </a:p>
          <a:p>
            <a:r>
              <a:rPr lang="en-US" dirty="0"/>
              <a:t>March 5, 1770</a:t>
            </a:r>
          </a:p>
        </p:txBody>
      </p:sp>
    </p:spTree>
    <p:extLst>
      <p:ext uri="{BB962C8B-B14F-4D97-AF65-F5344CB8AC3E}">
        <p14:creationId xmlns:p14="http://schemas.microsoft.com/office/powerpoint/2010/main" val="38522091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B76D444-2756-434F-AE61-96D69830C1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128F784-625D-4F3F-BBB9-057571BEA5CA}"/>
              </a:ext>
            </a:extLst>
          </p:cNvPr>
          <p:cNvSpPr>
            <a:spLocks noGrp="1"/>
          </p:cNvSpPr>
          <p:nvPr>
            <p:ph type="title"/>
          </p:nvPr>
        </p:nvSpPr>
        <p:spPr>
          <a:xfrm>
            <a:off x="841248" y="932961"/>
            <a:ext cx="4887685" cy="1777419"/>
          </a:xfrm>
        </p:spPr>
        <p:txBody>
          <a:bodyPr vert="horz" lIns="91440" tIns="45720" rIns="91440" bIns="45720" rtlCol="0" anchor="b">
            <a:normAutofit/>
          </a:bodyPr>
          <a:lstStyle/>
          <a:p>
            <a:r>
              <a:rPr lang="en-US" sz="4000" dirty="0"/>
              <a:t>“The Shot Heard Around the World”</a:t>
            </a:r>
          </a:p>
        </p:txBody>
      </p:sp>
      <p:sp>
        <p:nvSpPr>
          <p:cNvPr id="4" name="Text Placeholder 3">
            <a:extLst>
              <a:ext uri="{FF2B5EF4-FFF2-40B4-BE49-F238E27FC236}">
                <a16:creationId xmlns:a16="http://schemas.microsoft.com/office/drawing/2014/main" id="{0769ED45-E0E7-457D-A70E-63DA9B84B21B}"/>
              </a:ext>
            </a:extLst>
          </p:cNvPr>
          <p:cNvSpPr>
            <a:spLocks noGrp="1"/>
          </p:cNvSpPr>
          <p:nvPr>
            <p:ph type="body" sz="half" idx="2"/>
          </p:nvPr>
        </p:nvSpPr>
        <p:spPr>
          <a:xfrm>
            <a:off x="841248" y="2894530"/>
            <a:ext cx="4887685" cy="3289100"/>
          </a:xfrm>
        </p:spPr>
        <p:txBody>
          <a:bodyPr vert="horz" lIns="91440" tIns="45720" rIns="91440" bIns="45720" rtlCol="0" anchor="t">
            <a:normAutofit fontScale="92500" lnSpcReduction="10000"/>
          </a:bodyPr>
          <a:lstStyle/>
          <a:p>
            <a:pPr indent="-228600">
              <a:buFont typeface="Arial" panose="020B0604020202020204" pitchFamily="34" charset="0"/>
              <a:buChar char="•"/>
            </a:pPr>
            <a:r>
              <a:rPr lang="en-US" sz="2000" dirty="0"/>
              <a:t>War begins</a:t>
            </a:r>
          </a:p>
          <a:p>
            <a:pPr indent="-228600">
              <a:buFont typeface="Arial" panose="020B0604020202020204" pitchFamily="34" charset="0"/>
              <a:buChar char="•"/>
            </a:pPr>
            <a:r>
              <a:rPr lang="en-US" sz="2000" dirty="0"/>
              <a:t>Battle of Lexington and Concorde</a:t>
            </a:r>
          </a:p>
          <a:p>
            <a:pPr indent="-228600">
              <a:buFont typeface="Arial" panose="020B0604020202020204" pitchFamily="34" charset="0"/>
              <a:buChar char="•"/>
            </a:pPr>
            <a:r>
              <a:rPr lang="en-US" sz="2000"/>
              <a:t>May </a:t>
            </a:r>
            <a:r>
              <a:rPr lang="en-US" sz="2000" dirty="0"/>
              <a:t>1775 Second Continental Congress meets.</a:t>
            </a:r>
          </a:p>
          <a:p>
            <a:pPr indent="-228600">
              <a:buFont typeface="Arial" panose="020B0604020202020204" pitchFamily="34" charset="0"/>
              <a:buChar char="•"/>
            </a:pPr>
            <a:r>
              <a:rPr lang="en-US" sz="2000" dirty="0"/>
              <a:t>Congress drafts Declaration of Causes explaining colonies’ reasons for rebellion.</a:t>
            </a:r>
          </a:p>
          <a:p>
            <a:pPr indent="-228600">
              <a:buFont typeface="Arial" panose="020B0604020202020204" pitchFamily="34" charset="0"/>
              <a:buChar char="•"/>
            </a:pPr>
            <a:r>
              <a:rPr lang="en-US" sz="2000" dirty="0"/>
              <a:t>July 2, 1776, Congress declares American independence from Great Britain.</a:t>
            </a:r>
          </a:p>
          <a:p>
            <a:pPr indent="-228600">
              <a:buFont typeface="Arial" panose="020B0604020202020204" pitchFamily="34" charset="0"/>
              <a:buChar char="•"/>
            </a:pPr>
            <a:r>
              <a:rPr lang="en-US" sz="2000" dirty="0"/>
              <a:t>Declaration of Independence is signed July 4, 1776</a:t>
            </a:r>
            <a:r>
              <a:rPr lang="en-US" sz="1700" dirty="0"/>
              <a:t>.</a:t>
            </a:r>
          </a:p>
        </p:txBody>
      </p:sp>
      <p:cxnSp>
        <p:nvCxnSpPr>
          <p:cNvPr id="13" name="Straight Connector 12">
            <a:extLst>
              <a:ext uri="{FF2B5EF4-FFF2-40B4-BE49-F238E27FC236}">
                <a16:creationId xmlns:a16="http://schemas.microsoft.com/office/drawing/2014/main" id="{CF8F36E2-BBE5-43FE-822F-AD8CAE08C07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38597" y="1417320"/>
            <a:ext cx="0" cy="402336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Content Placeholder 5" descr="The Shot Heard Round the World">
            <a:extLst>
              <a:ext uri="{FF2B5EF4-FFF2-40B4-BE49-F238E27FC236}">
                <a16:creationId xmlns:a16="http://schemas.microsoft.com/office/drawing/2014/main" id="{4DB14FF2-3215-4D0E-972B-0BA3B4B72C7D}"/>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30670" r="9863" b="1"/>
          <a:stretch/>
        </p:blipFill>
        <p:spPr>
          <a:xfrm>
            <a:off x="6749145" y="573678"/>
            <a:ext cx="5103206" cy="5710645"/>
          </a:xfrm>
          <a:prstGeom prst="rect">
            <a:avLst/>
          </a:prstGeom>
        </p:spPr>
      </p:pic>
    </p:spTree>
    <p:extLst>
      <p:ext uri="{BB962C8B-B14F-4D97-AF65-F5344CB8AC3E}">
        <p14:creationId xmlns:p14="http://schemas.microsoft.com/office/powerpoint/2010/main" val="757731496"/>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a:extLst>
              <a:ext uri="{FF2B5EF4-FFF2-40B4-BE49-F238E27FC236}">
                <a16:creationId xmlns:a16="http://schemas.microsoft.com/office/drawing/2014/main" id="{67B9C183-60F6-4719-B061-37F095FE94D8}"/>
              </a:ext>
            </a:extLst>
          </p:cNvPr>
          <p:cNvSpPr>
            <a:spLocks noGrp="1"/>
          </p:cNvSpPr>
          <p:nvPr>
            <p:ph type="ftr" sz="quarter" idx="11"/>
          </p:nvPr>
        </p:nvSpPr>
        <p:spPr>
          <a:xfrm>
            <a:off x="5326380" y="6474750"/>
            <a:ext cx="1360170" cy="283845"/>
          </a:xfrm>
        </p:spPr>
        <p:txBody>
          <a:bodyPr/>
          <a:lstStyle/>
          <a:p>
            <a:r>
              <a:rPr lang="en-US" sz="800" dirty="0"/>
              <a:t>American Government</a:t>
            </a:r>
          </a:p>
        </p:txBody>
      </p:sp>
      <p:sp>
        <p:nvSpPr>
          <p:cNvPr id="7" name="Text"/>
          <p:cNvSpPr>
            <a:spLocks noGrp="1"/>
          </p:cNvSpPr>
          <p:nvPr>
            <p:ph type="body" sz="quarter" idx="14"/>
          </p:nvPr>
        </p:nvSpPr>
        <p:spPr>
          <a:xfrm>
            <a:off x="609600" y="4843982"/>
            <a:ext cx="10750549" cy="1630768"/>
          </a:xfrm>
        </p:spPr>
        <p:txBody>
          <a:bodyPr>
            <a:normAutofit lnSpcReduction="10000"/>
          </a:bodyPr>
          <a:lstStyle/>
          <a:p>
            <a:pPr marL="0" indent="0" algn="ctr">
              <a:buNone/>
            </a:pPr>
            <a:r>
              <a:rPr lang="en-US" sz="1600" dirty="0"/>
              <a:t>The presentation of the </a:t>
            </a:r>
            <a:r>
              <a:rPr lang="en-US" sz="1600" dirty="0">
                <a:hlinkClick r:id="rId2"/>
              </a:rPr>
              <a:t>Declaration of Independence </a:t>
            </a:r>
            <a:r>
              <a:rPr lang="en-US" sz="1600" dirty="0"/>
              <a:t>is commemorated in a painting by John Trumbull in 1817. It was commissioned to hang in the Capitol in Washington, DC.</a:t>
            </a:r>
          </a:p>
          <a:p>
            <a:pPr marL="0" indent="0">
              <a:buNone/>
            </a:pPr>
            <a:r>
              <a:rPr lang="en-US" sz="1600" i="0" dirty="0">
                <a:solidFill>
                  <a:srgbClr val="333333"/>
                </a:solidFill>
                <a:effectLst/>
              </a:rPr>
              <a:t>Adams to Abigail: “The Second Day of July 1776, will be the most memorable </a:t>
            </a:r>
            <a:r>
              <a:rPr lang="en-US" sz="1600" i="0" dirty="0" err="1">
                <a:solidFill>
                  <a:srgbClr val="333333"/>
                </a:solidFill>
                <a:effectLst/>
              </a:rPr>
              <a:t>Epocha</a:t>
            </a:r>
            <a:r>
              <a:rPr lang="en-US" sz="1600" i="0" dirty="0">
                <a:solidFill>
                  <a:srgbClr val="333333"/>
                </a:solidFill>
                <a:effectLst/>
              </a:rPr>
              <a:t>, in the History of America.—I am apt to believe that it will be celebrated, by succeeding Generations, as the great anniversary Festival. It ought to be commemorated, as the Day of Deliverance by solemn Acts of Devotion to God Almighty. It ought to be solemnized with Pomp and Parade, with Shews, Games, Sports, Guns, Bells, Bonfires and Illuminations from one End of this Continent to the other from this Time forward forever more.” National Archives</a:t>
            </a:r>
            <a:endParaRPr lang="en-US" sz="1600" dirty="0"/>
          </a:p>
        </p:txBody>
      </p:sp>
      <p:pic>
        <p:nvPicPr>
          <p:cNvPr id="2" name="Figure" descr="This painting depicts the signing of the Declaration of Independence."/>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6130" r="-26130"/>
          <a:stretch>
            <a:fillRect/>
          </a:stretch>
        </p:blipFill>
        <p:spPr>
          <a:xfrm>
            <a:off x="609599" y="1122387"/>
            <a:ext cx="10911841" cy="3500071"/>
          </a:xfrm>
          <a:solidFill>
            <a:schemeClr val="tx1">
              <a:lumMod val="50000"/>
              <a:lumOff val="50000"/>
            </a:schemeClr>
          </a:solidFill>
        </p:spPr>
      </p:pic>
      <p:pic>
        <p:nvPicPr>
          <p:cNvPr id="9" name="OSXLogo" descr="OpenStax Logo"/>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9296402" y="237744"/>
            <a:ext cx="1049775" cy="713232"/>
          </a:xfrm>
          <a:prstGeom prst="rect">
            <a:avLst/>
          </a:prstGeom>
          <a:noFill/>
          <a:extLst>
            <a:ext uri="{909E8E84-426E-40DD-AFC4-6F175D3DCCD1}">
              <a14:hiddenFill xmlns:a14="http://schemas.microsoft.com/office/drawing/2010/main">
                <a:solidFill>
                  <a:srgbClr val="FFFFFF"/>
                </a:solidFill>
              </a14:hiddenFill>
            </a:ext>
          </a:extLst>
        </p:spPr>
      </p:pic>
      <p:sp>
        <p:nvSpPr>
          <p:cNvPr id="5" name="FigureNum"/>
          <p:cNvSpPr>
            <a:spLocks noGrp="1"/>
          </p:cNvSpPr>
          <p:nvPr>
            <p:ph type="title"/>
          </p:nvPr>
        </p:nvSpPr>
        <p:spPr/>
        <p:txBody>
          <a:bodyPr>
            <a:normAutofit/>
          </a:bodyPr>
          <a:lstStyle/>
          <a:p>
            <a:r>
              <a:rPr lang="en-US" sz="3200" dirty="0"/>
              <a:t>Presentation of the Declaration of Independence</a:t>
            </a:r>
          </a:p>
        </p:txBody>
      </p:sp>
    </p:spTree>
    <p:extLst>
      <p:ext uri="{BB962C8B-B14F-4D97-AF65-F5344CB8AC3E}">
        <p14:creationId xmlns:p14="http://schemas.microsoft.com/office/powerpoint/2010/main" val="27812345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A482E-0EE2-669A-CADB-619ED661049E}"/>
              </a:ext>
            </a:extLst>
          </p:cNvPr>
          <p:cNvSpPr>
            <a:spLocks noGrp="1"/>
          </p:cNvSpPr>
          <p:nvPr>
            <p:ph type="title"/>
          </p:nvPr>
        </p:nvSpPr>
        <p:spPr/>
        <p:txBody>
          <a:bodyPr/>
          <a:lstStyle/>
          <a:p>
            <a:r>
              <a:rPr lang="en-US" dirty="0"/>
              <a:t>King George Statue at Bowling Green toppled July 9, 1776</a:t>
            </a:r>
          </a:p>
        </p:txBody>
      </p:sp>
      <p:pic>
        <p:nvPicPr>
          <p:cNvPr id="6" name="Picture Placeholder 5" descr="A painting King George status being toppled">
            <a:extLst>
              <a:ext uri="{FF2B5EF4-FFF2-40B4-BE49-F238E27FC236}">
                <a16:creationId xmlns:a16="http://schemas.microsoft.com/office/drawing/2014/main" id="{326A7856-BB9F-319B-E507-5B65CC30282F}"/>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2508" r="2508"/>
          <a:stretch>
            <a:fillRect/>
          </a:stretch>
        </p:blipFill>
        <p:spPr>
          <a:solidFill>
            <a:schemeClr val="accent2"/>
          </a:solidFill>
          <a:ln w="57150"/>
        </p:spPr>
        <p:style>
          <a:lnRef idx="2">
            <a:schemeClr val="accent2"/>
          </a:lnRef>
          <a:fillRef idx="1">
            <a:schemeClr val="lt1"/>
          </a:fillRef>
          <a:effectRef idx="0">
            <a:schemeClr val="accent2"/>
          </a:effectRef>
          <a:fontRef idx="minor">
            <a:schemeClr val="dk1"/>
          </a:fontRef>
        </p:style>
      </p:pic>
      <p:sp>
        <p:nvSpPr>
          <p:cNvPr id="4" name="Text Placeholder 3">
            <a:extLst>
              <a:ext uri="{FF2B5EF4-FFF2-40B4-BE49-F238E27FC236}">
                <a16:creationId xmlns:a16="http://schemas.microsoft.com/office/drawing/2014/main" id="{A207B480-94A9-AF3A-32C4-E2026DEDF24E}"/>
              </a:ext>
            </a:extLst>
          </p:cNvPr>
          <p:cNvSpPr>
            <a:spLocks noGrp="1"/>
          </p:cNvSpPr>
          <p:nvPr>
            <p:ph type="body" sz="half" idx="2"/>
          </p:nvPr>
        </p:nvSpPr>
        <p:spPr/>
        <p:txBody>
          <a:bodyPr>
            <a:normAutofit lnSpcReduction="10000"/>
          </a:bodyPr>
          <a:lstStyle/>
          <a:p>
            <a:r>
              <a:rPr lang="en-US" dirty="0">
                <a:solidFill>
                  <a:srgbClr val="353535"/>
                </a:solidFill>
                <a:latin typeface="open sans" panose="020B0606030504020204" pitchFamily="34" charset="0"/>
              </a:rPr>
              <a:t>March 21, </a:t>
            </a:r>
            <a:r>
              <a:rPr lang="en-US" b="0" i="0" dirty="0">
                <a:solidFill>
                  <a:srgbClr val="353535"/>
                </a:solidFill>
                <a:effectLst/>
                <a:latin typeface="open sans" panose="020B0606030504020204" pitchFamily="34" charset="0"/>
              </a:rPr>
              <a:t>1770, Statue of King George depicted as Marcus Aurelius erected.</a:t>
            </a:r>
          </a:p>
          <a:p>
            <a:r>
              <a:rPr lang="en-US" dirty="0">
                <a:solidFill>
                  <a:srgbClr val="353535"/>
                </a:solidFill>
                <a:latin typeface="open sans" panose="020B0606030504020204" pitchFamily="34" charset="0"/>
              </a:rPr>
              <a:t>1771 Fence surrounding the statue is erected (parts still there).</a:t>
            </a:r>
          </a:p>
          <a:p>
            <a:r>
              <a:rPr lang="en-US" b="0" i="0" dirty="0">
                <a:solidFill>
                  <a:srgbClr val="353535"/>
                </a:solidFill>
                <a:effectLst/>
                <a:latin typeface="open sans" panose="020B0606030504020204" pitchFamily="34" charset="0"/>
              </a:rPr>
              <a:t>July 9, 1776, Declaration read for first time in NY in front of Washington and his troops.  He felt it would inspire “fidelity and courage”. Statue is toppled later that day by Sons of Liberty shouting, “We Will be Free! We Will be Free! Down with the Statue! Down With the Emblem of Tyranny!”</a:t>
            </a:r>
          </a:p>
          <a:p>
            <a:r>
              <a:rPr lang="en-US" b="0" i="0" dirty="0">
                <a:solidFill>
                  <a:srgbClr val="353535"/>
                </a:solidFill>
                <a:effectLst/>
                <a:latin typeface="open sans" panose="020B0606030504020204" pitchFamily="34" charset="0"/>
              </a:rPr>
              <a:t>Statue is taken to Connecticut and melted down to make 42,088 musket balls or bullets (very accurate records were kept).</a:t>
            </a:r>
          </a:p>
        </p:txBody>
      </p:sp>
      <p:sp>
        <p:nvSpPr>
          <p:cNvPr id="7" name="Footer Placeholder 6">
            <a:extLst>
              <a:ext uri="{FF2B5EF4-FFF2-40B4-BE49-F238E27FC236}">
                <a16:creationId xmlns:a16="http://schemas.microsoft.com/office/drawing/2014/main" id="{C6D1C502-C8FF-964B-34BC-5D85D5CF0422}"/>
              </a:ext>
            </a:extLst>
          </p:cNvPr>
          <p:cNvSpPr>
            <a:spLocks noGrp="1"/>
          </p:cNvSpPr>
          <p:nvPr>
            <p:ph type="ftr" sz="quarter" idx="11"/>
          </p:nvPr>
        </p:nvSpPr>
        <p:spPr>
          <a:xfrm>
            <a:off x="839788" y="6095682"/>
            <a:ext cx="10515600" cy="610235"/>
          </a:xfrm>
        </p:spPr>
        <p:txBody>
          <a:bodyPr/>
          <a:lstStyle/>
          <a:p>
            <a:r>
              <a:rPr lang="en-US" dirty="0"/>
              <a:t>Johannes Adam Simon </a:t>
            </a:r>
            <a:r>
              <a:rPr lang="en-US" dirty="0" err="1"/>
              <a:t>Oertel's</a:t>
            </a:r>
            <a:r>
              <a:rPr lang="en-US" dirty="0"/>
              <a:t> 1852–53 depiction of the George III's statue toppling features several ahistorical elements, including the presence of Alexander Hamilton and a fictionalized Native American family. New-York Historical Society</a:t>
            </a:r>
          </a:p>
        </p:txBody>
      </p:sp>
    </p:spTree>
    <p:extLst>
      <p:ext uri="{BB962C8B-B14F-4D97-AF65-F5344CB8AC3E}">
        <p14:creationId xmlns:p14="http://schemas.microsoft.com/office/powerpoint/2010/main" val="3773985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70DCD-75F2-4C91-B841-EFF913618882}"/>
              </a:ext>
            </a:extLst>
          </p:cNvPr>
          <p:cNvSpPr>
            <a:spLocks noGrp="1"/>
          </p:cNvSpPr>
          <p:nvPr>
            <p:ph type="title"/>
          </p:nvPr>
        </p:nvSpPr>
        <p:spPr>
          <a:xfrm>
            <a:off x="838200" y="963877"/>
            <a:ext cx="3494362" cy="4930246"/>
          </a:xfrm>
        </p:spPr>
        <p:txBody>
          <a:bodyPr>
            <a:normAutofit/>
          </a:bodyPr>
          <a:lstStyle/>
          <a:p>
            <a:pPr algn="r"/>
            <a:r>
              <a:rPr lang="en-US" dirty="0">
                <a:solidFill>
                  <a:schemeClr val="accent1"/>
                </a:solidFill>
              </a:rPr>
              <a:t>The Articles of Confederation</a:t>
            </a:r>
          </a:p>
        </p:txBody>
      </p:sp>
      <p:sp>
        <p:nvSpPr>
          <p:cNvPr id="3" name="Content Placeholder 2">
            <a:extLst>
              <a:ext uri="{FF2B5EF4-FFF2-40B4-BE49-F238E27FC236}">
                <a16:creationId xmlns:a16="http://schemas.microsoft.com/office/drawing/2014/main" id="{EF3B9D48-636A-4D22-8356-8A12B9A4B725}"/>
              </a:ext>
            </a:extLst>
          </p:cNvPr>
          <p:cNvSpPr>
            <a:spLocks noGrp="1"/>
          </p:cNvSpPr>
          <p:nvPr>
            <p:ph idx="1"/>
          </p:nvPr>
        </p:nvSpPr>
        <p:spPr>
          <a:xfrm>
            <a:off x="4976031" y="963877"/>
            <a:ext cx="6377769" cy="4930246"/>
          </a:xfrm>
        </p:spPr>
        <p:txBody>
          <a:bodyPr anchor="ctr">
            <a:normAutofit/>
          </a:bodyPr>
          <a:lstStyle/>
          <a:p>
            <a:pPr marL="0" indent="0">
              <a:buNone/>
            </a:pPr>
            <a:r>
              <a:rPr lang="en-US" sz="2400" dirty="0"/>
              <a:t>Learning Objectives</a:t>
            </a:r>
          </a:p>
          <a:p>
            <a:pPr marL="0" indent="0">
              <a:buNone/>
            </a:pPr>
            <a:r>
              <a:rPr lang="en-US" sz="2400" dirty="0"/>
              <a:t>By the end of this section, you will be able to:</a:t>
            </a:r>
          </a:p>
          <a:p>
            <a:r>
              <a:rPr lang="en-US" sz="2400" dirty="0"/>
              <a:t>Describe the steps taken during and after the American Revolution to create a government.</a:t>
            </a:r>
          </a:p>
          <a:p>
            <a:r>
              <a:rPr lang="en-US" sz="2400" dirty="0"/>
              <a:t>Identify the main features of the Articles of Confederation</a:t>
            </a:r>
          </a:p>
          <a:p>
            <a:r>
              <a:rPr lang="en-US" sz="2400" dirty="0"/>
              <a:t>Describe the crises resulting from key features of the Articles of Confederation. </a:t>
            </a:r>
          </a:p>
        </p:txBody>
      </p:sp>
      <p:sp>
        <p:nvSpPr>
          <p:cNvPr id="4" name="Footer Placeholder 3">
            <a:extLst>
              <a:ext uri="{FF2B5EF4-FFF2-40B4-BE49-F238E27FC236}">
                <a16:creationId xmlns:a16="http://schemas.microsoft.com/office/drawing/2014/main" id="{13D9B3D3-D3E1-4EA6-A988-419A5B8B2A95}"/>
              </a:ext>
            </a:extLst>
          </p:cNvPr>
          <p:cNvSpPr>
            <a:spLocks noGrp="1"/>
          </p:cNvSpPr>
          <p:nvPr>
            <p:ph type="ftr" sz="quarter" idx="11"/>
          </p:nvPr>
        </p:nvSpPr>
        <p:spPr/>
        <p:txBody>
          <a:bodyPr/>
          <a:lstStyle/>
          <a:p>
            <a:r>
              <a:rPr lang="fr-FR"/>
              <a:t>Source https://openstax.org/details/books/american-government-2e </a:t>
            </a:r>
            <a:endParaRPr lang="en-US"/>
          </a:p>
        </p:txBody>
      </p:sp>
    </p:spTree>
    <p:extLst>
      <p:ext uri="{BB962C8B-B14F-4D97-AF65-F5344CB8AC3E}">
        <p14:creationId xmlns:p14="http://schemas.microsoft.com/office/powerpoint/2010/main" val="29694126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C02E3-286B-446D-951E-AFCC63F86798}"/>
              </a:ext>
            </a:extLst>
          </p:cNvPr>
          <p:cNvSpPr>
            <a:spLocks noGrp="1"/>
          </p:cNvSpPr>
          <p:nvPr>
            <p:ph type="title"/>
          </p:nvPr>
        </p:nvSpPr>
        <p:spPr>
          <a:xfrm>
            <a:off x="838200" y="963877"/>
            <a:ext cx="3494362" cy="4930246"/>
          </a:xfrm>
        </p:spPr>
        <p:txBody>
          <a:bodyPr>
            <a:normAutofit/>
          </a:bodyPr>
          <a:lstStyle/>
          <a:p>
            <a:pPr algn="r"/>
            <a:r>
              <a:rPr lang="en-US" dirty="0">
                <a:solidFill>
                  <a:schemeClr val="accent1"/>
                </a:solidFill>
              </a:rPr>
              <a:t>The Articles of Confederation</a:t>
            </a:r>
            <a:br>
              <a:rPr lang="en-US" dirty="0">
                <a:solidFill>
                  <a:schemeClr val="accent1"/>
                </a:solidFill>
              </a:rPr>
            </a:br>
            <a:r>
              <a:rPr lang="en-US" dirty="0">
                <a:solidFill>
                  <a:schemeClr val="accent1"/>
                </a:solidFill>
              </a:rPr>
              <a:t>November  1777</a:t>
            </a:r>
          </a:p>
        </p:txBody>
      </p:sp>
      <p:sp>
        <p:nvSpPr>
          <p:cNvPr id="3" name="Content Placeholder 2">
            <a:extLst>
              <a:ext uri="{FF2B5EF4-FFF2-40B4-BE49-F238E27FC236}">
                <a16:creationId xmlns:a16="http://schemas.microsoft.com/office/drawing/2014/main" id="{15883692-EEAF-4C2C-9E6B-3F93ABB687DA}"/>
              </a:ext>
            </a:extLst>
          </p:cNvPr>
          <p:cNvSpPr>
            <a:spLocks noGrp="1"/>
          </p:cNvSpPr>
          <p:nvPr>
            <p:ph idx="1"/>
          </p:nvPr>
        </p:nvSpPr>
        <p:spPr>
          <a:xfrm>
            <a:off x="4976031" y="963877"/>
            <a:ext cx="6377769" cy="4930246"/>
          </a:xfrm>
        </p:spPr>
        <p:txBody>
          <a:bodyPr anchor="ctr">
            <a:normAutofit/>
          </a:bodyPr>
          <a:lstStyle/>
          <a:p>
            <a:r>
              <a:rPr lang="en-US" sz="2400" dirty="0"/>
              <a:t>Waging a war against Great Britain required that the individual colonies form a unified nation with a central government capable of directing the country’s defense.</a:t>
            </a:r>
          </a:p>
          <a:p>
            <a:r>
              <a:rPr lang="en-US" sz="2400" dirty="0"/>
              <a:t>The colonies were sovereign states that often distrusted each other.</a:t>
            </a:r>
          </a:p>
          <a:p>
            <a:r>
              <a:rPr lang="en-US" sz="2400" dirty="0"/>
              <a:t>A national government would be able to borrow money and negotiate treaties.</a:t>
            </a:r>
          </a:p>
          <a:p>
            <a:r>
              <a:rPr lang="en-US" sz="2400" dirty="0"/>
              <a:t>Second Continental Congress called upon the delegates to create a new government strong enough to win the country’s independence but not so powerful that it would deprive people of the very liberties for which they were fighting.</a:t>
            </a:r>
          </a:p>
        </p:txBody>
      </p:sp>
      <p:sp>
        <p:nvSpPr>
          <p:cNvPr id="4" name="Footer Placeholder 3">
            <a:extLst>
              <a:ext uri="{FF2B5EF4-FFF2-40B4-BE49-F238E27FC236}">
                <a16:creationId xmlns:a16="http://schemas.microsoft.com/office/drawing/2014/main" id="{F57E9201-ACD1-4FB2-8491-1DD4BB39E470}"/>
              </a:ext>
            </a:extLst>
          </p:cNvPr>
          <p:cNvSpPr>
            <a:spLocks noGrp="1"/>
          </p:cNvSpPr>
          <p:nvPr>
            <p:ph type="ftr" sz="quarter" idx="11"/>
          </p:nvPr>
        </p:nvSpPr>
        <p:spPr/>
        <p:txBody>
          <a:bodyPr/>
          <a:lstStyle/>
          <a:p>
            <a:r>
              <a:rPr lang="fr-FR"/>
              <a:t>Source https://openstax.org/details/books/american-government-2e </a:t>
            </a:r>
            <a:endParaRPr lang="en-US"/>
          </a:p>
        </p:txBody>
      </p:sp>
    </p:spTree>
    <p:extLst>
      <p:ext uri="{BB962C8B-B14F-4D97-AF65-F5344CB8AC3E}">
        <p14:creationId xmlns:p14="http://schemas.microsoft.com/office/powerpoint/2010/main" val="30725914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4AD50-DF3C-49EF-9EF2-3DACAA3F96CF}"/>
              </a:ext>
            </a:extLst>
          </p:cNvPr>
          <p:cNvSpPr>
            <a:spLocks noGrp="1"/>
          </p:cNvSpPr>
          <p:nvPr>
            <p:ph type="title"/>
          </p:nvPr>
        </p:nvSpPr>
        <p:spPr>
          <a:xfrm>
            <a:off x="838200" y="365125"/>
            <a:ext cx="10309261" cy="836951"/>
          </a:xfrm>
        </p:spPr>
        <p:txBody>
          <a:bodyPr/>
          <a:lstStyle/>
          <a:p>
            <a:r>
              <a:rPr lang="en-US" dirty="0"/>
              <a:t>Problems with the Articles of Confederation</a:t>
            </a:r>
          </a:p>
        </p:txBody>
      </p:sp>
      <p:graphicFrame>
        <p:nvGraphicFramePr>
          <p:cNvPr id="4" name="Table 4">
            <a:extLst>
              <a:ext uri="{FF2B5EF4-FFF2-40B4-BE49-F238E27FC236}">
                <a16:creationId xmlns:a16="http://schemas.microsoft.com/office/drawing/2014/main" id="{FD7FFD49-7A8D-45F3-A697-9A7ADD37C6A0}"/>
              </a:ext>
            </a:extLst>
          </p:cNvPr>
          <p:cNvGraphicFramePr>
            <a:graphicFrameLocks noGrp="1"/>
          </p:cNvGraphicFramePr>
          <p:nvPr>
            <p:ph idx="1"/>
          </p:nvPr>
        </p:nvGraphicFramePr>
        <p:xfrm>
          <a:off x="688369" y="1273996"/>
          <a:ext cx="10665432" cy="3657600"/>
        </p:xfrm>
        <a:graphic>
          <a:graphicData uri="http://schemas.openxmlformats.org/drawingml/2006/table">
            <a:tbl>
              <a:tblPr firstRow="1" bandRow="1">
                <a:tableStyleId>{5C22544A-7EE6-4342-B048-85BDC9FD1C3A}</a:tableStyleId>
              </a:tblPr>
              <a:tblGrid>
                <a:gridCol w="3177785">
                  <a:extLst>
                    <a:ext uri="{9D8B030D-6E8A-4147-A177-3AD203B41FA5}">
                      <a16:colId xmlns:a16="http://schemas.microsoft.com/office/drawing/2014/main" val="3990107882"/>
                    </a:ext>
                  </a:extLst>
                </a:gridCol>
                <a:gridCol w="7487647">
                  <a:extLst>
                    <a:ext uri="{9D8B030D-6E8A-4147-A177-3AD203B41FA5}">
                      <a16:colId xmlns:a16="http://schemas.microsoft.com/office/drawing/2014/main" val="896577159"/>
                    </a:ext>
                  </a:extLst>
                </a:gridCol>
              </a:tblGrid>
              <a:tr h="587714">
                <a:tc>
                  <a:txBody>
                    <a:bodyPr/>
                    <a:lstStyle/>
                    <a:p>
                      <a:r>
                        <a:rPr lang="en-US" dirty="0"/>
                        <a:t>Weakness of the Articles of Confederation</a:t>
                      </a:r>
                    </a:p>
                  </a:txBody>
                  <a:tcPr/>
                </a:tc>
                <a:tc>
                  <a:txBody>
                    <a:bodyPr/>
                    <a:lstStyle/>
                    <a:p>
                      <a:r>
                        <a:rPr lang="en-US" dirty="0"/>
                        <a:t>Why Was This a Problem?</a:t>
                      </a:r>
                    </a:p>
                  </a:txBody>
                  <a:tcPr/>
                </a:tc>
                <a:extLst>
                  <a:ext uri="{0D108BD9-81ED-4DB2-BD59-A6C34878D82A}">
                    <a16:rowId xmlns:a16="http://schemas.microsoft.com/office/drawing/2014/main" val="3363901071"/>
                  </a:ext>
                </a:extLst>
              </a:tr>
              <a:tr h="1091469">
                <a:tc>
                  <a:txBody>
                    <a:bodyPr/>
                    <a:lstStyle/>
                    <a:p>
                      <a:r>
                        <a:rPr lang="en-US" dirty="0"/>
                        <a:t>The national government could not impose taxes on citizens. It could only request money from the states.</a:t>
                      </a:r>
                    </a:p>
                  </a:txBody>
                  <a:tcPr/>
                </a:tc>
                <a:tc>
                  <a:txBody>
                    <a:bodyPr/>
                    <a:lstStyle/>
                    <a:p>
                      <a:r>
                        <a:rPr lang="en-US" dirty="0"/>
                        <a:t>Requests for money were usually not honored. As a result, the national government did not have money to pay for national defense or fulfill its other responsibilities.</a:t>
                      </a:r>
                    </a:p>
                  </a:txBody>
                  <a:tcPr/>
                </a:tc>
                <a:extLst>
                  <a:ext uri="{0D108BD9-81ED-4DB2-BD59-A6C34878D82A}">
                    <a16:rowId xmlns:a16="http://schemas.microsoft.com/office/drawing/2014/main" val="3446991689"/>
                  </a:ext>
                </a:extLst>
              </a:tr>
              <a:tr h="839591">
                <a:tc>
                  <a:txBody>
                    <a:bodyPr/>
                    <a:lstStyle/>
                    <a:p>
                      <a:r>
                        <a:rPr lang="en-US" dirty="0"/>
                        <a:t>The national government could not regulate foreign trade or interstate commerce.</a:t>
                      </a:r>
                    </a:p>
                  </a:txBody>
                  <a:tcPr/>
                </a:tc>
                <a:tc>
                  <a:txBody>
                    <a:bodyPr/>
                    <a:lstStyle/>
                    <a:p>
                      <a:r>
                        <a:rPr lang="en-US" dirty="0"/>
                        <a:t>The government could not prevent foreign countries from hurting American competitors by shipping inexpensive products to the United States. It could not prevent states from passing laws that interfered with domestic trade.</a:t>
                      </a:r>
                    </a:p>
                  </a:txBody>
                  <a:tcPr/>
                </a:tc>
                <a:extLst>
                  <a:ext uri="{0D108BD9-81ED-4DB2-BD59-A6C34878D82A}">
                    <a16:rowId xmlns:a16="http://schemas.microsoft.com/office/drawing/2014/main" val="2140034387"/>
                  </a:ext>
                </a:extLst>
              </a:tr>
              <a:tr h="839591">
                <a:tc>
                  <a:txBody>
                    <a:bodyPr/>
                    <a:lstStyle/>
                    <a:p>
                      <a:r>
                        <a:rPr lang="en-US" dirty="0"/>
                        <a:t>The national government could not raise an army. It had to request the states to send men.</a:t>
                      </a:r>
                    </a:p>
                  </a:txBody>
                  <a:tcPr/>
                </a:tc>
                <a:tc>
                  <a:txBody>
                    <a:bodyPr/>
                    <a:lstStyle/>
                    <a:p>
                      <a:r>
                        <a:rPr lang="en-US" dirty="0"/>
                        <a:t>State governments could choose not to honor Congress’s request for troops. This would make it hard to defend the nation.</a:t>
                      </a:r>
                    </a:p>
                  </a:txBody>
                  <a:tcPr/>
                </a:tc>
                <a:extLst>
                  <a:ext uri="{0D108BD9-81ED-4DB2-BD59-A6C34878D82A}">
                    <a16:rowId xmlns:a16="http://schemas.microsoft.com/office/drawing/2014/main" val="2028430469"/>
                  </a:ext>
                </a:extLst>
              </a:tr>
            </a:tbl>
          </a:graphicData>
        </a:graphic>
      </p:graphicFrame>
      <p:sp>
        <p:nvSpPr>
          <p:cNvPr id="3" name="Footer Placeholder 2">
            <a:extLst>
              <a:ext uri="{FF2B5EF4-FFF2-40B4-BE49-F238E27FC236}">
                <a16:creationId xmlns:a16="http://schemas.microsoft.com/office/drawing/2014/main" id="{9D928820-42DA-43AD-A9A1-4F1F9289D1DA}"/>
              </a:ext>
            </a:extLst>
          </p:cNvPr>
          <p:cNvSpPr>
            <a:spLocks noGrp="1"/>
          </p:cNvSpPr>
          <p:nvPr>
            <p:ph type="ftr" sz="quarter" idx="11"/>
          </p:nvPr>
        </p:nvSpPr>
        <p:spPr/>
        <p:txBody>
          <a:bodyPr/>
          <a:lstStyle/>
          <a:p>
            <a:r>
              <a:rPr lang="fr-FR"/>
              <a:t>Source https://openstax.org/details/books/american-government-2e </a:t>
            </a:r>
            <a:endParaRPr lang="en-US"/>
          </a:p>
        </p:txBody>
      </p:sp>
    </p:spTree>
    <p:extLst>
      <p:ext uri="{BB962C8B-B14F-4D97-AF65-F5344CB8AC3E}">
        <p14:creationId xmlns:p14="http://schemas.microsoft.com/office/powerpoint/2010/main" val="16067882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A6B6D-E3C5-4301-9180-5643904AE72A}"/>
              </a:ext>
            </a:extLst>
          </p:cNvPr>
          <p:cNvSpPr>
            <a:spLocks noGrp="1"/>
          </p:cNvSpPr>
          <p:nvPr>
            <p:ph type="title"/>
          </p:nvPr>
        </p:nvSpPr>
        <p:spPr/>
        <p:txBody>
          <a:bodyPr/>
          <a:lstStyle/>
          <a:p>
            <a:r>
              <a:rPr lang="en-US" dirty="0"/>
              <a:t>Problems with the Articles of Confederation</a:t>
            </a:r>
          </a:p>
        </p:txBody>
      </p:sp>
      <p:graphicFrame>
        <p:nvGraphicFramePr>
          <p:cNvPr id="4" name="Table 4">
            <a:extLst>
              <a:ext uri="{FF2B5EF4-FFF2-40B4-BE49-F238E27FC236}">
                <a16:creationId xmlns:a16="http://schemas.microsoft.com/office/drawing/2014/main" id="{B4BEDF2A-2ECC-4E9A-95CE-35E09068D4E4}"/>
              </a:ext>
            </a:extLst>
          </p:cNvPr>
          <p:cNvGraphicFramePr>
            <a:graphicFrameLocks noGrp="1"/>
          </p:cNvGraphicFramePr>
          <p:nvPr>
            <p:ph idx="1"/>
          </p:nvPr>
        </p:nvGraphicFramePr>
        <p:xfrm>
          <a:off x="838200" y="1825624"/>
          <a:ext cx="10515600" cy="3889890"/>
        </p:xfrm>
        <a:graphic>
          <a:graphicData uri="http://schemas.openxmlformats.org/drawingml/2006/table">
            <a:tbl>
              <a:tblPr firstRow="1" bandRow="1">
                <a:tableStyleId>{5C22544A-7EE6-4342-B048-85BDC9FD1C3A}</a:tableStyleId>
              </a:tblPr>
              <a:tblGrid>
                <a:gridCol w="2971800">
                  <a:extLst>
                    <a:ext uri="{9D8B030D-6E8A-4147-A177-3AD203B41FA5}">
                      <a16:colId xmlns:a16="http://schemas.microsoft.com/office/drawing/2014/main" val="787136439"/>
                    </a:ext>
                  </a:extLst>
                </a:gridCol>
                <a:gridCol w="7543800">
                  <a:extLst>
                    <a:ext uri="{9D8B030D-6E8A-4147-A177-3AD203B41FA5}">
                      <a16:colId xmlns:a16="http://schemas.microsoft.com/office/drawing/2014/main" val="543977364"/>
                    </a:ext>
                  </a:extLst>
                </a:gridCol>
              </a:tblGrid>
              <a:tr h="588803">
                <a:tc>
                  <a:txBody>
                    <a:bodyPr/>
                    <a:lstStyle/>
                    <a:p>
                      <a:r>
                        <a:rPr lang="en-US" dirty="0"/>
                        <a:t>Weakness of the Articles of Confederation</a:t>
                      </a:r>
                    </a:p>
                  </a:txBody>
                  <a:tcPr/>
                </a:tc>
                <a:tc>
                  <a:txBody>
                    <a:bodyPr/>
                    <a:lstStyle/>
                    <a:p>
                      <a:r>
                        <a:rPr lang="en-US" dirty="0"/>
                        <a:t>Why Was This a Problem?</a:t>
                      </a:r>
                    </a:p>
                  </a:txBody>
                  <a:tcPr/>
                </a:tc>
                <a:extLst>
                  <a:ext uri="{0D108BD9-81ED-4DB2-BD59-A6C34878D82A}">
                    <a16:rowId xmlns:a16="http://schemas.microsoft.com/office/drawing/2014/main" val="2358241635"/>
                  </a:ext>
                </a:extLst>
              </a:tr>
              <a:tr h="1083270">
                <a:tc>
                  <a:txBody>
                    <a:bodyPr/>
                    <a:lstStyle/>
                    <a:p>
                      <a:r>
                        <a:rPr lang="en-US" dirty="0"/>
                        <a:t>Each state had only one vote in Congress regardless of its size.</a:t>
                      </a:r>
                    </a:p>
                  </a:txBody>
                  <a:tcPr/>
                </a:tc>
                <a:tc>
                  <a:txBody>
                    <a:bodyPr/>
                    <a:lstStyle/>
                    <a:p>
                      <a:r>
                        <a:rPr lang="en-US" dirty="0"/>
                        <a:t>Populous states were less well represented.</a:t>
                      </a:r>
                    </a:p>
                  </a:txBody>
                  <a:tcPr/>
                </a:tc>
                <a:extLst>
                  <a:ext uri="{0D108BD9-81ED-4DB2-BD59-A6C34878D82A}">
                    <a16:rowId xmlns:a16="http://schemas.microsoft.com/office/drawing/2014/main" val="906323239"/>
                  </a:ext>
                </a:extLst>
              </a:tr>
              <a:tr h="1083270">
                <a:tc>
                  <a:txBody>
                    <a:bodyPr/>
                    <a:lstStyle/>
                    <a:p>
                      <a:r>
                        <a:rPr lang="en-US" dirty="0"/>
                        <a:t>The Articles could not be changed without a unanimous vote to do so.</a:t>
                      </a:r>
                    </a:p>
                  </a:txBody>
                  <a:tcPr/>
                </a:tc>
                <a:tc>
                  <a:txBody>
                    <a:bodyPr/>
                    <a:lstStyle/>
                    <a:p>
                      <a:r>
                        <a:rPr lang="en-US" dirty="0"/>
                        <a:t>Problems with the Articles could not be easily fixed.</a:t>
                      </a:r>
                    </a:p>
                  </a:txBody>
                  <a:tcPr/>
                </a:tc>
                <a:extLst>
                  <a:ext uri="{0D108BD9-81ED-4DB2-BD59-A6C34878D82A}">
                    <a16:rowId xmlns:a16="http://schemas.microsoft.com/office/drawing/2014/main" val="739253811"/>
                  </a:ext>
                </a:extLst>
              </a:tr>
              <a:tr h="1083270">
                <a:tc>
                  <a:txBody>
                    <a:bodyPr/>
                    <a:lstStyle/>
                    <a:p>
                      <a:r>
                        <a:rPr lang="en-US" dirty="0"/>
                        <a:t>There was no national judicial system.</a:t>
                      </a:r>
                    </a:p>
                  </a:txBody>
                  <a:tcPr/>
                </a:tc>
                <a:tc>
                  <a:txBody>
                    <a:bodyPr/>
                    <a:lstStyle/>
                    <a:p>
                      <a:r>
                        <a:rPr lang="en-US" dirty="0"/>
                        <a:t>Judiciaries are important enforcers of national government power.</a:t>
                      </a:r>
                    </a:p>
                  </a:txBody>
                  <a:tcPr/>
                </a:tc>
                <a:extLst>
                  <a:ext uri="{0D108BD9-81ED-4DB2-BD59-A6C34878D82A}">
                    <a16:rowId xmlns:a16="http://schemas.microsoft.com/office/drawing/2014/main" val="3309546518"/>
                  </a:ext>
                </a:extLst>
              </a:tr>
            </a:tbl>
          </a:graphicData>
        </a:graphic>
      </p:graphicFrame>
      <p:sp>
        <p:nvSpPr>
          <p:cNvPr id="3" name="Footer Placeholder 2">
            <a:extLst>
              <a:ext uri="{FF2B5EF4-FFF2-40B4-BE49-F238E27FC236}">
                <a16:creationId xmlns:a16="http://schemas.microsoft.com/office/drawing/2014/main" id="{58A0BF55-660A-42F1-BAC6-535BA1AE4703}"/>
              </a:ext>
            </a:extLst>
          </p:cNvPr>
          <p:cNvSpPr>
            <a:spLocks noGrp="1"/>
          </p:cNvSpPr>
          <p:nvPr>
            <p:ph type="ftr" sz="quarter" idx="11"/>
          </p:nvPr>
        </p:nvSpPr>
        <p:spPr/>
        <p:txBody>
          <a:bodyPr/>
          <a:lstStyle/>
          <a:p>
            <a:r>
              <a:rPr lang="fr-FR"/>
              <a:t>Source https://openstax.org/details/books/american-government-2e </a:t>
            </a:r>
            <a:endParaRPr lang="en-US"/>
          </a:p>
        </p:txBody>
      </p:sp>
    </p:spTree>
    <p:extLst>
      <p:ext uri="{BB962C8B-B14F-4D97-AF65-F5344CB8AC3E}">
        <p14:creationId xmlns:p14="http://schemas.microsoft.com/office/powerpoint/2010/main" val="8730326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a:extLst>
              <a:ext uri="{FF2B5EF4-FFF2-40B4-BE49-F238E27FC236}">
                <a16:creationId xmlns:a16="http://schemas.microsoft.com/office/drawing/2014/main" id="{DEC029C8-7623-4E33-A9CF-DEAB41164BFD}"/>
              </a:ext>
            </a:extLst>
          </p:cNvPr>
          <p:cNvSpPr>
            <a:spLocks noGrp="1"/>
          </p:cNvSpPr>
          <p:nvPr>
            <p:ph type="ftr" sz="quarter" idx="11"/>
          </p:nvPr>
        </p:nvSpPr>
        <p:spPr>
          <a:xfrm>
            <a:off x="1981200" y="6492876"/>
            <a:ext cx="7781636" cy="283845"/>
          </a:xfrm>
        </p:spPr>
        <p:txBody>
          <a:bodyPr/>
          <a:lstStyle/>
          <a:p>
            <a:r>
              <a:rPr lang="en-US" dirty="0"/>
              <a:t>Source https://openstax.org/details/books/american-government-2e </a:t>
            </a:r>
            <a:endParaRPr lang="en-US" sz="800" dirty="0"/>
          </a:p>
        </p:txBody>
      </p:sp>
      <p:sp>
        <p:nvSpPr>
          <p:cNvPr id="7" name="Text"/>
          <p:cNvSpPr>
            <a:spLocks noGrp="1"/>
          </p:cNvSpPr>
          <p:nvPr>
            <p:ph type="body" sz="quarter" idx="14"/>
          </p:nvPr>
        </p:nvSpPr>
        <p:spPr/>
        <p:txBody>
          <a:bodyPr>
            <a:noAutofit/>
          </a:bodyPr>
          <a:lstStyle/>
          <a:p>
            <a:r>
              <a:rPr lang="en-US" sz="2000" dirty="0"/>
              <a:t>This contemporary depiction of Continental Army veteran Daniel Shays (left) and Job Shattuck (right), who led an uprising of Massachusetts farmers in 1786–1787, “Shays Rebellion”, that prompted calls for a stronger national government, appeared on the cover of </a:t>
            </a:r>
            <a:r>
              <a:rPr lang="en-US" sz="2000" i="1" dirty="0"/>
              <a:t>Bickerstaff’s Genuine Boston Almanack</a:t>
            </a:r>
            <a:r>
              <a:rPr lang="en-US" sz="2000" dirty="0"/>
              <a:t> </a:t>
            </a:r>
            <a:r>
              <a:rPr lang="en-US" sz="2000" i="1" dirty="0"/>
              <a:t>for 1787</a:t>
            </a:r>
            <a:r>
              <a:rPr lang="en-US" sz="2000" dirty="0"/>
              <a:t>.</a:t>
            </a:r>
          </a:p>
        </p:txBody>
      </p:sp>
      <p:pic>
        <p:nvPicPr>
          <p:cNvPr id="2" name="Figure" descr="This 1787 almanac cover shows a drawing of Daniel Shays and Job Shattuck."/>
          <p:cNvPicPr>
            <a:picLocks noGrp="1" noChangeAspect="1"/>
          </p:cNvPicPr>
          <p:nvPr>
            <p:ph type="pic" sz="quarter" idx="13"/>
          </p:nvPr>
        </p:nvPicPr>
        <p:blipFill>
          <a:blip r:embed="rId2" cstate="email">
            <a:extLst>
              <a:ext uri="{28A0092B-C50C-407E-A947-70E740481C1C}">
                <a14:useLocalDpi xmlns:a14="http://schemas.microsoft.com/office/drawing/2010/main" val="0"/>
              </a:ext>
            </a:extLst>
          </a:blip>
          <a:srcRect l="-31395" r="-31395"/>
          <a:stretch>
            <a:fillRect/>
          </a:stretch>
        </p:blipFill>
        <p:spPr/>
      </p:pic>
      <p:pic>
        <p:nvPicPr>
          <p:cNvPr id="9" name="OSXLogo" descr="OpenStax Logo"/>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296402" y="237744"/>
            <a:ext cx="1049775" cy="713232"/>
          </a:xfrm>
          <a:prstGeom prst="rect">
            <a:avLst/>
          </a:prstGeom>
          <a:noFill/>
          <a:extLst>
            <a:ext uri="{909E8E84-426E-40DD-AFC4-6F175D3DCCD1}">
              <a14:hiddenFill xmlns:a14="http://schemas.microsoft.com/office/drawing/2010/main">
                <a:solidFill>
                  <a:srgbClr val="FFFFFF"/>
                </a:solidFill>
              </a14:hiddenFill>
            </a:ext>
          </a:extLst>
        </p:spPr>
      </p:pic>
      <p:sp>
        <p:nvSpPr>
          <p:cNvPr id="5" name="FigureNum"/>
          <p:cNvSpPr>
            <a:spLocks noGrp="1"/>
          </p:cNvSpPr>
          <p:nvPr>
            <p:ph type="title"/>
          </p:nvPr>
        </p:nvSpPr>
        <p:spPr/>
        <p:txBody>
          <a:bodyPr>
            <a:normAutofit fontScale="90000"/>
          </a:bodyPr>
          <a:lstStyle/>
          <a:p>
            <a:r>
              <a:rPr lang="en-US" dirty="0"/>
              <a:t>Shays Rebellion</a:t>
            </a:r>
          </a:p>
        </p:txBody>
      </p:sp>
    </p:spTree>
    <p:extLst>
      <p:ext uri="{BB962C8B-B14F-4D97-AF65-F5344CB8AC3E}">
        <p14:creationId xmlns:p14="http://schemas.microsoft.com/office/powerpoint/2010/main" val="6094545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106</TotalTime>
  <Words>1707</Words>
  <Application>Microsoft Office PowerPoint</Application>
  <PresentationFormat>Widescreen</PresentationFormat>
  <Paragraphs>124</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Calibri Light</vt:lpstr>
      <vt:lpstr>open sans</vt:lpstr>
      <vt:lpstr>Office Theme</vt:lpstr>
      <vt:lpstr>The Constitution and Its Origins</vt:lpstr>
      <vt:lpstr>The Pre-Revolutionary Period and the Roots of the American Political Tradition</vt:lpstr>
      <vt:lpstr>The Pre-Revolutionary Period and the Roots of the American Political Tradition</vt:lpstr>
      <vt:lpstr>Political Thought in the American Colonies</vt:lpstr>
      <vt:lpstr>PowerPoint Presentation</vt:lpstr>
      <vt:lpstr>Proclamation of 1763</vt:lpstr>
      <vt:lpstr>American Revolution</vt:lpstr>
      <vt:lpstr>Events That Led to American Independence</vt:lpstr>
      <vt:lpstr>Events That Led to American Independence</vt:lpstr>
      <vt:lpstr>Figure 2.3</vt:lpstr>
      <vt:lpstr>Boston Massacre</vt:lpstr>
      <vt:lpstr>“The Shot Heard Around the World”</vt:lpstr>
      <vt:lpstr>Presentation of the Declaration of Independence</vt:lpstr>
      <vt:lpstr>King George Statue at Bowling Green toppled July 9, 1776</vt:lpstr>
      <vt:lpstr>The Articles of Confederation</vt:lpstr>
      <vt:lpstr>The Articles of Confederation November  1777</vt:lpstr>
      <vt:lpstr>Problems with the Articles of Confederation</vt:lpstr>
      <vt:lpstr>Problems with the Articles of Confederation</vt:lpstr>
      <vt:lpstr>Shays Rebellion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Constitution and Its Origins</dc:title>
  <dc:creator>Daniel DiPrenda</dc:creator>
  <cp:lastModifiedBy>Syelle</cp:lastModifiedBy>
  <cp:revision>29</cp:revision>
  <dcterms:created xsi:type="dcterms:W3CDTF">2020-02-02T18:14:19Z</dcterms:created>
  <dcterms:modified xsi:type="dcterms:W3CDTF">2025-08-29T19:37:18Z</dcterms:modified>
</cp:coreProperties>
</file>