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3F4BE6-9873-4636-8D54-C725C49D2AC7}" v="1" dt="2025-08-29T20:36:58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8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57EC5D-A137-4C04-8EA7-084E7E67E44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E4BFFB-C455-483C-9A2A-A1E89D236E98}">
      <dgm:prSet/>
      <dgm:spPr/>
      <dgm:t>
        <a:bodyPr/>
        <a:lstStyle/>
        <a:p>
          <a:r>
            <a:rPr lang="en-US" dirty="0"/>
            <a:t>Title and Citation:</a:t>
          </a:r>
        </a:p>
      </dgm:t>
    </dgm:pt>
    <dgm:pt modelId="{1BE45DC5-63EA-48C7-A913-721F1F02C2B7}" type="parTrans" cxnId="{E81A4AFA-FBC8-46D2-B41D-A3D5CD3C1E56}">
      <dgm:prSet/>
      <dgm:spPr/>
      <dgm:t>
        <a:bodyPr/>
        <a:lstStyle/>
        <a:p>
          <a:endParaRPr lang="en-US"/>
        </a:p>
      </dgm:t>
    </dgm:pt>
    <dgm:pt modelId="{DF2EA5D8-385D-4A7E-883C-422FA32FE794}" type="sibTrans" cxnId="{E81A4AFA-FBC8-46D2-B41D-A3D5CD3C1E56}">
      <dgm:prSet/>
      <dgm:spPr/>
      <dgm:t>
        <a:bodyPr/>
        <a:lstStyle/>
        <a:p>
          <a:endParaRPr lang="en-US"/>
        </a:p>
      </dgm:t>
    </dgm:pt>
    <dgm:pt modelId="{4976E6E2-9326-49F9-83C8-269DD2065BCC}">
      <dgm:prSet/>
      <dgm:spPr/>
      <dgm:t>
        <a:bodyPr/>
        <a:lstStyle/>
        <a:p>
          <a:r>
            <a:rPr lang="en-US" dirty="0"/>
            <a:t>Facts of the Case:</a:t>
          </a:r>
        </a:p>
      </dgm:t>
    </dgm:pt>
    <dgm:pt modelId="{126EC74E-4440-4E1C-B9BD-F0279B80DECC}" type="parTrans" cxnId="{EA663979-CAB9-4486-BB33-BAF882D4C4D9}">
      <dgm:prSet/>
      <dgm:spPr/>
      <dgm:t>
        <a:bodyPr/>
        <a:lstStyle/>
        <a:p>
          <a:endParaRPr lang="en-US"/>
        </a:p>
      </dgm:t>
    </dgm:pt>
    <dgm:pt modelId="{00A14A11-C2E8-4F3D-9904-09216F2527DF}" type="sibTrans" cxnId="{EA663979-CAB9-4486-BB33-BAF882D4C4D9}">
      <dgm:prSet/>
      <dgm:spPr/>
      <dgm:t>
        <a:bodyPr/>
        <a:lstStyle/>
        <a:p>
          <a:endParaRPr lang="en-US"/>
        </a:p>
      </dgm:t>
    </dgm:pt>
    <dgm:pt modelId="{54C4F5B6-F3CB-44C4-9A72-C7D6A3CAAB59}">
      <dgm:prSet/>
      <dgm:spPr/>
      <dgm:t>
        <a:bodyPr/>
        <a:lstStyle/>
        <a:p>
          <a:r>
            <a:rPr lang="en-US" dirty="0"/>
            <a:t>Issues (Legal Questions):</a:t>
          </a:r>
        </a:p>
      </dgm:t>
    </dgm:pt>
    <dgm:pt modelId="{D95F2F05-8179-4855-B912-4749C5FB9BEE}" type="parTrans" cxnId="{8F9BB5DB-006B-494F-8BF9-EBD38D04A2ED}">
      <dgm:prSet/>
      <dgm:spPr/>
      <dgm:t>
        <a:bodyPr/>
        <a:lstStyle/>
        <a:p>
          <a:endParaRPr lang="en-US"/>
        </a:p>
      </dgm:t>
    </dgm:pt>
    <dgm:pt modelId="{C8617C90-59E9-410B-8FA5-9A53A90837AC}" type="sibTrans" cxnId="{8F9BB5DB-006B-494F-8BF9-EBD38D04A2ED}">
      <dgm:prSet/>
      <dgm:spPr/>
      <dgm:t>
        <a:bodyPr/>
        <a:lstStyle/>
        <a:p>
          <a:endParaRPr lang="en-US"/>
        </a:p>
      </dgm:t>
    </dgm:pt>
    <dgm:pt modelId="{36B9BAC2-AF83-4DAA-BF64-1147D8A66E74}">
      <dgm:prSet/>
      <dgm:spPr/>
      <dgm:t>
        <a:bodyPr/>
        <a:lstStyle/>
        <a:p>
          <a:r>
            <a:rPr lang="en-US"/>
            <a:t>Decision (Holding):</a:t>
          </a:r>
        </a:p>
      </dgm:t>
    </dgm:pt>
    <dgm:pt modelId="{8B4517D2-3959-4163-BA7D-3032A787A366}" type="parTrans" cxnId="{729C004E-03A5-4871-9992-B80616BC1AB7}">
      <dgm:prSet/>
      <dgm:spPr/>
      <dgm:t>
        <a:bodyPr/>
        <a:lstStyle/>
        <a:p>
          <a:endParaRPr lang="en-US"/>
        </a:p>
      </dgm:t>
    </dgm:pt>
    <dgm:pt modelId="{DE4BEB23-9072-496E-B9F7-CEB4A298DD8E}" type="sibTrans" cxnId="{729C004E-03A5-4871-9992-B80616BC1AB7}">
      <dgm:prSet/>
      <dgm:spPr/>
      <dgm:t>
        <a:bodyPr/>
        <a:lstStyle/>
        <a:p>
          <a:endParaRPr lang="en-US"/>
        </a:p>
      </dgm:t>
    </dgm:pt>
    <dgm:pt modelId="{3A2DE962-5236-4AB9-98C3-56FE7FCCEFED}">
      <dgm:prSet/>
      <dgm:spPr/>
      <dgm:t>
        <a:bodyPr/>
        <a:lstStyle/>
        <a:p>
          <a:r>
            <a:rPr lang="en-US"/>
            <a:t>Rationale (Legal Reasoning):</a:t>
          </a:r>
        </a:p>
      </dgm:t>
    </dgm:pt>
    <dgm:pt modelId="{574BC60D-A6CD-454A-AFF5-7DA9FA5F47F4}" type="parTrans" cxnId="{29F9CC31-AF8F-432A-A818-6C0231F9DDFB}">
      <dgm:prSet/>
      <dgm:spPr/>
      <dgm:t>
        <a:bodyPr/>
        <a:lstStyle/>
        <a:p>
          <a:endParaRPr lang="en-US"/>
        </a:p>
      </dgm:t>
    </dgm:pt>
    <dgm:pt modelId="{D523EB87-BE42-432F-83CA-28FC4F294173}" type="sibTrans" cxnId="{29F9CC31-AF8F-432A-A818-6C0231F9DDFB}">
      <dgm:prSet/>
      <dgm:spPr/>
      <dgm:t>
        <a:bodyPr/>
        <a:lstStyle/>
        <a:p>
          <a:endParaRPr lang="en-US"/>
        </a:p>
      </dgm:t>
    </dgm:pt>
    <dgm:pt modelId="{1F298533-A4F4-462D-86DA-5511C8125FF1}">
      <dgm:prSet/>
      <dgm:spPr/>
      <dgm:t>
        <a:bodyPr/>
        <a:lstStyle/>
        <a:p>
          <a:r>
            <a:rPr lang="en-US" dirty="0"/>
            <a:t>Student Analysis:</a:t>
          </a:r>
        </a:p>
      </dgm:t>
    </dgm:pt>
    <dgm:pt modelId="{D6F2F898-5086-4B99-AB0D-F7CC22231113}" type="parTrans" cxnId="{CC6BB158-8C78-4904-882C-F7EE3F98408B}">
      <dgm:prSet/>
      <dgm:spPr/>
      <dgm:t>
        <a:bodyPr/>
        <a:lstStyle/>
        <a:p>
          <a:endParaRPr lang="en-US"/>
        </a:p>
      </dgm:t>
    </dgm:pt>
    <dgm:pt modelId="{E58AE84A-1D29-4DF7-AC47-5E5BCD28408D}" type="sibTrans" cxnId="{CC6BB158-8C78-4904-882C-F7EE3F98408B}">
      <dgm:prSet/>
      <dgm:spPr/>
      <dgm:t>
        <a:bodyPr/>
        <a:lstStyle/>
        <a:p>
          <a:endParaRPr lang="en-US"/>
        </a:p>
      </dgm:t>
    </dgm:pt>
    <dgm:pt modelId="{59302E0D-F1AA-40E8-85E4-13AF8CCC0A41}" type="pres">
      <dgm:prSet presAssocID="{9757EC5D-A137-4C04-8EA7-084E7E67E449}" presName="vert0" presStyleCnt="0">
        <dgm:presLayoutVars>
          <dgm:dir/>
          <dgm:animOne val="branch"/>
          <dgm:animLvl val="lvl"/>
        </dgm:presLayoutVars>
      </dgm:prSet>
      <dgm:spPr/>
    </dgm:pt>
    <dgm:pt modelId="{84CB005E-07DA-47CD-83D2-89E69C9F2C4A}" type="pres">
      <dgm:prSet presAssocID="{CFE4BFFB-C455-483C-9A2A-A1E89D236E98}" presName="thickLine" presStyleLbl="alignNode1" presStyleIdx="0" presStyleCnt="6"/>
      <dgm:spPr/>
    </dgm:pt>
    <dgm:pt modelId="{0A2630E9-F141-4950-B8B2-E08BA4230BC7}" type="pres">
      <dgm:prSet presAssocID="{CFE4BFFB-C455-483C-9A2A-A1E89D236E98}" presName="horz1" presStyleCnt="0"/>
      <dgm:spPr/>
    </dgm:pt>
    <dgm:pt modelId="{A5B91C28-114E-43BA-8B0F-E1EAECCC1309}" type="pres">
      <dgm:prSet presAssocID="{CFE4BFFB-C455-483C-9A2A-A1E89D236E98}" presName="tx1" presStyleLbl="revTx" presStyleIdx="0" presStyleCnt="6"/>
      <dgm:spPr/>
    </dgm:pt>
    <dgm:pt modelId="{046341AF-B00B-4809-8691-88C1CE40908C}" type="pres">
      <dgm:prSet presAssocID="{CFE4BFFB-C455-483C-9A2A-A1E89D236E98}" presName="vert1" presStyleCnt="0"/>
      <dgm:spPr/>
    </dgm:pt>
    <dgm:pt modelId="{E527F7E4-A7CF-47F9-9D8B-0BF702FB9A1E}" type="pres">
      <dgm:prSet presAssocID="{4976E6E2-9326-49F9-83C8-269DD2065BCC}" presName="thickLine" presStyleLbl="alignNode1" presStyleIdx="1" presStyleCnt="6"/>
      <dgm:spPr/>
    </dgm:pt>
    <dgm:pt modelId="{404D023B-641E-4202-841B-86D991C8A524}" type="pres">
      <dgm:prSet presAssocID="{4976E6E2-9326-49F9-83C8-269DD2065BCC}" presName="horz1" presStyleCnt="0"/>
      <dgm:spPr/>
    </dgm:pt>
    <dgm:pt modelId="{EBAEA659-C7CB-4C2E-A3F4-2B543D66E2D5}" type="pres">
      <dgm:prSet presAssocID="{4976E6E2-9326-49F9-83C8-269DD2065BCC}" presName="tx1" presStyleLbl="revTx" presStyleIdx="1" presStyleCnt="6"/>
      <dgm:spPr/>
    </dgm:pt>
    <dgm:pt modelId="{F7356B1E-DF5E-4823-9BFE-B1FA16642563}" type="pres">
      <dgm:prSet presAssocID="{4976E6E2-9326-49F9-83C8-269DD2065BCC}" presName="vert1" presStyleCnt="0"/>
      <dgm:spPr/>
    </dgm:pt>
    <dgm:pt modelId="{A6C57296-F15D-4202-8309-D6F7CAC44900}" type="pres">
      <dgm:prSet presAssocID="{54C4F5B6-F3CB-44C4-9A72-C7D6A3CAAB59}" presName="thickLine" presStyleLbl="alignNode1" presStyleIdx="2" presStyleCnt="6"/>
      <dgm:spPr/>
    </dgm:pt>
    <dgm:pt modelId="{E43F6DCE-7B23-48A0-9414-E39340A72CEA}" type="pres">
      <dgm:prSet presAssocID="{54C4F5B6-F3CB-44C4-9A72-C7D6A3CAAB59}" presName="horz1" presStyleCnt="0"/>
      <dgm:spPr/>
    </dgm:pt>
    <dgm:pt modelId="{8C014776-E509-4A33-B60C-7EB7376D969E}" type="pres">
      <dgm:prSet presAssocID="{54C4F5B6-F3CB-44C4-9A72-C7D6A3CAAB59}" presName="tx1" presStyleLbl="revTx" presStyleIdx="2" presStyleCnt="6"/>
      <dgm:spPr/>
    </dgm:pt>
    <dgm:pt modelId="{0BBC0099-3CBA-45F7-97E1-85823A3445B2}" type="pres">
      <dgm:prSet presAssocID="{54C4F5B6-F3CB-44C4-9A72-C7D6A3CAAB59}" presName="vert1" presStyleCnt="0"/>
      <dgm:spPr/>
    </dgm:pt>
    <dgm:pt modelId="{FE74BCC5-917F-4659-B1B7-BB06BCBCFD7A}" type="pres">
      <dgm:prSet presAssocID="{36B9BAC2-AF83-4DAA-BF64-1147D8A66E74}" presName="thickLine" presStyleLbl="alignNode1" presStyleIdx="3" presStyleCnt="6"/>
      <dgm:spPr/>
    </dgm:pt>
    <dgm:pt modelId="{398D0047-790C-40DB-A98D-328BF737E4A5}" type="pres">
      <dgm:prSet presAssocID="{36B9BAC2-AF83-4DAA-BF64-1147D8A66E74}" presName="horz1" presStyleCnt="0"/>
      <dgm:spPr/>
    </dgm:pt>
    <dgm:pt modelId="{5B4BEB95-163E-4218-93A5-41F913E09F04}" type="pres">
      <dgm:prSet presAssocID="{36B9BAC2-AF83-4DAA-BF64-1147D8A66E74}" presName="tx1" presStyleLbl="revTx" presStyleIdx="3" presStyleCnt="6"/>
      <dgm:spPr/>
    </dgm:pt>
    <dgm:pt modelId="{EA371EC2-BD8D-429D-92E3-9988E8A9C09F}" type="pres">
      <dgm:prSet presAssocID="{36B9BAC2-AF83-4DAA-BF64-1147D8A66E74}" presName="vert1" presStyleCnt="0"/>
      <dgm:spPr/>
    </dgm:pt>
    <dgm:pt modelId="{1FD0BA18-6612-4615-BFB0-57D9782A59DA}" type="pres">
      <dgm:prSet presAssocID="{3A2DE962-5236-4AB9-98C3-56FE7FCCEFED}" presName="thickLine" presStyleLbl="alignNode1" presStyleIdx="4" presStyleCnt="6"/>
      <dgm:spPr/>
    </dgm:pt>
    <dgm:pt modelId="{547999A0-A375-4431-98A4-898EF9A2572F}" type="pres">
      <dgm:prSet presAssocID="{3A2DE962-5236-4AB9-98C3-56FE7FCCEFED}" presName="horz1" presStyleCnt="0"/>
      <dgm:spPr/>
    </dgm:pt>
    <dgm:pt modelId="{A0366B75-BBC9-4FF8-8CB0-C0BE47BB94BF}" type="pres">
      <dgm:prSet presAssocID="{3A2DE962-5236-4AB9-98C3-56FE7FCCEFED}" presName="tx1" presStyleLbl="revTx" presStyleIdx="4" presStyleCnt="6"/>
      <dgm:spPr/>
    </dgm:pt>
    <dgm:pt modelId="{118090B4-564A-419A-AE78-E8FB48A01D6E}" type="pres">
      <dgm:prSet presAssocID="{3A2DE962-5236-4AB9-98C3-56FE7FCCEFED}" presName="vert1" presStyleCnt="0"/>
      <dgm:spPr/>
    </dgm:pt>
    <dgm:pt modelId="{90F31A5F-2B06-4A39-B95A-38103465DD65}" type="pres">
      <dgm:prSet presAssocID="{1F298533-A4F4-462D-86DA-5511C8125FF1}" presName="thickLine" presStyleLbl="alignNode1" presStyleIdx="5" presStyleCnt="6"/>
      <dgm:spPr/>
    </dgm:pt>
    <dgm:pt modelId="{27B513DF-50B5-41F7-9D92-A343415C2E10}" type="pres">
      <dgm:prSet presAssocID="{1F298533-A4F4-462D-86DA-5511C8125FF1}" presName="horz1" presStyleCnt="0"/>
      <dgm:spPr/>
    </dgm:pt>
    <dgm:pt modelId="{6CA57CEA-4992-4310-8B8C-0B48A4FB7603}" type="pres">
      <dgm:prSet presAssocID="{1F298533-A4F4-462D-86DA-5511C8125FF1}" presName="tx1" presStyleLbl="revTx" presStyleIdx="5" presStyleCnt="6"/>
      <dgm:spPr/>
    </dgm:pt>
    <dgm:pt modelId="{C768ADA5-38E5-451B-BE88-CA52EC331D3C}" type="pres">
      <dgm:prSet presAssocID="{1F298533-A4F4-462D-86DA-5511C8125FF1}" presName="vert1" presStyleCnt="0"/>
      <dgm:spPr/>
    </dgm:pt>
  </dgm:ptLst>
  <dgm:cxnLst>
    <dgm:cxn modelId="{29F9CC31-AF8F-432A-A818-6C0231F9DDFB}" srcId="{9757EC5D-A137-4C04-8EA7-084E7E67E449}" destId="{3A2DE962-5236-4AB9-98C3-56FE7FCCEFED}" srcOrd="4" destOrd="0" parTransId="{574BC60D-A6CD-454A-AFF5-7DA9FA5F47F4}" sibTransId="{D523EB87-BE42-432F-83CA-28FC4F294173}"/>
    <dgm:cxn modelId="{729C004E-03A5-4871-9992-B80616BC1AB7}" srcId="{9757EC5D-A137-4C04-8EA7-084E7E67E449}" destId="{36B9BAC2-AF83-4DAA-BF64-1147D8A66E74}" srcOrd="3" destOrd="0" parTransId="{8B4517D2-3959-4163-BA7D-3032A787A366}" sibTransId="{DE4BEB23-9072-496E-B9F7-CEB4A298DD8E}"/>
    <dgm:cxn modelId="{731B6A6E-6954-47C7-BDFC-D55C76668E0A}" type="presOf" srcId="{54C4F5B6-F3CB-44C4-9A72-C7D6A3CAAB59}" destId="{8C014776-E509-4A33-B60C-7EB7376D969E}" srcOrd="0" destOrd="0" presId="urn:microsoft.com/office/officeart/2008/layout/LinedList"/>
    <dgm:cxn modelId="{68112E50-4497-42B1-B726-BEF29D0320AF}" type="presOf" srcId="{9757EC5D-A137-4C04-8EA7-084E7E67E449}" destId="{59302E0D-F1AA-40E8-85E4-13AF8CCC0A41}" srcOrd="0" destOrd="0" presId="urn:microsoft.com/office/officeart/2008/layout/LinedList"/>
    <dgm:cxn modelId="{4BF8C357-02A7-4717-BEA3-2D26D94BE896}" type="presOf" srcId="{3A2DE962-5236-4AB9-98C3-56FE7FCCEFED}" destId="{A0366B75-BBC9-4FF8-8CB0-C0BE47BB94BF}" srcOrd="0" destOrd="0" presId="urn:microsoft.com/office/officeart/2008/layout/LinedList"/>
    <dgm:cxn modelId="{CC6BB158-8C78-4904-882C-F7EE3F98408B}" srcId="{9757EC5D-A137-4C04-8EA7-084E7E67E449}" destId="{1F298533-A4F4-462D-86DA-5511C8125FF1}" srcOrd="5" destOrd="0" parTransId="{D6F2F898-5086-4B99-AB0D-F7CC22231113}" sibTransId="{E58AE84A-1D29-4DF7-AC47-5E5BCD28408D}"/>
    <dgm:cxn modelId="{EA663979-CAB9-4486-BB33-BAF882D4C4D9}" srcId="{9757EC5D-A137-4C04-8EA7-084E7E67E449}" destId="{4976E6E2-9326-49F9-83C8-269DD2065BCC}" srcOrd="1" destOrd="0" parTransId="{126EC74E-4440-4E1C-B9BD-F0279B80DECC}" sibTransId="{00A14A11-C2E8-4F3D-9904-09216F2527DF}"/>
    <dgm:cxn modelId="{3DA0FA7D-8329-417E-A309-305EA592E8E6}" type="presOf" srcId="{36B9BAC2-AF83-4DAA-BF64-1147D8A66E74}" destId="{5B4BEB95-163E-4218-93A5-41F913E09F04}" srcOrd="0" destOrd="0" presId="urn:microsoft.com/office/officeart/2008/layout/LinedList"/>
    <dgm:cxn modelId="{BE010791-5EED-46A9-A8BC-4A90265C3AC7}" type="presOf" srcId="{4976E6E2-9326-49F9-83C8-269DD2065BCC}" destId="{EBAEA659-C7CB-4C2E-A3F4-2B543D66E2D5}" srcOrd="0" destOrd="0" presId="urn:microsoft.com/office/officeart/2008/layout/LinedList"/>
    <dgm:cxn modelId="{734D05A2-0521-4FFE-8BD3-94F0A5B1450C}" type="presOf" srcId="{1F298533-A4F4-462D-86DA-5511C8125FF1}" destId="{6CA57CEA-4992-4310-8B8C-0B48A4FB7603}" srcOrd="0" destOrd="0" presId="urn:microsoft.com/office/officeart/2008/layout/LinedList"/>
    <dgm:cxn modelId="{A2DCEAD4-A3AE-4A5E-A530-E026CF84D600}" type="presOf" srcId="{CFE4BFFB-C455-483C-9A2A-A1E89D236E98}" destId="{A5B91C28-114E-43BA-8B0F-E1EAECCC1309}" srcOrd="0" destOrd="0" presId="urn:microsoft.com/office/officeart/2008/layout/LinedList"/>
    <dgm:cxn modelId="{8F9BB5DB-006B-494F-8BF9-EBD38D04A2ED}" srcId="{9757EC5D-A137-4C04-8EA7-084E7E67E449}" destId="{54C4F5B6-F3CB-44C4-9A72-C7D6A3CAAB59}" srcOrd="2" destOrd="0" parTransId="{D95F2F05-8179-4855-B912-4749C5FB9BEE}" sibTransId="{C8617C90-59E9-410B-8FA5-9A53A90837AC}"/>
    <dgm:cxn modelId="{E81A4AFA-FBC8-46D2-B41D-A3D5CD3C1E56}" srcId="{9757EC5D-A137-4C04-8EA7-084E7E67E449}" destId="{CFE4BFFB-C455-483C-9A2A-A1E89D236E98}" srcOrd="0" destOrd="0" parTransId="{1BE45DC5-63EA-48C7-A913-721F1F02C2B7}" sibTransId="{DF2EA5D8-385D-4A7E-883C-422FA32FE794}"/>
    <dgm:cxn modelId="{127A76F9-26D8-44F2-B769-4BD5787F65E9}" type="presParOf" srcId="{59302E0D-F1AA-40E8-85E4-13AF8CCC0A41}" destId="{84CB005E-07DA-47CD-83D2-89E69C9F2C4A}" srcOrd="0" destOrd="0" presId="urn:microsoft.com/office/officeart/2008/layout/LinedList"/>
    <dgm:cxn modelId="{77CE43E0-1345-428A-A2CD-D8908DAD2908}" type="presParOf" srcId="{59302E0D-F1AA-40E8-85E4-13AF8CCC0A41}" destId="{0A2630E9-F141-4950-B8B2-E08BA4230BC7}" srcOrd="1" destOrd="0" presId="urn:microsoft.com/office/officeart/2008/layout/LinedList"/>
    <dgm:cxn modelId="{F8F1BD92-8718-4B18-B41A-D8DCEE8EFD58}" type="presParOf" srcId="{0A2630E9-F141-4950-B8B2-E08BA4230BC7}" destId="{A5B91C28-114E-43BA-8B0F-E1EAECCC1309}" srcOrd="0" destOrd="0" presId="urn:microsoft.com/office/officeart/2008/layout/LinedList"/>
    <dgm:cxn modelId="{675E3E55-475F-4677-9CA3-F4F54EF68386}" type="presParOf" srcId="{0A2630E9-F141-4950-B8B2-E08BA4230BC7}" destId="{046341AF-B00B-4809-8691-88C1CE40908C}" srcOrd="1" destOrd="0" presId="urn:microsoft.com/office/officeart/2008/layout/LinedList"/>
    <dgm:cxn modelId="{4B24A185-75DD-43FC-8FDF-2AAF17EC9526}" type="presParOf" srcId="{59302E0D-F1AA-40E8-85E4-13AF8CCC0A41}" destId="{E527F7E4-A7CF-47F9-9D8B-0BF702FB9A1E}" srcOrd="2" destOrd="0" presId="urn:microsoft.com/office/officeart/2008/layout/LinedList"/>
    <dgm:cxn modelId="{2AB37AC3-608F-4521-83EB-960736674E11}" type="presParOf" srcId="{59302E0D-F1AA-40E8-85E4-13AF8CCC0A41}" destId="{404D023B-641E-4202-841B-86D991C8A524}" srcOrd="3" destOrd="0" presId="urn:microsoft.com/office/officeart/2008/layout/LinedList"/>
    <dgm:cxn modelId="{411C91D9-BCAE-419E-BB88-D82767432727}" type="presParOf" srcId="{404D023B-641E-4202-841B-86D991C8A524}" destId="{EBAEA659-C7CB-4C2E-A3F4-2B543D66E2D5}" srcOrd="0" destOrd="0" presId="urn:microsoft.com/office/officeart/2008/layout/LinedList"/>
    <dgm:cxn modelId="{FF09ED65-507D-41F8-94B7-6E4633919956}" type="presParOf" srcId="{404D023B-641E-4202-841B-86D991C8A524}" destId="{F7356B1E-DF5E-4823-9BFE-B1FA16642563}" srcOrd="1" destOrd="0" presId="urn:microsoft.com/office/officeart/2008/layout/LinedList"/>
    <dgm:cxn modelId="{D55A0074-1BAA-44A5-B17E-B2B5F83DE2B0}" type="presParOf" srcId="{59302E0D-F1AA-40E8-85E4-13AF8CCC0A41}" destId="{A6C57296-F15D-4202-8309-D6F7CAC44900}" srcOrd="4" destOrd="0" presId="urn:microsoft.com/office/officeart/2008/layout/LinedList"/>
    <dgm:cxn modelId="{5493FFD1-6285-4460-813C-F4D9D1EE4B20}" type="presParOf" srcId="{59302E0D-F1AA-40E8-85E4-13AF8CCC0A41}" destId="{E43F6DCE-7B23-48A0-9414-E39340A72CEA}" srcOrd="5" destOrd="0" presId="urn:microsoft.com/office/officeart/2008/layout/LinedList"/>
    <dgm:cxn modelId="{152BE045-251D-4CBE-88BC-C55DEC7253CF}" type="presParOf" srcId="{E43F6DCE-7B23-48A0-9414-E39340A72CEA}" destId="{8C014776-E509-4A33-B60C-7EB7376D969E}" srcOrd="0" destOrd="0" presId="urn:microsoft.com/office/officeart/2008/layout/LinedList"/>
    <dgm:cxn modelId="{D9304750-B536-4451-B490-471A830DC6A7}" type="presParOf" srcId="{E43F6DCE-7B23-48A0-9414-E39340A72CEA}" destId="{0BBC0099-3CBA-45F7-97E1-85823A3445B2}" srcOrd="1" destOrd="0" presId="urn:microsoft.com/office/officeart/2008/layout/LinedList"/>
    <dgm:cxn modelId="{1A9C9FD0-5C3C-4075-85B2-C37813AF55A8}" type="presParOf" srcId="{59302E0D-F1AA-40E8-85E4-13AF8CCC0A41}" destId="{FE74BCC5-917F-4659-B1B7-BB06BCBCFD7A}" srcOrd="6" destOrd="0" presId="urn:microsoft.com/office/officeart/2008/layout/LinedList"/>
    <dgm:cxn modelId="{7A88E781-FEEE-485F-A01C-E0C204AF7869}" type="presParOf" srcId="{59302E0D-F1AA-40E8-85E4-13AF8CCC0A41}" destId="{398D0047-790C-40DB-A98D-328BF737E4A5}" srcOrd="7" destOrd="0" presId="urn:microsoft.com/office/officeart/2008/layout/LinedList"/>
    <dgm:cxn modelId="{1C7633BD-71BA-43B6-8D0D-B0B388D3419B}" type="presParOf" srcId="{398D0047-790C-40DB-A98D-328BF737E4A5}" destId="{5B4BEB95-163E-4218-93A5-41F913E09F04}" srcOrd="0" destOrd="0" presId="urn:microsoft.com/office/officeart/2008/layout/LinedList"/>
    <dgm:cxn modelId="{47FC3350-95D2-4BFA-81E5-AB02DBC6346D}" type="presParOf" srcId="{398D0047-790C-40DB-A98D-328BF737E4A5}" destId="{EA371EC2-BD8D-429D-92E3-9988E8A9C09F}" srcOrd="1" destOrd="0" presId="urn:microsoft.com/office/officeart/2008/layout/LinedList"/>
    <dgm:cxn modelId="{64B4B3C8-8CBD-4BE1-B8D0-2467E5B95735}" type="presParOf" srcId="{59302E0D-F1AA-40E8-85E4-13AF8CCC0A41}" destId="{1FD0BA18-6612-4615-BFB0-57D9782A59DA}" srcOrd="8" destOrd="0" presId="urn:microsoft.com/office/officeart/2008/layout/LinedList"/>
    <dgm:cxn modelId="{85931DE3-41DC-4F54-B7FA-983D70521C07}" type="presParOf" srcId="{59302E0D-F1AA-40E8-85E4-13AF8CCC0A41}" destId="{547999A0-A375-4431-98A4-898EF9A2572F}" srcOrd="9" destOrd="0" presId="urn:microsoft.com/office/officeart/2008/layout/LinedList"/>
    <dgm:cxn modelId="{6EA88E53-1818-4416-B7A0-6842A4945D1C}" type="presParOf" srcId="{547999A0-A375-4431-98A4-898EF9A2572F}" destId="{A0366B75-BBC9-4FF8-8CB0-C0BE47BB94BF}" srcOrd="0" destOrd="0" presId="urn:microsoft.com/office/officeart/2008/layout/LinedList"/>
    <dgm:cxn modelId="{4A4213A9-B879-4CDD-9189-A6CEDF072EA4}" type="presParOf" srcId="{547999A0-A375-4431-98A4-898EF9A2572F}" destId="{118090B4-564A-419A-AE78-E8FB48A01D6E}" srcOrd="1" destOrd="0" presId="urn:microsoft.com/office/officeart/2008/layout/LinedList"/>
    <dgm:cxn modelId="{26E2F663-81B1-43DA-B787-3C4B13225462}" type="presParOf" srcId="{59302E0D-F1AA-40E8-85E4-13AF8CCC0A41}" destId="{90F31A5F-2B06-4A39-B95A-38103465DD65}" srcOrd="10" destOrd="0" presId="urn:microsoft.com/office/officeart/2008/layout/LinedList"/>
    <dgm:cxn modelId="{0A9B7898-9851-46B5-8D56-366074D42925}" type="presParOf" srcId="{59302E0D-F1AA-40E8-85E4-13AF8CCC0A41}" destId="{27B513DF-50B5-41F7-9D92-A343415C2E10}" srcOrd="11" destOrd="0" presId="urn:microsoft.com/office/officeart/2008/layout/LinedList"/>
    <dgm:cxn modelId="{7184A397-101B-4287-A7E8-2E92A2E6B5E1}" type="presParOf" srcId="{27B513DF-50B5-41F7-9D92-A343415C2E10}" destId="{6CA57CEA-4992-4310-8B8C-0B48A4FB7603}" srcOrd="0" destOrd="0" presId="urn:microsoft.com/office/officeart/2008/layout/LinedList"/>
    <dgm:cxn modelId="{BD02B9C5-0BF7-4D61-ACAC-65AB9D1B23F6}" type="presParOf" srcId="{27B513DF-50B5-41F7-9D92-A343415C2E10}" destId="{C768ADA5-38E5-451B-BE88-CA52EC331D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B005E-07DA-47CD-83D2-89E69C9F2C4A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91C28-114E-43BA-8B0F-E1EAECCC1309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Title and Citation:</a:t>
          </a:r>
        </a:p>
      </dsp:txBody>
      <dsp:txXfrm>
        <a:off x="0" y="2703"/>
        <a:ext cx="6900512" cy="921789"/>
      </dsp:txXfrm>
    </dsp:sp>
    <dsp:sp modelId="{E527F7E4-A7CF-47F9-9D8B-0BF702FB9A1E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EA659-C7CB-4C2E-A3F4-2B543D66E2D5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Facts of the Case:</a:t>
          </a:r>
        </a:p>
      </dsp:txBody>
      <dsp:txXfrm>
        <a:off x="0" y="924492"/>
        <a:ext cx="6900512" cy="921789"/>
      </dsp:txXfrm>
    </dsp:sp>
    <dsp:sp modelId="{A6C57296-F15D-4202-8309-D6F7CAC44900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14776-E509-4A33-B60C-7EB7376D969E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Issues (Legal Questions):</a:t>
          </a:r>
        </a:p>
      </dsp:txBody>
      <dsp:txXfrm>
        <a:off x="0" y="1846281"/>
        <a:ext cx="6900512" cy="921789"/>
      </dsp:txXfrm>
    </dsp:sp>
    <dsp:sp modelId="{FE74BCC5-917F-4659-B1B7-BB06BCBCFD7A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BEB95-163E-4218-93A5-41F913E09F04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Decision (Holding):</a:t>
          </a:r>
        </a:p>
      </dsp:txBody>
      <dsp:txXfrm>
        <a:off x="0" y="2768070"/>
        <a:ext cx="6900512" cy="921789"/>
      </dsp:txXfrm>
    </dsp:sp>
    <dsp:sp modelId="{1FD0BA18-6612-4615-BFB0-57D9782A59DA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66B75-BBC9-4FF8-8CB0-C0BE47BB94BF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Rationale (Legal Reasoning):</a:t>
          </a:r>
        </a:p>
      </dsp:txBody>
      <dsp:txXfrm>
        <a:off x="0" y="3689859"/>
        <a:ext cx="6900512" cy="921789"/>
      </dsp:txXfrm>
    </dsp:sp>
    <dsp:sp modelId="{90F31A5F-2B06-4A39-B95A-38103465DD65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57CEA-4992-4310-8B8C-0B48A4FB7603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Student Analysis:</a:t>
          </a:r>
        </a:p>
      </dsp:txBody>
      <dsp:txXfrm>
        <a:off x="0" y="4611648"/>
        <a:ext cx="6900512" cy="921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F7F17-188B-46CF-9B51-42D40F27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2C0EB-131B-4A40-A90E-1A697B988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0F037-E85D-4E33-B411-1A11AA3F5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ED4F-AFD9-44DA-BA58-E15D7604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E93E7-91BC-4421-AD30-B29672D9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FDC3E-5740-4D50-8698-35BC9CB8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37A2C-9094-46DE-BD5F-391A8497E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7F395-8FFD-4690-AD7C-223922E3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94F66-53C3-4023-84FB-DC040D88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30D3A-07C3-42ED-A57E-180B959C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4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9EC8C-F84F-4B4F-ADB2-7F38C972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66E5A-B114-421E-AF28-48721159E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C57E7-00FB-41AD-B749-F79F2B2F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02168-5385-4558-A0E9-D2BF34C9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3294A-BF5B-41A2-848D-E7D7D214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6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A3EC-F268-427D-8021-8D5A302AC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4FCEF-797F-4BA1-9CB7-05FCAE426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B887F-5D1B-4284-8612-E7B2E7F01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C2E38-EF8D-4AAB-B280-96FEA3D6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B506A-341F-45A1-BC86-F1593C103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8DEBAC-5805-4A26-8F6C-ED98D100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6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814AE-4F1E-4FE7-A9B8-A1B013ED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A777D-C05C-4B94-AC91-94D3A4CF5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2D512-5590-40D5-AE58-554534FDE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204A13-E9F9-44CC-8A6A-874CA3BA0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748D6-3D01-4EB0-8B8B-AFC638B87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E6C136-B198-4152-85C9-CF2D51ABE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283A55-E703-42F0-A47E-6F3C8300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314867-EB44-4149-9239-EB6C6E18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9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95C48-629F-4057-84F9-8B1F0975C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04996-18EB-4481-86E5-1842FF08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85F43-D630-408B-B568-C14077972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5A58B-508E-42D0-8EBF-FD389283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22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C5B6D5-D35B-4C98-B9C3-DF6D45624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363501-0CE5-41F5-86A5-10730D93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266D1-AE31-4CFF-8277-2A2526BA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1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67D8-5FB0-4A96-B620-CB1B7BB7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7C96C-68BC-41C8-AFC9-C027D78D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13AB2-5EFB-4896-9B79-228720E39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22847-56B5-4452-BB9A-B441EC7A0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9EE56-01E2-4F05-A382-A49F4763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0D795-1722-4103-8332-A8E85112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1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AAF4-9007-467F-B02F-59341028C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C644C5-362C-4C55-84C3-BB762D3B7C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C0825-9793-4C56-9139-1E439DA1F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7437C-91AC-46E7-AA0F-EE98AE5C9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019925-5321-46F1-88CF-B9C2B39E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C275B-5B98-4C5C-8FF6-A7D7937E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92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9FE71-5265-4367-AA3E-FCE97F2A5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3489A-0076-48AD-B236-319C6B21D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19DA6-500F-4967-A9C4-913AEC5F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23EB6-3C8D-4A42-A57F-CFA626E4B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C00E4-08CE-4B2A-8113-0B191C03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2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0B9359-2961-4E28-B0C8-EA83BE1BA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EA826-8458-4078-AA4F-AFAA3D900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19AAF-A0A6-4D00-8FBA-ACDC6144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78B37-04B4-4B3F-8615-D979CACE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B0759-72AD-46E3-9328-C3FD64E2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6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7C6C6-B9ED-4B35-951F-E636C146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606B5-E45C-423E-8A1C-7ADFE61A3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AE112-56D8-49FC-91D8-6DDF2188E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81994-529D-4118-B812-CADAE54DC8C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BFB5E-3113-4438-8880-13E57826D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CA82-097C-47B3-BB83-60F759073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98C19-F65E-46B2-9D47-516517919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6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7B0D37-4651-4CF1-BA40-9051A62CA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Writing a Student Case Brief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E28DE-5397-4094-A553-2A158F624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Lesson 7</a:t>
            </a:r>
          </a:p>
        </p:txBody>
      </p:sp>
      <p:pic>
        <p:nvPicPr>
          <p:cNvPr id="5" name="Picture 4" descr="A black and white sign with a person in a circle">
            <a:extLst>
              <a:ext uri="{FF2B5EF4-FFF2-40B4-BE49-F238E27FC236}">
                <a16:creationId xmlns:a16="http://schemas.microsoft.com/office/drawing/2014/main" id="{16077C8E-705F-34D1-569E-944495ABF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062"/>
            <a:ext cx="28575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94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3F76D5-5DEF-42A9-BD87-9F0DA332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Writing a Student Case Brief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97F297-5515-493D-9AE1-A55692D5C4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1433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2811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38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Writing a Student Case Brief</vt:lpstr>
      <vt:lpstr>Writing a Student Case Brief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 Student Case Brief</dc:title>
  <dc:creator>Daniel DiPrenda</dc:creator>
  <cp:lastModifiedBy>Daniel DiPrenda</cp:lastModifiedBy>
  <cp:revision>3</cp:revision>
  <dcterms:created xsi:type="dcterms:W3CDTF">2021-03-18T18:31:36Z</dcterms:created>
  <dcterms:modified xsi:type="dcterms:W3CDTF">2025-08-29T20:37:32Z</dcterms:modified>
</cp:coreProperties>
</file>