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themeOverride+xml" PartName="/ppt/theme/themeOverr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6858000" cx="9144000"/>
  <p:notesSz cx="6858000" cy="9144000"/>
  <p:embeddedFontLst>
    <p:embeddedFont>
      <p:font typeface="Libre Franklin"/>
      <p:regular r:id="rId32"/>
      <p:bold r:id="rId33"/>
      <p:italic r:id="rId34"/>
      <p:boldItalic r:id="rId35"/>
    </p:embeddedFont>
    <p:embeddedFont>
      <p:font typeface="Tahoma"/>
      <p:regular r:id="rId36"/>
      <p:bold r:id="rId37"/>
    </p:embeddedFont>
    <p:embeddedFont>
      <p:font typeface="Dancing Script"/>
      <p:regular r:id="rId38"/>
      <p:bold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LibreFranklin-bold.fntdata"/><Relationship Id="rId10" Type="http://schemas.openxmlformats.org/officeDocument/2006/relationships/slide" Target="slides/slide4.xml"/><Relationship Id="rId32" Type="http://schemas.openxmlformats.org/officeDocument/2006/relationships/font" Target="fonts/LibreFranklin-regular.fntdata"/><Relationship Id="rId13" Type="http://schemas.openxmlformats.org/officeDocument/2006/relationships/slide" Target="slides/slide7.xml"/><Relationship Id="rId35" Type="http://schemas.openxmlformats.org/officeDocument/2006/relationships/font" Target="fonts/LibreFranklin-boldItalic.fntdata"/><Relationship Id="rId12" Type="http://schemas.openxmlformats.org/officeDocument/2006/relationships/slide" Target="slides/slide6.xml"/><Relationship Id="rId34" Type="http://schemas.openxmlformats.org/officeDocument/2006/relationships/font" Target="fonts/LibreFranklin-italic.fntdata"/><Relationship Id="rId15" Type="http://schemas.openxmlformats.org/officeDocument/2006/relationships/slide" Target="slides/slide9.xml"/><Relationship Id="rId37" Type="http://schemas.openxmlformats.org/officeDocument/2006/relationships/font" Target="fonts/Tahoma-bold.fntdata"/><Relationship Id="rId14" Type="http://schemas.openxmlformats.org/officeDocument/2006/relationships/slide" Target="slides/slide8.xml"/><Relationship Id="rId36" Type="http://schemas.openxmlformats.org/officeDocument/2006/relationships/font" Target="fonts/Tahoma-regular.fntdata"/><Relationship Id="rId17" Type="http://schemas.openxmlformats.org/officeDocument/2006/relationships/slide" Target="slides/slide11.xml"/><Relationship Id="rId39" Type="http://schemas.openxmlformats.org/officeDocument/2006/relationships/font" Target="fonts/DancingScript-bold.fntdata"/><Relationship Id="rId16" Type="http://schemas.openxmlformats.org/officeDocument/2006/relationships/slide" Target="slides/slide10.xml"/><Relationship Id="rId38" Type="http://schemas.openxmlformats.org/officeDocument/2006/relationships/font" Target="fonts/DancingScript-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Tahoma"/>
                <a:ea typeface="Tahoma"/>
                <a:cs typeface="Tahoma"/>
                <a:sym typeface="Tahoma"/>
              </a:defRPr>
            </a:lvl1pPr>
            <a:lvl2pPr lvl="1"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2pPr>
            <a:lvl3pPr lvl="2"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3pPr>
            <a:lvl4pPr lvl="3"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4pPr>
            <a:lvl5pPr lvl="4"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5pPr>
            <a:lvl6pPr lvl="5"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6pPr>
            <a:lvl7pPr lvl="6"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7pPr>
            <a:lvl8pPr lvl="7"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8pPr>
            <a:lvl9pPr lvl="8"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Tahoma"/>
                <a:ea typeface="Tahoma"/>
                <a:cs typeface="Tahoma"/>
                <a:sym typeface="Tahoma"/>
              </a:defRPr>
            </a:lvl1pPr>
            <a:lvl2pPr lvl="1"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2pPr>
            <a:lvl3pPr lvl="2"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3pPr>
            <a:lvl4pPr lvl="3"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4pPr>
            <a:lvl5pPr lvl="4"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5pPr>
            <a:lvl6pPr lvl="5"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6pPr>
            <a:lvl7pPr lvl="6"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7pPr>
            <a:lvl8pPr lvl="7"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8pPr>
            <a:lvl9pPr lvl="8"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Tahoma"/>
                <a:ea typeface="Tahoma"/>
                <a:cs typeface="Tahoma"/>
                <a:sym typeface="Tahoma"/>
              </a:defRPr>
            </a:lvl1pPr>
            <a:lvl2pPr lvl="1"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2pPr>
            <a:lvl3pPr lvl="2"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3pPr>
            <a:lvl4pPr lvl="3"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4pPr>
            <a:lvl5pPr lvl="4"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5pPr>
            <a:lvl6pPr lvl="5"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6pPr>
            <a:lvl7pPr lvl="6"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7pPr>
            <a:lvl8pPr lvl="7"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8pPr>
            <a:lvl9pPr lvl="8" marR="0" rtl="0" algn="l">
              <a:spcBef>
                <a:spcPts val="0"/>
              </a:spcBef>
              <a:spcAft>
                <a:spcPts val="0"/>
              </a:spcAft>
              <a:buSzPts val="1400"/>
              <a:buNone/>
              <a:defRPr b="0" i="0" sz="1800" u="none" cap="none" strike="noStrike">
                <a:solidFill>
                  <a:schemeClr val="dk1"/>
                </a:solidFill>
                <a:latin typeface="Tahoma"/>
                <a:ea typeface="Tahoma"/>
                <a:cs typeface="Tahoma"/>
                <a:sym typeface="Tahoma"/>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Tahoma"/>
                <a:ea typeface="Tahoma"/>
                <a:cs typeface="Tahoma"/>
                <a:sym typeface="Tahoma"/>
              </a:rPr>
              <a:t>‹#›</a:t>
            </a:fld>
            <a:endParaRPr b="0" i="0" sz="1200" u="none" cap="none" strike="noStrike">
              <a:solidFill>
                <a:schemeClr val="dk1"/>
              </a:solidFill>
              <a:latin typeface="Tahoma"/>
              <a:ea typeface="Tahoma"/>
              <a:cs typeface="Tahoma"/>
              <a:sym typeface="Tahoma"/>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preme.justia.com/cases/federal/us/407/514/case.html"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preme.justia.com/cases/federal/us/287/45/case.html"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preme.justia.com/cases/federal/us/372/335/case.html" TargetMode="External"/><Relationship Id="rId3" Type="http://schemas.openxmlformats.org/officeDocument/2006/relationships/hyperlink" Target="http://www.oyez.org/cases/1960-1969/1962/1962_155"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caselaw.lp.findlaw.com/scripts/getcase.pl?court=us&amp;vol=407&amp;invol=25" TargetMode="External"/><Relationship Id="rId3" Type="http://schemas.openxmlformats.org/officeDocument/2006/relationships/hyperlink" Target="http://www.oyez.org/cases/1970-1979/1971/1971_70_5015"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preme.justia.com/cases/federal/us/377/201/case.html" TargetMode="External"/><Relationship Id="rId3" Type="http://schemas.openxmlformats.org/officeDocument/2006/relationships/hyperlink" Target="http://www.oyez.org/cases/1960-1969/1963/1963_199"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preme.justia.com/cases/federal/us/388/218/case.html"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5" name="Google Shape;11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2" name="Google Shape;12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8" name="Google Shape;128;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Opinion at </a:t>
            </a:r>
            <a:r>
              <a:rPr lang="en-US" u="sng">
                <a:solidFill>
                  <a:schemeClr val="hlink"/>
                </a:solidFill>
                <a:hlinkClick r:id="rId2"/>
              </a:rPr>
              <a:t>http://supreme.justia.com/cases/federal/us/407/514/case.html</a:t>
            </a:r>
            <a:endParaRPr/>
          </a:p>
          <a:p>
            <a:pPr indent="0" lvl="0" marL="0" marR="0" rtl="0" algn="l">
              <a:lnSpc>
                <a:spcPct val="100000"/>
              </a:lnSpc>
              <a:spcBef>
                <a:spcPts val="0"/>
              </a:spcBef>
              <a:spcAft>
                <a:spcPts val="0"/>
              </a:spcAft>
              <a:buClr>
                <a:schemeClr val="dk1"/>
              </a:buClr>
              <a:buSzPts val="1200"/>
              <a:buFont typeface="Calibri"/>
              <a:buNone/>
            </a:pPr>
            <a:r>
              <a:rPr lang="en-US" sz="1200"/>
              <a:t>LO1: List the four factors that are considered in determining whether a trial is sufficiently “speedy.”</a:t>
            </a:r>
            <a:endParaRPr/>
          </a:p>
          <a:p>
            <a:pPr indent="0" lvl="0" marL="0" rtl="0" algn="l">
              <a:spcBef>
                <a:spcPts val="360"/>
              </a:spcBef>
              <a:spcAft>
                <a:spcPts val="0"/>
              </a:spcAft>
              <a:buNone/>
            </a:pPr>
            <a:r>
              <a:t/>
            </a:r>
            <a:endParaRPr/>
          </a:p>
        </p:txBody>
      </p:sp>
      <p:sp>
        <p:nvSpPr>
          <p:cNvPr id="135" name="Google Shape;135;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1" name="Google Shape;141;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t>LO2: Identify the two requirements for juries established by the Sixth Amendment.</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p:txBody>
      </p:sp>
      <p:sp>
        <p:nvSpPr>
          <p:cNvPr id="148" name="Google Shape;148;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54" name="Google Shape;154;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0" name="Google Shape;16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Opinion at </a:t>
            </a:r>
            <a:r>
              <a:rPr lang="en-US" u="sng">
                <a:solidFill>
                  <a:schemeClr val="hlink"/>
                </a:solidFill>
                <a:hlinkClick r:id="rId2"/>
              </a:rPr>
              <a:t>http://supreme.justia.com/cases/federal/us/287/45/case.html</a:t>
            </a:r>
            <a:endParaRPr/>
          </a:p>
          <a:p>
            <a:pPr indent="0" lvl="0" marL="0" rtl="0" algn="l">
              <a:spcBef>
                <a:spcPts val="360"/>
              </a:spcBef>
              <a:spcAft>
                <a:spcPts val="0"/>
              </a:spcAft>
              <a:buNone/>
            </a:pPr>
            <a:r>
              <a:t/>
            </a:r>
            <a:endParaRPr/>
          </a:p>
        </p:txBody>
      </p:sp>
      <p:sp>
        <p:nvSpPr>
          <p:cNvPr id="167" name="Google Shape;167;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Opinion at </a:t>
            </a:r>
            <a:r>
              <a:rPr lang="en-US" u="sng">
                <a:solidFill>
                  <a:schemeClr val="hlink"/>
                </a:solidFill>
                <a:hlinkClick r:id="rId2"/>
              </a:rPr>
              <a:t>http://supreme.justia.com/cases/federal/us/372/335/case.html</a:t>
            </a:r>
            <a:endParaRPr/>
          </a:p>
          <a:p>
            <a:pPr indent="0" lvl="0" marL="0" rtl="0" algn="l">
              <a:spcBef>
                <a:spcPts val="0"/>
              </a:spcBef>
              <a:spcAft>
                <a:spcPts val="0"/>
              </a:spcAft>
              <a:buNone/>
            </a:pPr>
            <a:r>
              <a:rPr lang="en-US"/>
              <a:t>Oral argument </a:t>
            </a:r>
            <a:r>
              <a:rPr lang="en-US" u="sng">
                <a:solidFill>
                  <a:schemeClr val="hlink"/>
                </a:solidFill>
                <a:hlinkClick r:id="rId3"/>
              </a:rPr>
              <a:t>http://www.oyez.org/cases/1960-1969/1962/1962_155</a:t>
            </a:r>
            <a:endParaRPr/>
          </a:p>
          <a:p>
            <a:pPr indent="0" lvl="0" marL="0" rtl="0" algn="l">
              <a:spcBef>
                <a:spcPts val="360"/>
              </a:spcBef>
              <a:spcAft>
                <a:spcPts val="0"/>
              </a:spcAft>
              <a:buNone/>
            </a:pPr>
            <a:r>
              <a:t/>
            </a:r>
            <a:endParaRPr/>
          </a:p>
        </p:txBody>
      </p:sp>
      <p:sp>
        <p:nvSpPr>
          <p:cNvPr id="174" name="Google Shape;174;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Opinion at </a:t>
            </a:r>
            <a:r>
              <a:rPr lang="en-US" u="sng">
                <a:solidFill>
                  <a:schemeClr val="hlink"/>
                </a:solidFill>
                <a:hlinkClick r:id="rId2"/>
              </a:rPr>
              <a:t>http://caselaw.lp.findlaw.com/scripts/getcase.pl?court=us&amp;vol=407&amp;invol=25</a:t>
            </a:r>
            <a:endParaRPr/>
          </a:p>
          <a:p>
            <a:pPr indent="0" lvl="0" marL="0" rtl="0" algn="l">
              <a:spcBef>
                <a:spcPts val="0"/>
              </a:spcBef>
              <a:spcAft>
                <a:spcPts val="0"/>
              </a:spcAft>
              <a:buNone/>
            </a:pPr>
            <a:r>
              <a:rPr lang="en-US"/>
              <a:t>Oral argument at </a:t>
            </a:r>
            <a:r>
              <a:rPr lang="en-US" u="sng">
                <a:solidFill>
                  <a:schemeClr val="hlink"/>
                </a:solidFill>
                <a:hlinkClick r:id="rId3"/>
              </a:rPr>
              <a:t>http://www.oyez.org/cases/1970-1979/1971/1971_70_5015</a:t>
            </a:r>
            <a:r>
              <a:rPr lang="en-US"/>
              <a:t> </a:t>
            </a:r>
            <a:endParaRPr/>
          </a:p>
          <a:p>
            <a:pPr indent="0" lvl="0" marL="0" rtl="0" algn="l">
              <a:spcBef>
                <a:spcPts val="360"/>
              </a:spcBef>
              <a:spcAft>
                <a:spcPts val="0"/>
              </a:spcAft>
              <a:buNone/>
            </a:pPr>
            <a:r>
              <a:t/>
            </a:r>
            <a:endParaRPr/>
          </a:p>
        </p:txBody>
      </p:sp>
      <p:sp>
        <p:nvSpPr>
          <p:cNvPr id="181" name="Google Shape;181;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t>LO4: Explain when the Sixth Amendment right to counsel exists.</a:t>
            </a:r>
            <a:endParaRPr/>
          </a:p>
          <a:p>
            <a:pPr indent="0" lvl="0" marL="0" rtl="0" algn="l">
              <a:spcBef>
                <a:spcPts val="360"/>
              </a:spcBef>
              <a:spcAft>
                <a:spcPts val="0"/>
              </a:spcAft>
              <a:buNone/>
            </a:pPr>
            <a:r>
              <a:t/>
            </a:r>
            <a:endParaRPr/>
          </a:p>
        </p:txBody>
      </p:sp>
      <p:sp>
        <p:nvSpPr>
          <p:cNvPr id="188" name="Google Shape;188;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Opinion at </a:t>
            </a:r>
            <a:r>
              <a:rPr lang="en-US" u="sng">
                <a:solidFill>
                  <a:schemeClr val="hlink"/>
                </a:solidFill>
                <a:hlinkClick r:id="rId2"/>
              </a:rPr>
              <a:t>http://supreme.justia.com/cases/federal/us/377/201/case.html</a:t>
            </a:r>
            <a:endParaRPr/>
          </a:p>
          <a:p>
            <a:pPr indent="0" lvl="0" marL="0" rtl="0" algn="l">
              <a:spcBef>
                <a:spcPts val="0"/>
              </a:spcBef>
              <a:spcAft>
                <a:spcPts val="0"/>
              </a:spcAft>
              <a:buNone/>
            </a:pPr>
            <a:r>
              <a:rPr lang="en-US"/>
              <a:t>Oral argument at </a:t>
            </a:r>
            <a:r>
              <a:rPr lang="en-US" u="sng">
                <a:solidFill>
                  <a:schemeClr val="hlink"/>
                </a:solidFill>
                <a:hlinkClick r:id="rId3"/>
              </a:rPr>
              <a:t>http://www.oyez.org/cases/1960-1969/1963/1963_199</a:t>
            </a:r>
            <a:endParaRPr/>
          </a:p>
          <a:p>
            <a:pPr indent="0" lvl="0" marL="0" rtl="0" algn="l">
              <a:spcBef>
                <a:spcPts val="360"/>
              </a:spcBef>
              <a:spcAft>
                <a:spcPts val="0"/>
              </a:spcAft>
              <a:buNone/>
            </a:pPr>
            <a:r>
              <a:t/>
            </a:r>
            <a:endParaRPr/>
          </a:p>
        </p:txBody>
      </p:sp>
      <p:sp>
        <p:nvSpPr>
          <p:cNvPr id="195" name="Google Shape;195;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9" name="Shape 199"/>
        <p:cNvGrpSpPr/>
        <p:nvPr/>
      </p:nvGrpSpPr>
      <p:grpSpPr>
        <a:xfrm>
          <a:off x="0" y="0"/>
          <a:ext cx="0" cy="0"/>
          <a:chOff x="0" y="0"/>
          <a:chExt cx="0" cy="0"/>
        </a:xfrm>
      </p:grpSpPr>
      <p:sp>
        <p:nvSpPr>
          <p:cNvPr id="200" name="Google Shape;200;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t>LO5: Understand whether there is a Sixth Amendment right to a lawyer during preindictment identification procedures and how the court will view pretrial identification procedures to determine whether they are unconstitutional.</a:t>
            </a:r>
            <a:endParaRPr/>
          </a:p>
          <a:p>
            <a:pPr indent="0" lvl="0" marL="0" rtl="0" algn="l">
              <a:spcBef>
                <a:spcPts val="360"/>
              </a:spcBef>
              <a:spcAft>
                <a:spcPts val="0"/>
              </a:spcAft>
              <a:buNone/>
            </a:pPr>
            <a:r>
              <a:t/>
            </a:r>
            <a:endParaRPr/>
          </a:p>
        </p:txBody>
      </p:sp>
      <p:sp>
        <p:nvSpPr>
          <p:cNvPr id="202" name="Google Shape;202;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Google Shape;207;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Opinion at </a:t>
            </a:r>
            <a:r>
              <a:rPr lang="en-US" u="sng">
                <a:solidFill>
                  <a:schemeClr val="hlink"/>
                </a:solidFill>
                <a:hlinkClick r:id="rId2"/>
              </a:rPr>
              <a:t>http://supreme.justia.com/cases/federal/us/388/218/case.html</a:t>
            </a:r>
            <a:endParaRPr/>
          </a:p>
          <a:p>
            <a:pPr indent="0" lvl="0" marL="0" rtl="0" algn="l">
              <a:spcBef>
                <a:spcPts val="0"/>
              </a:spcBef>
              <a:spcAft>
                <a:spcPts val="0"/>
              </a:spcAft>
              <a:buNone/>
            </a:pPr>
            <a:r>
              <a:t/>
            </a:r>
            <a:endParaRPr/>
          </a:p>
          <a:p>
            <a:pPr indent="0" lvl="0" marL="0" rtl="0" algn="l">
              <a:spcBef>
                <a:spcPts val="360"/>
              </a:spcBef>
              <a:spcAft>
                <a:spcPts val="0"/>
              </a:spcAft>
              <a:buNone/>
            </a:pPr>
            <a:r>
              <a:t/>
            </a:r>
            <a:endParaRPr/>
          </a:p>
        </p:txBody>
      </p:sp>
      <p:sp>
        <p:nvSpPr>
          <p:cNvPr id="209" name="Google Shape;209;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 name="Shape 213"/>
        <p:cNvGrpSpPr/>
        <p:nvPr/>
      </p:nvGrpSpPr>
      <p:grpSpPr>
        <a:xfrm>
          <a:off x="0" y="0"/>
          <a:ext cx="0" cy="0"/>
          <a:chOff x="0" y="0"/>
          <a:chExt cx="0" cy="0"/>
        </a:xfrm>
      </p:grpSpPr>
      <p:sp>
        <p:nvSpPr>
          <p:cNvPr id="214" name="Google Shape;214;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15" name="Google Shape;215;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Google Shape;220;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21" name="Google Shape;221;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LO6: Clarify through how many appeals the right to counsel is waived.</a:t>
            </a:r>
            <a:endParaRPr/>
          </a:p>
          <a:p>
            <a:pPr indent="0" lvl="0" marL="0" rtl="0" algn="l">
              <a:spcBef>
                <a:spcPts val="360"/>
              </a:spcBef>
              <a:spcAft>
                <a:spcPts val="0"/>
              </a:spcAft>
              <a:buNone/>
            </a:pPr>
            <a:r>
              <a:t/>
            </a:r>
            <a:endParaRPr/>
          </a:p>
        </p:txBody>
      </p:sp>
      <p:sp>
        <p:nvSpPr>
          <p:cNvPr id="228" name="Google Shape;228;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34" name="Google Shape;234;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LO7: Summarize what is required if the right to counsel is waived.</a:t>
            </a:r>
            <a:endParaRPr/>
          </a:p>
          <a:p>
            <a:pPr indent="0" lvl="0" marL="0" rtl="0" algn="l">
              <a:spcBef>
                <a:spcPts val="360"/>
              </a:spcBef>
              <a:spcAft>
                <a:spcPts val="0"/>
              </a:spcAft>
              <a:buNone/>
            </a:pPr>
            <a:r>
              <a:t/>
            </a:r>
            <a:endParaRPr/>
          </a:p>
        </p:txBody>
      </p:sp>
      <p:sp>
        <p:nvSpPr>
          <p:cNvPr id="241" name="Google Shape;241;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47" name="Google Shape;247;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1" name="Shape 251"/>
        <p:cNvGrpSpPr/>
        <p:nvPr/>
      </p:nvGrpSpPr>
      <p:grpSpPr>
        <a:xfrm>
          <a:off x="0" y="0"/>
          <a:ext cx="0" cy="0"/>
          <a:chOff x="0" y="0"/>
          <a:chExt cx="0" cy="0"/>
        </a:xfrm>
      </p:grpSpPr>
      <p:sp>
        <p:nvSpPr>
          <p:cNvPr id="252" name="Google Shape;252;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3" name="Google Shape;253;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7" name="Shape 257"/>
        <p:cNvGrpSpPr/>
        <p:nvPr/>
      </p:nvGrpSpPr>
      <p:grpSpPr>
        <a:xfrm>
          <a:off x="0" y="0"/>
          <a:ext cx="0" cy="0"/>
          <a:chOff x="0" y="0"/>
          <a:chExt cx="0" cy="0"/>
        </a:xfrm>
      </p:grpSpPr>
      <p:sp>
        <p:nvSpPr>
          <p:cNvPr id="258" name="Google Shape;258;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LO8: Pinpoint whether juveniles have Sixth Amendment rights.</a:t>
            </a:r>
            <a:endParaRPr/>
          </a:p>
          <a:p>
            <a:pPr indent="0" lvl="0" marL="0" rtl="0" algn="l">
              <a:spcBef>
                <a:spcPts val="360"/>
              </a:spcBef>
              <a:spcAft>
                <a:spcPts val="0"/>
              </a:spcAft>
              <a:buNone/>
            </a:pPr>
            <a:r>
              <a:t/>
            </a:r>
            <a:endParaRPr/>
          </a:p>
        </p:txBody>
      </p:sp>
      <p:sp>
        <p:nvSpPr>
          <p:cNvPr id="260" name="Google Shape;260;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4" name="Shape 264"/>
        <p:cNvGrpSpPr/>
        <p:nvPr/>
      </p:nvGrpSpPr>
      <p:grpSpPr>
        <a:xfrm>
          <a:off x="0" y="0"/>
          <a:ext cx="0" cy="0"/>
          <a:chOff x="0" y="0"/>
          <a:chExt cx="0" cy="0"/>
        </a:xfrm>
      </p:grpSpPr>
      <p:sp>
        <p:nvSpPr>
          <p:cNvPr id="265" name="Google Shape;265;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LO9: Know how the Sixth Amendment affects corrections.</a:t>
            </a:r>
            <a:endParaRPr/>
          </a:p>
          <a:p>
            <a:pPr indent="0" lvl="0" marL="0" rtl="0" algn="l">
              <a:spcBef>
                <a:spcPts val="360"/>
              </a:spcBef>
              <a:spcAft>
                <a:spcPts val="0"/>
              </a:spcAft>
              <a:buNone/>
            </a:pPr>
            <a:r>
              <a:t/>
            </a:r>
            <a:endParaRPr/>
          </a:p>
        </p:txBody>
      </p:sp>
      <p:sp>
        <p:nvSpPr>
          <p:cNvPr id="267" name="Google Shape;267;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Google Shape;272;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LO9: Know how the Sixth Amendment affects corrections.</a:t>
            </a:r>
            <a:endParaRPr/>
          </a:p>
          <a:p>
            <a:pPr indent="0" lvl="0" marL="0" rtl="0" algn="l">
              <a:spcBef>
                <a:spcPts val="360"/>
              </a:spcBef>
              <a:spcAft>
                <a:spcPts val="0"/>
              </a:spcAft>
              <a:buNone/>
            </a:pPr>
            <a:r>
              <a:t/>
            </a:r>
            <a:endParaRPr/>
          </a:p>
        </p:txBody>
      </p:sp>
      <p:sp>
        <p:nvSpPr>
          <p:cNvPr id="274" name="Google Shape;274;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 Id="rId3"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p:cSld name="Title Slide">
    <p:bg>
      <p:bgPr>
        <a:gradFill>
          <a:gsLst>
            <a:gs pos="0">
              <a:srgbClr val="638594"/>
            </a:gs>
            <a:gs pos="100000">
              <a:srgbClr val="638594">
                <a:alpha val="0"/>
              </a:srgbClr>
            </a:gs>
          </a:gsLst>
          <a:lin ang="5400000" scaled="0"/>
        </a:gradFill>
      </p:bgPr>
    </p:bg>
    <p:spTree>
      <p:nvGrpSpPr>
        <p:cNvPr id="23" name="Shape 23"/>
        <p:cNvGrpSpPr/>
        <p:nvPr/>
      </p:nvGrpSpPr>
      <p:grpSpPr>
        <a:xfrm>
          <a:off x="0" y="0"/>
          <a:ext cx="0" cy="0"/>
          <a:chOff x="0" y="0"/>
          <a:chExt cx="0" cy="0"/>
        </a:xfrm>
      </p:grpSpPr>
      <p:sp>
        <p:nvSpPr>
          <p:cNvPr id="24" name="Google Shape;24;p2"/>
          <p:cNvSpPr/>
          <p:nvPr/>
        </p:nvSpPr>
        <p:spPr>
          <a:xfrm flipH="1" rot="10800000">
            <a:off x="-9144" y="1231900"/>
            <a:ext cx="9162288" cy="45720"/>
          </a:xfrm>
          <a:prstGeom prst="rect">
            <a:avLst/>
          </a:prstGeom>
          <a:gradFill>
            <a:gsLst>
              <a:gs pos="0">
                <a:srgbClr val="E6DACB"/>
              </a:gs>
              <a:gs pos="100000">
                <a:srgbClr val="E6DACB">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25" name="Google Shape;25;p2"/>
          <p:cNvSpPr/>
          <p:nvPr/>
        </p:nvSpPr>
        <p:spPr>
          <a:xfrm>
            <a:off x="4114800" y="2544763"/>
            <a:ext cx="5038344" cy="29416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26" name="Google Shape;26;p2"/>
          <p:cNvSpPr txBox="1"/>
          <p:nvPr>
            <p:ph type="ctrTitle"/>
          </p:nvPr>
        </p:nvSpPr>
        <p:spPr>
          <a:xfrm>
            <a:off x="228600" y="177800"/>
            <a:ext cx="8686800" cy="990599"/>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1400"/>
              <a:buNone/>
              <a:defRPr b="0" sz="4000" cap="none">
                <a:solidFill>
                  <a:srgbClr val="FFFFFF"/>
                </a:solidFill>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7" name="Google Shape;27;p2"/>
          <p:cNvSpPr txBox="1"/>
          <p:nvPr>
            <p:ph idx="1" type="subTitle"/>
          </p:nvPr>
        </p:nvSpPr>
        <p:spPr>
          <a:xfrm>
            <a:off x="4191000" y="2743200"/>
            <a:ext cx="4953000" cy="2487840"/>
          </a:xfrm>
          <a:prstGeom prst="rect">
            <a:avLst/>
          </a:prstGeom>
          <a:noFill/>
          <a:ln>
            <a:noFill/>
          </a:ln>
        </p:spPr>
        <p:txBody>
          <a:bodyPr anchorCtr="0" anchor="t" bIns="45700" lIns="91425" spcFirstLastPara="1" rIns="91425" wrap="square" tIns="45700">
            <a:noAutofit/>
          </a:bodyPr>
          <a:lstStyle>
            <a:lvl1pPr lvl="0" algn="ctr">
              <a:spcBef>
                <a:spcPts val="800"/>
              </a:spcBef>
              <a:spcAft>
                <a:spcPts val="0"/>
              </a:spcAft>
              <a:buClr>
                <a:srgbClr val="638594"/>
              </a:buClr>
              <a:buSzPts val="4000"/>
              <a:buNone/>
              <a:defRPr b="1" sz="4000">
                <a:solidFill>
                  <a:srgbClr val="638594"/>
                </a:solidFill>
              </a:defRPr>
            </a:lvl1pPr>
            <a:lvl2pPr lvl="1" algn="ctr">
              <a:spcBef>
                <a:spcPts val="480"/>
              </a:spcBef>
              <a:spcAft>
                <a:spcPts val="0"/>
              </a:spcAft>
              <a:buClr>
                <a:schemeClr val="lt1"/>
              </a:buClr>
              <a:buSzPts val="2400"/>
              <a:buNone/>
              <a:defRPr>
                <a:solidFill>
                  <a:schemeClr val="lt1"/>
                </a:solidFill>
              </a:defRPr>
            </a:lvl2pPr>
            <a:lvl3pPr lvl="2" algn="ctr">
              <a:spcBef>
                <a:spcPts val="400"/>
              </a:spcBef>
              <a:spcAft>
                <a:spcPts val="0"/>
              </a:spcAft>
              <a:buClr>
                <a:schemeClr val="lt1"/>
              </a:buClr>
              <a:buSzPts val="2000"/>
              <a:buNone/>
              <a:defRPr>
                <a:solidFill>
                  <a:schemeClr val="lt1"/>
                </a:solidFill>
              </a:defRPr>
            </a:lvl3pPr>
            <a:lvl4pPr lvl="3" algn="ctr">
              <a:spcBef>
                <a:spcPts val="360"/>
              </a:spcBef>
              <a:spcAft>
                <a:spcPts val="0"/>
              </a:spcAft>
              <a:buClr>
                <a:schemeClr val="lt1"/>
              </a:buClr>
              <a:buSzPts val="1800"/>
              <a:buNone/>
              <a:defRPr>
                <a:solidFill>
                  <a:schemeClr val="lt1"/>
                </a:solidFill>
              </a:defRPr>
            </a:lvl4pPr>
            <a:lvl5pPr lvl="4" algn="ctr">
              <a:spcBef>
                <a:spcPts val="320"/>
              </a:spcBef>
              <a:spcAft>
                <a:spcPts val="0"/>
              </a:spcAft>
              <a:buClr>
                <a:schemeClr val="lt1"/>
              </a:buClr>
              <a:buSzPts val="1600"/>
              <a:buNone/>
              <a:defRPr>
                <a:solidFill>
                  <a:schemeClr val="lt1"/>
                </a:solidFill>
              </a:defRPr>
            </a:lvl5pPr>
            <a:lvl6pPr lvl="5" algn="ctr">
              <a:spcBef>
                <a:spcPts val="280"/>
              </a:spcBef>
              <a:spcAft>
                <a:spcPts val="0"/>
              </a:spcAft>
              <a:buSzPts val="1400"/>
              <a:buNone/>
              <a:defRPr>
                <a:solidFill>
                  <a:schemeClr val="lt1"/>
                </a:solidFill>
              </a:defRPr>
            </a:lvl6pPr>
            <a:lvl7pPr lvl="6" algn="ctr">
              <a:spcBef>
                <a:spcPts val="280"/>
              </a:spcBef>
              <a:spcAft>
                <a:spcPts val="0"/>
              </a:spcAft>
              <a:buSzPts val="1400"/>
              <a:buNone/>
              <a:defRPr>
                <a:solidFill>
                  <a:schemeClr val="lt1"/>
                </a:solidFill>
              </a:defRPr>
            </a:lvl7pPr>
            <a:lvl8pPr lvl="7" algn="ctr">
              <a:spcBef>
                <a:spcPts val="280"/>
              </a:spcBef>
              <a:spcAft>
                <a:spcPts val="0"/>
              </a:spcAft>
              <a:buSzPts val="1400"/>
              <a:buNone/>
              <a:defRPr>
                <a:solidFill>
                  <a:schemeClr val="lt1"/>
                </a:solidFill>
              </a:defRPr>
            </a:lvl8pPr>
            <a:lvl9pPr lvl="8" algn="ctr">
              <a:spcBef>
                <a:spcPts val="280"/>
              </a:spcBef>
              <a:spcAft>
                <a:spcPts val="0"/>
              </a:spcAft>
              <a:buSzPts val="1400"/>
              <a:buNone/>
              <a:defRPr>
                <a:solidFill>
                  <a:schemeClr val="lt1"/>
                </a:solidFill>
              </a:defRPr>
            </a:lvl9pPr>
          </a:lstStyle>
          <a:p/>
        </p:txBody>
      </p:sp>
      <p:sp>
        <p:nvSpPr>
          <p:cNvPr id="28" name="Google Shape;28;p2"/>
          <p:cNvSpPr/>
          <p:nvPr/>
        </p:nvSpPr>
        <p:spPr>
          <a:xfrm flipH="1" rot="10800000">
            <a:off x="-9144" y="-12700"/>
            <a:ext cx="9162288" cy="64008"/>
          </a:xfrm>
          <a:prstGeom prst="rect">
            <a:avLst/>
          </a:prstGeom>
          <a:solidFill>
            <a:srgbClr val="3252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29" name="Google Shape;29;p2"/>
          <p:cNvSpPr/>
          <p:nvPr/>
        </p:nvSpPr>
        <p:spPr>
          <a:xfrm flipH="1" rot="10800000">
            <a:off x="-9144" y="52390"/>
            <a:ext cx="9162288" cy="45720"/>
          </a:xfrm>
          <a:prstGeom prst="rect">
            <a:avLst/>
          </a:prstGeom>
          <a:solidFill>
            <a:srgbClr val="E6DAC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30" name="Google Shape;30;p2"/>
          <p:cNvSpPr/>
          <p:nvPr/>
        </p:nvSpPr>
        <p:spPr>
          <a:xfrm>
            <a:off x="-9144" y="6808506"/>
            <a:ext cx="9162288" cy="64008"/>
          </a:xfrm>
          <a:prstGeom prst="rect">
            <a:avLst/>
          </a:prstGeom>
          <a:solidFill>
            <a:srgbClr val="3252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pic>
        <p:nvPicPr>
          <p:cNvPr id="31" name="Google Shape;31;p2"/>
          <p:cNvPicPr preferRelativeResize="0"/>
          <p:nvPr/>
        </p:nvPicPr>
        <p:blipFill rotWithShape="1">
          <a:blip r:embed="rId2">
            <a:alphaModFix/>
          </a:blip>
          <a:srcRect b="0" l="0" r="0" t="0"/>
          <a:stretch/>
        </p:blipFill>
        <p:spPr>
          <a:xfrm>
            <a:off x="7239000" y="6334328"/>
            <a:ext cx="1371600" cy="420922"/>
          </a:xfrm>
          <a:prstGeom prst="rect">
            <a:avLst/>
          </a:prstGeom>
          <a:noFill/>
          <a:ln>
            <a:noFill/>
          </a:ln>
        </p:spPr>
      </p:pic>
      <p:sp>
        <p:nvSpPr>
          <p:cNvPr id="32" name="Google Shape;32;p2"/>
          <p:cNvSpPr/>
          <p:nvPr/>
        </p:nvSpPr>
        <p:spPr>
          <a:xfrm>
            <a:off x="4191000" y="2423160"/>
            <a:ext cx="4972050" cy="122237"/>
          </a:xfrm>
          <a:prstGeom prst="rect">
            <a:avLst/>
          </a:prstGeom>
          <a:solidFill>
            <a:srgbClr val="E6DAC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33" name="Google Shape;33;p2"/>
          <p:cNvSpPr/>
          <p:nvPr/>
        </p:nvSpPr>
        <p:spPr>
          <a:xfrm>
            <a:off x="4191000" y="5486400"/>
            <a:ext cx="4972050" cy="122237"/>
          </a:xfrm>
          <a:prstGeom prst="rect">
            <a:avLst/>
          </a:prstGeom>
          <a:solidFill>
            <a:srgbClr val="E6DAC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pic>
        <p:nvPicPr>
          <p:cNvPr descr="D:\Prasanna Backup dont delete\Prasanna Backup dont delete\Job\PKT\Working folder\RUNNING JOBS\Cengage\1_PPT Jobs\Harr, Constitutional Law, Power Points\66468_cvr_ptg01_hires.jpg" id="34" name="Google Shape;34;p2"/>
          <p:cNvPicPr preferRelativeResize="0"/>
          <p:nvPr/>
        </p:nvPicPr>
        <p:blipFill rotWithShape="1">
          <a:blip r:embed="rId3">
            <a:alphaModFix/>
          </a:blip>
          <a:srcRect b="0" l="0" r="0" t="0"/>
          <a:stretch/>
        </p:blipFill>
        <p:spPr>
          <a:xfrm>
            <a:off x="0" y="1295400"/>
            <a:ext cx="4187425" cy="5486400"/>
          </a:xfrm>
          <a:prstGeom prst="rect">
            <a:avLst/>
          </a:prstGeom>
          <a:noFill/>
          <a:ln>
            <a:noFill/>
          </a:ln>
          <a:effectLst>
            <a:outerShdw blurRad="50800" rotWithShape="0" algn="bl" dir="18900000" dist="38100">
              <a:srgbClr val="000000">
                <a:alpha val="40000"/>
              </a:srgbClr>
            </a:outerShdw>
          </a:effectLst>
        </p:spPr>
      </p:pic>
      <p:sp>
        <p:nvSpPr>
          <p:cNvPr id="35" name="Google Shape;35;p2"/>
          <p:cNvSpPr/>
          <p:nvPr/>
        </p:nvSpPr>
        <p:spPr>
          <a:xfrm>
            <a:off x="-9144" y="6760536"/>
            <a:ext cx="9162288" cy="45720"/>
          </a:xfrm>
          <a:prstGeom prst="rect">
            <a:avLst/>
          </a:prstGeom>
          <a:solidFill>
            <a:srgbClr val="E6DAC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36" name="Google Shape;36;p2"/>
          <p:cNvSpPr txBox="1"/>
          <p:nvPr/>
        </p:nvSpPr>
        <p:spPr>
          <a:xfrm>
            <a:off x="8521700" y="6504062"/>
            <a:ext cx="457200" cy="230832"/>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fld id="{00000000-1234-1234-1234-123412341234}" type="slidenum">
              <a:rPr b="0" i="0" lang="en-US" sz="1500" u="none" cap="none" strike="noStrike">
                <a:solidFill>
                  <a:schemeClr val="dk1"/>
                </a:solidFill>
                <a:latin typeface="Tahoma"/>
                <a:ea typeface="Tahoma"/>
                <a:cs typeface="Tahoma"/>
                <a:sym typeface="Tahoma"/>
              </a:rPr>
              <a:t>‹#›</a:t>
            </a:fld>
            <a:endParaRPr b="0" i="0" sz="1500" u="none" cap="none" strike="noStrike">
              <a:solidFill>
                <a:schemeClr val="dk1"/>
              </a:solidFill>
              <a:latin typeface="Tahoma"/>
              <a:ea typeface="Tahoma"/>
              <a:cs typeface="Tahoma"/>
              <a:sym typeface="Tahoma"/>
            </a:endParaRPr>
          </a:p>
        </p:txBody>
      </p:sp>
      <p:sp>
        <p:nvSpPr>
          <p:cNvPr id="37" name="Google Shape;37;p2"/>
          <p:cNvSpPr txBox="1"/>
          <p:nvPr>
            <p:ph idx="2" type="body"/>
          </p:nvPr>
        </p:nvSpPr>
        <p:spPr>
          <a:xfrm>
            <a:off x="4267200" y="5638326"/>
            <a:ext cx="2209800" cy="238125"/>
          </a:xfrm>
          <a:prstGeom prst="rect">
            <a:avLst/>
          </a:prstGeom>
          <a:noFill/>
          <a:ln>
            <a:noFill/>
          </a:ln>
        </p:spPr>
        <p:txBody>
          <a:bodyPr anchorCtr="0" anchor="t" bIns="45700" lIns="91425" spcFirstLastPara="1" rIns="91425" wrap="square" tIns="45700">
            <a:noAutofit/>
          </a:bodyPr>
          <a:lstStyle>
            <a:lvl1pPr indent="-228600" lvl="0" marL="457200" algn="l">
              <a:spcBef>
                <a:spcPts val="240"/>
              </a:spcBef>
              <a:spcAft>
                <a:spcPts val="0"/>
              </a:spcAft>
              <a:buClr>
                <a:schemeClr val="dk1"/>
              </a:buClr>
              <a:buSzPts val="1200"/>
              <a:buNone/>
              <a:defRPr sz="1200">
                <a:solidFill>
                  <a:schemeClr val="dk1"/>
                </a:solidFill>
                <a:latin typeface="Arial"/>
                <a:ea typeface="Arial"/>
                <a:cs typeface="Arial"/>
                <a:sym typeface="Arial"/>
              </a:defRPr>
            </a:lvl1pPr>
            <a:lvl2pPr indent="-342900" lvl="1" marL="914400" algn="l">
              <a:spcBef>
                <a:spcPts val="360"/>
              </a:spcBef>
              <a:spcAft>
                <a:spcPts val="0"/>
              </a:spcAft>
              <a:buClr>
                <a:schemeClr val="lt2"/>
              </a:buClr>
              <a:buSzPts val="1800"/>
              <a:buChar char="•"/>
              <a:defRPr/>
            </a:lvl2pPr>
            <a:lvl3pPr indent="-342900" lvl="2" marL="1371600" algn="l">
              <a:spcBef>
                <a:spcPts val="360"/>
              </a:spcBef>
              <a:spcAft>
                <a:spcPts val="0"/>
              </a:spcAft>
              <a:buClr>
                <a:schemeClr val="lt2"/>
              </a:buClr>
              <a:buSzPts val="1800"/>
              <a:buChar char="•"/>
              <a:defRPr/>
            </a:lvl3pPr>
            <a:lvl4pPr indent="-342900" lvl="3" marL="1828800" algn="l">
              <a:spcBef>
                <a:spcPts val="360"/>
              </a:spcBef>
              <a:spcAft>
                <a:spcPts val="0"/>
              </a:spcAft>
              <a:buClr>
                <a:schemeClr val="lt2"/>
              </a:buClr>
              <a:buSzPts val="1800"/>
              <a:buChar char="•"/>
              <a:defRPr/>
            </a:lvl4pPr>
            <a:lvl5pPr indent="-342900" lvl="4" marL="2286000" algn="l">
              <a:spcBef>
                <a:spcPts val="360"/>
              </a:spcBef>
              <a:spcAft>
                <a:spcPts val="0"/>
              </a:spcAft>
              <a:buClr>
                <a:schemeClr val="lt2"/>
              </a:buClr>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52" name="Shape 52"/>
        <p:cNvGrpSpPr/>
        <p:nvPr/>
      </p:nvGrpSpPr>
      <p:grpSpPr>
        <a:xfrm>
          <a:off x="0" y="0"/>
          <a:ext cx="0" cy="0"/>
          <a:chOff x="0" y="0"/>
          <a:chExt cx="0" cy="0"/>
        </a:xfrm>
      </p:grpSpPr>
      <p:sp>
        <p:nvSpPr>
          <p:cNvPr id="53" name="Google Shape;53;p4"/>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4" name="Google Shape;54;p4"/>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Font typeface="Arial"/>
              <a:buChar char="•"/>
              <a:defRPr/>
            </a:lvl1pPr>
            <a:lvl2pPr indent="-381000" lvl="1" marL="914400" algn="l">
              <a:spcBef>
                <a:spcPts val="480"/>
              </a:spcBef>
              <a:spcAft>
                <a:spcPts val="0"/>
              </a:spcAft>
              <a:buClr>
                <a:schemeClr val="dk2"/>
              </a:buClr>
              <a:buSzPts val="2400"/>
              <a:buFont typeface="Arial"/>
              <a:buChar char="•"/>
              <a:defRPr/>
            </a:lvl2pPr>
            <a:lvl3pPr indent="-355600" lvl="2" marL="1371600" algn="l">
              <a:spcBef>
                <a:spcPts val="400"/>
              </a:spcBef>
              <a:spcAft>
                <a:spcPts val="0"/>
              </a:spcAft>
              <a:buClr>
                <a:schemeClr val="dk2"/>
              </a:buClr>
              <a:buSzPts val="2000"/>
              <a:buFont typeface="Arial"/>
              <a:buChar char="•"/>
              <a:defRPr/>
            </a:lvl3pPr>
            <a:lvl4pPr indent="-342900" lvl="3" marL="1828800" algn="l">
              <a:spcBef>
                <a:spcPts val="360"/>
              </a:spcBef>
              <a:spcAft>
                <a:spcPts val="0"/>
              </a:spcAft>
              <a:buClr>
                <a:schemeClr val="dk2"/>
              </a:buClr>
              <a:buSzPts val="1800"/>
              <a:buFont typeface="Arial"/>
              <a:buChar char="•"/>
              <a:defRPr/>
            </a:lvl4pPr>
            <a:lvl5pPr indent="-330200" lvl="4" marL="2286000" algn="l">
              <a:spcBef>
                <a:spcPts val="320"/>
              </a:spcBef>
              <a:spcAft>
                <a:spcPts val="0"/>
              </a:spcAft>
              <a:buClr>
                <a:schemeClr val="dk2"/>
              </a:buClr>
              <a:buSzPts val="1600"/>
              <a:buFont typeface="Arial"/>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p:cSld name="Title Slide">
    <p:bg>
      <p:bgPr>
        <a:gradFill>
          <a:gsLst>
            <a:gs pos="0">
              <a:srgbClr val="638594"/>
            </a:gs>
            <a:gs pos="100000">
              <a:srgbClr val="638594">
                <a:alpha val="0"/>
              </a:srgbClr>
            </a:gs>
          </a:gsLst>
          <a:lin ang="5400000" scaled="0"/>
        </a:gradFill>
      </p:bgPr>
    </p:bg>
    <p:spTree>
      <p:nvGrpSpPr>
        <p:cNvPr id="55" name="Shape 55"/>
        <p:cNvGrpSpPr/>
        <p:nvPr/>
      </p:nvGrpSpPr>
      <p:grpSpPr>
        <a:xfrm>
          <a:off x="0" y="0"/>
          <a:ext cx="0" cy="0"/>
          <a:chOff x="0" y="0"/>
          <a:chExt cx="0" cy="0"/>
        </a:xfrm>
      </p:grpSpPr>
      <p:sp>
        <p:nvSpPr>
          <p:cNvPr id="56" name="Google Shape;56;p5"/>
          <p:cNvSpPr/>
          <p:nvPr/>
        </p:nvSpPr>
        <p:spPr>
          <a:xfrm flipH="1" rot="10800000">
            <a:off x="-9144" y="1231900"/>
            <a:ext cx="9162288" cy="45720"/>
          </a:xfrm>
          <a:prstGeom prst="rect">
            <a:avLst/>
          </a:prstGeom>
          <a:gradFill>
            <a:gsLst>
              <a:gs pos="0">
                <a:srgbClr val="E6DACB"/>
              </a:gs>
              <a:gs pos="100000">
                <a:srgbClr val="E6DACB">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57" name="Google Shape;57;p5"/>
          <p:cNvSpPr/>
          <p:nvPr/>
        </p:nvSpPr>
        <p:spPr>
          <a:xfrm>
            <a:off x="4114800" y="2544763"/>
            <a:ext cx="5038344" cy="29416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58" name="Google Shape;58;p5"/>
          <p:cNvSpPr txBox="1"/>
          <p:nvPr>
            <p:ph type="ctrTitle"/>
          </p:nvPr>
        </p:nvSpPr>
        <p:spPr>
          <a:xfrm>
            <a:off x="228600" y="177800"/>
            <a:ext cx="8686800" cy="990599"/>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1400"/>
              <a:buNone/>
              <a:defRPr b="0" sz="4000" cap="none">
                <a:solidFill>
                  <a:srgbClr val="FFFFFF"/>
                </a:solidFill>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9" name="Google Shape;59;p5"/>
          <p:cNvSpPr txBox="1"/>
          <p:nvPr>
            <p:ph idx="1" type="subTitle"/>
          </p:nvPr>
        </p:nvSpPr>
        <p:spPr>
          <a:xfrm>
            <a:off x="4191000" y="2743200"/>
            <a:ext cx="4953000" cy="2487840"/>
          </a:xfrm>
          <a:prstGeom prst="rect">
            <a:avLst/>
          </a:prstGeom>
          <a:noFill/>
          <a:ln>
            <a:noFill/>
          </a:ln>
        </p:spPr>
        <p:txBody>
          <a:bodyPr anchorCtr="0" anchor="t" bIns="45700" lIns="91425" spcFirstLastPara="1" rIns="91425" wrap="square" tIns="45700">
            <a:noAutofit/>
          </a:bodyPr>
          <a:lstStyle>
            <a:lvl1pPr lvl="0" algn="ctr">
              <a:spcBef>
                <a:spcPts val="800"/>
              </a:spcBef>
              <a:spcAft>
                <a:spcPts val="0"/>
              </a:spcAft>
              <a:buClr>
                <a:srgbClr val="638594"/>
              </a:buClr>
              <a:buSzPts val="4000"/>
              <a:buNone/>
              <a:defRPr b="1" sz="4000">
                <a:solidFill>
                  <a:srgbClr val="638594"/>
                </a:solidFill>
              </a:defRPr>
            </a:lvl1pPr>
            <a:lvl2pPr lvl="1" algn="ctr">
              <a:spcBef>
                <a:spcPts val="480"/>
              </a:spcBef>
              <a:spcAft>
                <a:spcPts val="0"/>
              </a:spcAft>
              <a:buClr>
                <a:schemeClr val="lt1"/>
              </a:buClr>
              <a:buSzPts val="2400"/>
              <a:buNone/>
              <a:defRPr>
                <a:solidFill>
                  <a:schemeClr val="lt1"/>
                </a:solidFill>
              </a:defRPr>
            </a:lvl2pPr>
            <a:lvl3pPr lvl="2" algn="ctr">
              <a:spcBef>
                <a:spcPts val="400"/>
              </a:spcBef>
              <a:spcAft>
                <a:spcPts val="0"/>
              </a:spcAft>
              <a:buClr>
                <a:schemeClr val="lt1"/>
              </a:buClr>
              <a:buSzPts val="2000"/>
              <a:buNone/>
              <a:defRPr>
                <a:solidFill>
                  <a:schemeClr val="lt1"/>
                </a:solidFill>
              </a:defRPr>
            </a:lvl3pPr>
            <a:lvl4pPr lvl="3" algn="ctr">
              <a:spcBef>
                <a:spcPts val="360"/>
              </a:spcBef>
              <a:spcAft>
                <a:spcPts val="0"/>
              </a:spcAft>
              <a:buClr>
                <a:schemeClr val="lt1"/>
              </a:buClr>
              <a:buSzPts val="1800"/>
              <a:buNone/>
              <a:defRPr>
                <a:solidFill>
                  <a:schemeClr val="lt1"/>
                </a:solidFill>
              </a:defRPr>
            </a:lvl4pPr>
            <a:lvl5pPr lvl="4" algn="ctr">
              <a:spcBef>
                <a:spcPts val="320"/>
              </a:spcBef>
              <a:spcAft>
                <a:spcPts val="0"/>
              </a:spcAft>
              <a:buClr>
                <a:schemeClr val="lt1"/>
              </a:buClr>
              <a:buSzPts val="1600"/>
              <a:buNone/>
              <a:defRPr>
                <a:solidFill>
                  <a:schemeClr val="lt1"/>
                </a:solidFill>
              </a:defRPr>
            </a:lvl5pPr>
            <a:lvl6pPr lvl="5" algn="ctr">
              <a:spcBef>
                <a:spcPts val="280"/>
              </a:spcBef>
              <a:spcAft>
                <a:spcPts val="0"/>
              </a:spcAft>
              <a:buSzPts val="1400"/>
              <a:buNone/>
              <a:defRPr>
                <a:solidFill>
                  <a:schemeClr val="lt1"/>
                </a:solidFill>
              </a:defRPr>
            </a:lvl6pPr>
            <a:lvl7pPr lvl="6" algn="ctr">
              <a:spcBef>
                <a:spcPts val="280"/>
              </a:spcBef>
              <a:spcAft>
                <a:spcPts val="0"/>
              </a:spcAft>
              <a:buSzPts val="1400"/>
              <a:buNone/>
              <a:defRPr>
                <a:solidFill>
                  <a:schemeClr val="lt1"/>
                </a:solidFill>
              </a:defRPr>
            </a:lvl7pPr>
            <a:lvl8pPr lvl="7" algn="ctr">
              <a:spcBef>
                <a:spcPts val="280"/>
              </a:spcBef>
              <a:spcAft>
                <a:spcPts val="0"/>
              </a:spcAft>
              <a:buSzPts val="1400"/>
              <a:buNone/>
              <a:defRPr>
                <a:solidFill>
                  <a:schemeClr val="lt1"/>
                </a:solidFill>
              </a:defRPr>
            </a:lvl8pPr>
            <a:lvl9pPr lvl="8" algn="ctr">
              <a:spcBef>
                <a:spcPts val="280"/>
              </a:spcBef>
              <a:spcAft>
                <a:spcPts val="0"/>
              </a:spcAft>
              <a:buSzPts val="1400"/>
              <a:buNone/>
              <a:defRPr>
                <a:solidFill>
                  <a:schemeClr val="lt1"/>
                </a:solidFill>
              </a:defRPr>
            </a:lvl9pPr>
          </a:lstStyle>
          <a:p/>
        </p:txBody>
      </p:sp>
      <p:sp>
        <p:nvSpPr>
          <p:cNvPr id="60" name="Google Shape;60;p5"/>
          <p:cNvSpPr/>
          <p:nvPr/>
        </p:nvSpPr>
        <p:spPr>
          <a:xfrm flipH="1" rot="10800000">
            <a:off x="-9144" y="-12700"/>
            <a:ext cx="9162288" cy="64008"/>
          </a:xfrm>
          <a:prstGeom prst="rect">
            <a:avLst/>
          </a:prstGeom>
          <a:solidFill>
            <a:srgbClr val="3252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61" name="Google Shape;61;p5"/>
          <p:cNvSpPr/>
          <p:nvPr/>
        </p:nvSpPr>
        <p:spPr>
          <a:xfrm flipH="1" rot="10800000">
            <a:off x="-9144" y="52390"/>
            <a:ext cx="9162288" cy="45720"/>
          </a:xfrm>
          <a:prstGeom prst="rect">
            <a:avLst/>
          </a:prstGeom>
          <a:solidFill>
            <a:srgbClr val="E6DAC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62" name="Google Shape;62;p5"/>
          <p:cNvSpPr/>
          <p:nvPr/>
        </p:nvSpPr>
        <p:spPr>
          <a:xfrm>
            <a:off x="-9144" y="6808506"/>
            <a:ext cx="9162288" cy="64008"/>
          </a:xfrm>
          <a:prstGeom prst="rect">
            <a:avLst/>
          </a:prstGeom>
          <a:solidFill>
            <a:srgbClr val="3252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pic>
        <p:nvPicPr>
          <p:cNvPr id="63" name="Google Shape;63;p5"/>
          <p:cNvPicPr preferRelativeResize="0"/>
          <p:nvPr/>
        </p:nvPicPr>
        <p:blipFill rotWithShape="1">
          <a:blip r:embed="rId2">
            <a:alphaModFix/>
          </a:blip>
          <a:srcRect b="0" l="0" r="0" t="0"/>
          <a:stretch/>
        </p:blipFill>
        <p:spPr>
          <a:xfrm>
            <a:off x="7239000" y="6334328"/>
            <a:ext cx="1371600" cy="420922"/>
          </a:xfrm>
          <a:prstGeom prst="rect">
            <a:avLst/>
          </a:prstGeom>
          <a:noFill/>
          <a:ln>
            <a:noFill/>
          </a:ln>
        </p:spPr>
      </p:pic>
      <p:sp>
        <p:nvSpPr>
          <p:cNvPr id="64" name="Google Shape;64;p5"/>
          <p:cNvSpPr/>
          <p:nvPr/>
        </p:nvSpPr>
        <p:spPr>
          <a:xfrm>
            <a:off x="4191000" y="2423160"/>
            <a:ext cx="4972050" cy="122237"/>
          </a:xfrm>
          <a:prstGeom prst="rect">
            <a:avLst/>
          </a:prstGeom>
          <a:solidFill>
            <a:srgbClr val="E6DAC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65" name="Google Shape;65;p5"/>
          <p:cNvSpPr/>
          <p:nvPr/>
        </p:nvSpPr>
        <p:spPr>
          <a:xfrm>
            <a:off x="4191000" y="5486400"/>
            <a:ext cx="4972050" cy="122237"/>
          </a:xfrm>
          <a:prstGeom prst="rect">
            <a:avLst/>
          </a:prstGeom>
          <a:solidFill>
            <a:srgbClr val="E6DAC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pic>
        <p:nvPicPr>
          <p:cNvPr descr="D:\Prasanna Backup dont delete\Prasanna Backup dont delete\Job\PKT\Working folder\RUNNING JOBS\Cengage\1_PPT Jobs\Harr, Constitutional Law, Power Points\66468_cvr_ptg01_hires.jpg" id="66" name="Google Shape;66;p5"/>
          <p:cNvPicPr preferRelativeResize="0"/>
          <p:nvPr/>
        </p:nvPicPr>
        <p:blipFill rotWithShape="1">
          <a:blip r:embed="rId3">
            <a:alphaModFix/>
          </a:blip>
          <a:srcRect b="0" l="0" r="0" t="0"/>
          <a:stretch/>
        </p:blipFill>
        <p:spPr>
          <a:xfrm>
            <a:off x="0" y="1295400"/>
            <a:ext cx="4187425" cy="5486400"/>
          </a:xfrm>
          <a:prstGeom prst="rect">
            <a:avLst/>
          </a:prstGeom>
          <a:noFill/>
          <a:ln>
            <a:noFill/>
          </a:ln>
          <a:effectLst>
            <a:outerShdw blurRad="50800" rotWithShape="0" algn="bl" dir="18900000" dist="38100">
              <a:srgbClr val="000000">
                <a:alpha val="40000"/>
              </a:srgbClr>
            </a:outerShdw>
          </a:effectLst>
        </p:spPr>
      </p:pic>
      <p:sp>
        <p:nvSpPr>
          <p:cNvPr id="67" name="Google Shape;67;p5"/>
          <p:cNvSpPr/>
          <p:nvPr/>
        </p:nvSpPr>
        <p:spPr>
          <a:xfrm>
            <a:off x="-9144" y="6760536"/>
            <a:ext cx="9162288" cy="45720"/>
          </a:xfrm>
          <a:prstGeom prst="rect">
            <a:avLst/>
          </a:prstGeom>
          <a:solidFill>
            <a:srgbClr val="E6DAC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68" name="Google Shape;68;p5"/>
          <p:cNvSpPr txBox="1"/>
          <p:nvPr/>
        </p:nvSpPr>
        <p:spPr>
          <a:xfrm>
            <a:off x="8521700" y="6504062"/>
            <a:ext cx="457200" cy="230832"/>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fld id="{00000000-1234-1234-1234-123412341234}" type="slidenum">
              <a:rPr b="0" i="0" lang="en-US" sz="1500" u="none" cap="none" strike="noStrike">
                <a:solidFill>
                  <a:schemeClr val="dk1"/>
                </a:solidFill>
                <a:latin typeface="Tahoma"/>
                <a:ea typeface="Tahoma"/>
                <a:cs typeface="Tahoma"/>
                <a:sym typeface="Tahoma"/>
              </a:rPr>
              <a:t>‹#›</a:t>
            </a:fld>
            <a:endParaRPr b="0" i="0" sz="1500" u="none" cap="none" strike="noStrike">
              <a:solidFill>
                <a:schemeClr val="dk1"/>
              </a:solidFill>
              <a:latin typeface="Tahoma"/>
              <a:ea typeface="Tahoma"/>
              <a:cs typeface="Tahoma"/>
              <a:sym typeface="Tahoma"/>
            </a:endParaRPr>
          </a:p>
        </p:txBody>
      </p:sp>
      <p:sp>
        <p:nvSpPr>
          <p:cNvPr id="69" name="Google Shape;69;p5"/>
          <p:cNvSpPr txBox="1"/>
          <p:nvPr>
            <p:ph idx="2" type="body"/>
          </p:nvPr>
        </p:nvSpPr>
        <p:spPr>
          <a:xfrm>
            <a:off x="4267200" y="5638326"/>
            <a:ext cx="2209800" cy="238125"/>
          </a:xfrm>
          <a:prstGeom prst="rect">
            <a:avLst/>
          </a:prstGeom>
          <a:noFill/>
          <a:ln>
            <a:noFill/>
          </a:ln>
        </p:spPr>
        <p:txBody>
          <a:bodyPr anchorCtr="0" anchor="t" bIns="45700" lIns="91425" spcFirstLastPara="1" rIns="91425" wrap="square" tIns="45700">
            <a:noAutofit/>
          </a:bodyPr>
          <a:lstStyle>
            <a:lvl1pPr indent="-228600" lvl="0" marL="457200" algn="l">
              <a:spcBef>
                <a:spcPts val="240"/>
              </a:spcBef>
              <a:spcAft>
                <a:spcPts val="0"/>
              </a:spcAft>
              <a:buClr>
                <a:schemeClr val="dk1"/>
              </a:buClr>
              <a:buSzPts val="1200"/>
              <a:buNone/>
              <a:defRPr sz="1200">
                <a:solidFill>
                  <a:schemeClr val="dk1"/>
                </a:solidFill>
                <a:latin typeface="Arial"/>
                <a:ea typeface="Arial"/>
                <a:cs typeface="Arial"/>
                <a:sym typeface="Arial"/>
              </a:defRPr>
            </a:lvl1pPr>
            <a:lvl2pPr indent="-342900" lvl="1" marL="914400" algn="l">
              <a:spcBef>
                <a:spcPts val="360"/>
              </a:spcBef>
              <a:spcAft>
                <a:spcPts val="0"/>
              </a:spcAft>
              <a:buClr>
                <a:schemeClr val="lt2"/>
              </a:buClr>
              <a:buSzPts val="1800"/>
              <a:buChar char="•"/>
              <a:defRPr/>
            </a:lvl2pPr>
            <a:lvl3pPr indent="-342900" lvl="2" marL="1371600" algn="l">
              <a:spcBef>
                <a:spcPts val="360"/>
              </a:spcBef>
              <a:spcAft>
                <a:spcPts val="0"/>
              </a:spcAft>
              <a:buClr>
                <a:schemeClr val="lt2"/>
              </a:buClr>
              <a:buSzPts val="1800"/>
              <a:buChar char="•"/>
              <a:defRPr/>
            </a:lvl3pPr>
            <a:lvl4pPr indent="-342900" lvl="3" marL="1828800" algn="l">
              <a:spcBef>
                <a:spcPts val="360"/>
              </a:spcBef>
              <a:spcAft>
                <a:spcPts val="0"/>
              </a:spcAft>
              <a:buClr>
                <a:schemeClr val="lt2"/>
              </a:buClr>
              <a:buSzPts val="1800"/>
              <a:buChar char="•"/>
              <a:defRPr/>
            </a:lvl4pPr>
            <a:lvl5pPr indent="-342900" lvl="4" marL="2286000" algn="l">
              <a:spcBef>
                <a:spcPts val="360"/>
              </a:spcBef>
              <a:spcAft>
                <a:spcPts val="0"/>
              </a:spcAft>
              <a:buClr>
                <a:schemeClr val="lt2"/>
              </a:buClr>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_Title and Content">
  <p:cSld name="3_Title and Content">
    <p:spTree>
      <p:nvGrpSpPr>
        <p:cNvPr id="70" name="Shape 70"/>
        <p:cNvGrpSpPr/>
        <p:nvPr/>
      </p:nvGrpSpPr>
      <p:grpSpPr>
        <a:xfrm>
          <a:off x="0" y="0"/>
          <a:ext cx="0" cy="0"/>
          <a:chOff x="0" y="0"/>
          <a:chExt cx="0" cy="0"/>
        </a:xfrm>
      </p:grpSpPr>
      <p:sp>
        <p:nvSpPr>
          <p:cNvPr id="71" name="Google Shape;71;p6"/>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2" name="Google Shape;72;p6"/>
          <p:cNvSpPr txBox="1"/>
          <p:nvPr>
            <p:ph idx="1" type="body"/>
          </p:nvPr>
        </p:nvSpPr>
        <p:spPr>
          <a:xfrm>
            <a:off x="312420" y="1524000"/>
            <a:ext cx="8519160" cy="9144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Font typeface="Arial"/>
              <a:buChar char="•"/>
              <a:defRPr/>
            </a:lvl1pPr>
            <a:lvl2pPr indent="-381000" lvl="1" marL="914400" algn="l">
              <a:spcBef>
                <a:spcPts val="480"/>
              </a:spcBef>
              <a:spcAft>
                <a:spcPts val="0"/>
              </a:spcAft>
              <a:buClr>
                <a:schemeClr val="dk2"/>
              </a:buClr>
              <a:buSzPts val="2400"/>
              <a:buFont typeface="Arial"/>
              <a:buChar char="•"/>
              <a:defRPr/>
            </a:lvl2pPr>
            <a:lvl3pPr indent="-355600" lvl="2" marL="1371600" algn="l">
              <a:spcBef>
                <a:spcPts val="400"/>
              </a:spcBef>
              <a:spcAft>
                <a:spcPts val="0"/>
              </a:spcAft>
              <a:buClr>
                <a:schemeClr val="dk2"/>
              </a:buClr>
              <a:buSzPts val="2000"/>
              <a:buFont typeface="Arial"/>
              <a:buChar char="•"/>
              <a:defRPr/>
            </a:lvl3pPr>
            <a:lvl4pPr indent="-342900" lvl="3" marL="1828800" algn="l">
              <a:spcBef>
                <a:spcPts val="360"/>
              </a:spcBef>
              <a:spcAft>
                <a:spcPts val="0"/>
              </a:spcAft>
              <a:buClr>
                <a:schemeClr val="dk2"/>
              </a:buClr>
              <a:buSzPts val="1800"/>
              <a:buFont typeface="Arial"/>
              <a:buChar char="•"/>
              <a:defRPr/>
            </a:lvl4pPr>
            <a:lvl5pPr indent="-330200" lvl="4" marL="2286000" algn="l">
              <a:spcBef>
                <a:spcPts val="320"/>
              </a:spcBef>
              <a:spcAft>
                <a:spcPts val="0"/>
              </a:spcAft>
              <a:buClr>
                <a:schemeClr val="dk2"/>
              </a:buClr>
              <a:buSzPts val="1600"/>
              <a:buFont typeface="Arial"/>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3" name="Google Shape;73;p6"/>
          <p:cNvSpPr txBox="1"/>
          <p:nvPr>
            <p:ph idx="2" type="body"/>
          </p:nvPr>
        </p:nvSpPr>
        <p:spPr>
          <a:xfrm>
            <a:off x="312420" y="2895600"/>
            <a:ext cx="8519160" cy="9144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Font typeface="Arial"/>
              <a:buChar char="•"/>
              <a:defRPr/>
            </a:lvl1pPr>
            <a:lvl2pPr indent="-381000" lvl="1" marL="914400" algn="l">
              <a:spcBef>
                <a:spcPts val="480"/>
              </a:spcBef>
              <a:spcAft>
                <a:spcPts val="0"/>
              </a:spcAft>
              <a:buClr>
                <a:schemeClr val="dk2"/>
              </a:buClr>
              <a:buSzPts val="2400"/>
              <a:buFont typeface="Arial"/>
              <a:buChar char="•"/>
              <a:defRPr/>
            </a:lvl2pPr>
            <a:lvl3pPr indent="-355600" lvl="2" marL="1371600" algn="l">
              <a:spcBef>
                <a:spcPts val="400"/>
              </a:spcBef>
              <a:spcAft>
                <a:spcPts val="0"/>
              </a:spcAft>
              <a:buClr>
                <a:schemeClr val="dk2"/>
              </a:buClr>
              <a:buSzPts val="2000"/>
              <a:buFont typeface="Arial"/>
              <a:buChar char="•"/>
              <a:defRPr/>
            </a:lvl3pPr>
            <a:lvl4pPr indent="-342900" lvl="3" marL="1828800" algn="l">
              <a:spcBef>
                <a:spcPts val="360"/>
              </a:spcBef>
              <a:spcAft>
                <a:spcPts val="0"/>
              </a:spcAft>
              <a:buClr>
                <a:schemeClr val="dk2"/>
              </a:buClr>
              <a:buSzPts val="1800"/>
              <a:buFont typeface="Arial"/>
              <a:buChar char="•"/>
              <a:defRPr/>
            </a:lvl4pPr>
            <a:lvl5pPr indent="-330200" lvl="4" marL="2286000" algn="l">
              <a:spcBef>
                <a:spcPts val="320"/>
              </a:spcBef>
              <a:spcAft>
                <a:spcPts val="0"/>
              </a:spcAft>
              <a:buClr>
                <a:schemeClr val="dk2"/>
              </a:buClr>
              <a:buSzPts val="1600"/>
              <a:buFont typeface="Arial"/>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4_Title and Content">
  <p:cSld name="4_Title and Content">
    <p:spTree>
      <p:nvGrpSpPr>
        <p:cNvPr id="74" name="Shape 74"/>
        <p:cNvGrpSpPr/>
        <p:nvPr/>
      </p:nvGrpSpPr>
      <p:grpSpPr>
        <a:xfrm>
          <a:off x="0" y="0"/>
          <a:ext cx="0" cy="0"/>
          <a:chOff x="0" y="0"/>
          <a:chExt cx="0" cy="0"/>
        </a:xfrm>
      </p:grpSpPr>
      <p:sp>
        <p:nvSpPr>
          <p:cNvPr id="75" name="Google Shape;75;p7"/>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6" name="Google Shape;76;p7"/>
          <p:cNvSpPr txBox="1"/>
          <p:nvPr>
            <p:ph idx="1" type="body"/>
          </p:nvPr>
        </p:nvSpPr>
        <p:spPr>
          <a:xfrm>
            <a:off x="320040" y="1524000"/>
            <a:ext cx="8519160" cy="9144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Font typeface="Arial"/>
              <a:buChar char="•"/>
              <a:defRPr/>
            </a:lvl1pPr>
            <a:lvl2pPr indent="-381000" lvl="1" marL="914400" algn="l">
              <a:spcBef>
                <a:spcPts val="480"/>
              </a:spcBef>
              <a:spcAft>
                <a:spcPts val="0"/>
              </a:spcAft>
              <a:buClr>
                <a:schemeClr val="dk2"/>
              </a:buClr>
              <a:buSzPts val="2400"/>
              <a:buFont typeface="Arial"/>
              <a:buChar char="•"/>
              <a:defRPr/>
            </a:lvl2pPr>
            <a:lvl3pPr indent="-355600" lvl="2" marL="1371600" algn="l">
              <a:spcBef>
                <a:spcPts val="400"/>
              </a:spcBef>
              <a:spcAft>
                <a:spcPts val="0"/>
              </a:spcAft>
              <a:buClr>
                <a:schemeClr val="dk2"/>
              </a:buClr>
              <a:buSzPts val="2000"/>
              <a:buFont typeface="Arial"/>
              <a:buChar char="•"/>
              <a:defRPr/>
            </a:lvl3pPr>
            <a:lvl4pPr indent="-342900" lvl="3" marL="1828800" algn="l">
              <a:spcBef>
                <a:spcPts val="360"/>
              </a:spcBef>
              <a:spcAft>
                <a:spcPts val="0"/>
              </a:spcAft>
              <a:buClr>
                <a:schemeClr val="dk2"/>
              </a:buClr>
              <a:buSzPts val="1800"/>
              <a:buFont typeface="Arial"/>
              <a:buChar char="•"/>
              <a:defRPr/>
            </a:lvl4pPr>
            <a:lvl5pPr indent="-330200" lvl="4" marL="2286000" algn="l">
              <a:spcBef>
                <a:spcPts val="320"/>
              </a:spcBef>
              <a:spcAft>
                <a:spcPts val="0"/>
              </a:spcAft>
              <a:buClr>
                <a:schemeClr val="dk2"/>
              </a:buClr>
              <a:buSzPts val="1600"/>
              <a:buFont typeface="Arial"/>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7" name="Google Shape;77;p7"/>
          <p:cNvSpPr txBox="1"/>
          <p:nvPr>
            <p:ph idx="2" type="body"/>
          </p:nvPr>
        </p:nvSpPr>
        <p:spPr>
          <a:xfrm>
            <a:off x="320040" y="2895600"/>
            <a:ext cx="8519160" cy="9144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Font typeface="Arial"/>
              <a:buChar char="•"/>
              <a:defRPr/>
            </a:lvl1pPr>
            <a:lvl2pPr indent="-381000" lvl="1" marL="914400" algn="l">
              <a:spcBef>
                <a:spcPts val="480"/>
              </a:spcBef>
              <a:spcAft>
                <a:spcPts val="0"/>
              </a:spcAft>
              <a:buClr>
                <a:schemeClr val="dk2"/>
              </a:buClr>
              <a:buSzPts val="2400"/>
              <a:buFont typeface="Arial"/>
              <a:buChar char="•"/>
              <a:defRPr/>
            </a:lvl2pPr>
            <a:lvl3pPr indent="-355600" lvl="2" marL="1371600" algn="l">
              <a:spcBef>
                <a:spcPts val="400"/>
              </a:spcBef>
              <a:spcAft>
                <a:spcPts val="0"/>
              </a:spcAft>
              <a:buClr>
                <a:schemeClr val="dk2"/>
              </a:buClr>
              <a:buSzPts val="2000"/>
              <a:buFont typeface="Arial"/>
              <a:buChar char="•"/>
              <a:defRPr/>
            </a:lvl3pPr>
            <a:lvl4pPr indent="-342900" lvl="3" marL="1828800" algn="l">
              <a:spcBef>
                <a:spcPts val="360"/>
              </a:spcBef>
              <a:spcAft>
                <a:spcPts val="0"/>
              </a:spcAft>
              <a:buClr>
                <a:schemeClr val="dk2"/>
              </a:buClr>
              <a:buSzPts val="1800"/>
              <a:buFont typeface="Arial"/>
              <a:buChar char="•"/>
              <a:defRPr/>
            </a:lvl4pPr>
            <a:lvl5pPr indent="-330200" lvl="4" marL="2286000" algn="l">
              <a:spcBef>
                <a:spcPts val="320"/>
              </a:spcBef>
              <a:spcAft>
                <a:spcPts val="0"/>
              </a:spcAft>
              <a:buClr>
                <a:schemeClr val="dk2"/>
              </a:buClr>
              <a:buSzPts val="1600"/>
              <a:buFont typeface="Arial"/>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8" name="Google Shape;78;p7"/>
          <p:cNvSpPr txBox="1"/>
          <p:nvPr>
            <p:ph idx="3" type="body"/>
          </p:nvPr>
        </p:nvSpPr>
        <p:spPr>
          <a:xfrm>
            <a:off x="320040" y="3962400"/>
            <a:ext cx="8519160" cy="9144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Font typeface="Arial"/>
              <a:buChar char="•"/>
              <a:defRPr/>
            </a:lvl1pPr>
            <a:lvl2pPr indent="-381000" lvl="1" marL="914400" algn="l">
              <a:spcBef>
                <a:spcPts val="480"/>
              </a:spcBef>
              <a:spcAft>
                <a:spcPts val="0"/>
              </a:spcAft>
              <a:buClr>
                <a:schemeClr val="dk2"/>
              </a:buClr>
              <a:buSzPts val="2400"/>
              <a:buFont typeface="Arial"/>
              <a:buChar char="•"/>
              <a:defRPr/>
            </a:lvl2pPr>
            <a:lvl3pPr indent="-355600" lvl="2" marL="1371600" algn="l">
              <a:spcBef>
                <a:spcPts val="400"/>
              </a:spcBef>
              <a:spcAft>
                <a:spcPts val="0"/>
              </a:spcAft>
              <a:buClr>
                <a:schemeClr val="dk2"/>
              </a:buClr>
              <a:buSzPts val="2000"/>
              <a:buFont typeface="Arial"/>
              <a:buChar char="•"/>
              <a:defRPr/>
            </a:lvl3pPr>
            <a:lvl4pPr indent="-342900" lvl="3" marL="1828800" algn="l">
              <a:spcBef>
                <a:spcPts val="360"/>
              </a:spcBef>
              <a:spcAft>
                <a:spcPts val="0"/>
              </a:spcAft>
              <a:buClr>
                <a:schemeClr val="dk2"/>
              </a:buClr>
              <a:buSzPts val="1800"/>
              <a:buFont typeface="Arial"/>
              <a:buChar char="•"/>
              <a:defRPr/>
            </a:lvl4pPr>
            <a:lvl5pPr indent="-330200" lvl="4" marL="2286000" algn="l">
              <a:spcBef>
                <a:spcPts val="320"/>
              </a:spcBef>
              <a:spcAft>
                <a:spcPts val="0"/>
              </a:spcAft>
              <a:buClr>
                <a:schemeClr val="dk2"/>
              </a:buClr>
              <a:buSzPts val="1600"/>
              <a:buFont typeface="Arial"/>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9" name="Google Shape;79;p7"/>
          <p:cNvSpPr txBox="1"/>
          <p:nvPr>
            <p:ph idx="4" type="body"/>
          </p:nvPr>
        </p:nvSpPr>
        <p:spPr>
          <a:xfrm>
            <a:off x="320040" y="5029200"/>
            <a:ext cx="8519160" cy="9144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Font typeface="Arial"/>
              <a:buChar char="•"/>
              <a:defRPr/>
            </a:lvl1pPr>
            <a:lvl2pPr indent="-381000" lvl="1" marL="914400" algn="l">
              <a:spcBef>
                <a:spcPts val="480"/>
              </a:spcBef>
              <a:spcAft>
                <a:spcPts val="0"/>
              </a:spcAft>
              <a:buClr>
                <a:schemeClr val="dk2"/>
              </a:buClr>
              <a:buSzPts val="2400"/>
              <a:buFont typeface="Arial"/>
              <a:buChar char="•"/>
              <a:defRPr/>
            </a:lvl2pPr>
            <a:lvl3pPr indent="-355600" lvl="2" marL="1371600" algn="l">
              <a:spcBef>
                <a:spcPts val="400"/>
              </a:spcBef>
              <a:spcAft>
                <a:spcPts val="0"/>
              </a:spcAft>
              <a:buClr>
                <a:schemeClr val="dk2"/>
              </a:buClr>
              <a:buSzPts val="2000"/>
              <a:buFont typeface="Arial"/>
              <a:buChar char="•"/>
              <a:defRPr/>
            </a:lvl3pPr>
            <a:lvl4pPr indent="-342900" lvl="3" marL="1828800" algn="l">
              <a:spcBef>
                <a:spcPts val="360"/>
              </a:spcBef>
              <a:spcAft>
                <a:spcPts val="0"/>
              </a:spcAft>
              <a:buClr>
                <a:schemeClr val="dk2"/>
              </a:buClr>
              <a:buSzPts val="1800"/>
              <a:buFont typeface="Arial"/>
              <a:buChar char="•"/>
              <a:defRPr/>
            </a:lvl4pPr>
            <a:lvl5pPr indent="-330200" lvl="4" marL="2286000" algn="l">
              <a:spcBef>
                <a:spcPts val="320"/>
              </a:spcBef>
              <a:spcAft>
                <a:spcPts val="0"/>
              </a:spcAft>
              <a:buClr>
                <a:schemeClr val="dk2"/>
              </a:buClr>
              <a:buSzPts val="1600"/>
              <a:buFont typeface="Arial"/>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and Content">
  <p:cSld name="1_Title and Content">
    <p:spTree>
      <p:nvGrpSpPr>
        <p:cNvPr id="80" name="Shape 80"/>
        <p:cNvGrpSpPr/>
        <p:nvPr/>
      </p:nvGrpSpPr>
      <p:grpSpPr>
        <a:xfrm>
          <a:off x="0" y="0"/>
          <a:ext cx="0" cy="0"/>
          <a:chOff x="0" y="0"/>
          <a:chExt cx="0" cy="0"/>
        </a:xfrm>
      </p:grpSpPr>
      <p:sp>
        <p:nvSpPr>
          <p:cNvPr id="81" name="Google Shape;81;p8"/>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2" name="Google Shape;82;p8"/>
          <p:cNvSpPr txBox="1"/>
          <p:nvPr>
            <p:ph idx="1" type="body"/>
          </p:nvPr>
        </p:nvSpPr>
        <p:spPr>
          <a:xfrm>
            <a:off x="320040" y="1524000"/>
            <a:ext cx="3489960" cy="30480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Font typeface="Arial"/>
              <a:buChar char="•"/>
              <a:defRPr/>
            </a:lvl1pPr>
            <a:lvl2pPr indent="-381000" lvl="1" marL="914400" algn="l">
              <a:spcBef>
                <a:spcPts val="480"/>
              </a:spcBef>
              <a:spcAft>
                <a:spcPts val="0"/>
              </a:spcAft>
              <a:buClr>
                <a:schemeClr val="dk2"/>
              </a:buClr>
              <a:buSzPts val="2400"/>
              <a:buFont typeface="Arial"/>
              <a:buChar char="•"/>
              <a:defRPr/>
            </a:lvl2pPr>
            <a:lvl3pPr indent="-355600" lvl="2" marL="1371600" algn="l">
              <a:spcBef>
                <a:spcPts val="400"/>
              </a:spcBef>
              <a:spcAft>
                <a:spcPts val="0"/>
              </a:spcAft>
              <a:buClr>
                <a:schemeClr val="dk2"/>
              </a:buClr>
              <a:buSzPts val="2000"/>
              <a:buFont typeface="Arial"/>
              <a:buChar char="•"/>
              <a:defRPr/>
            </a:lvl3pPr>
            <a:lvl4pPr indent="-342900" lvl="3" marL="1828800" algn="l">
              <a:spcBef>
                <a:spcPts val="360"/>
              </a:spcBef>
              <a:spcAft>
                <a:spcPts val="0"/>
              </a:spcAft>
              <a:buClr>
                <a:schemeClr val="dk2"/>
              </a:buClr>
              <a:buSzPts val="1800"/>
              <a:buFont typeface="Arial"/>
              <a:buChar char="•"/>
              <a:defRPr/>
            </a:lvl4pPr>
            <a:lvl5pPr indent="-330200" lvl="4" marL="2286000" algn="l">
              <a:spcBef>
                <a:spcPts val="320"/>
              </a:spcBef>
              <a:spcAft>
                <a:spcPts val="0"/>
              </a:spcAft>
              <a:buClr>
                <a:schemeClr val="dk2"/>
              </a:buClr>
              <a:buSzPts val="1600"/>
              <a:buFont typeface="Arial"/>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3" name="Google Shape;83;p8"/>
          <p:cNvSpPr txBox="1"/>
          <p:nvPr>
            <p:ph idx="2" type="body"/>
          </p:nvPr>
        </p:nvSpPr>
        <p:spPr>
          <a:xfrm>
            <a:off x="4191000" y="1524000"/>
            <a:ext cx="3489960" cy="30480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Font typeface="Arial"/>
              <a:buChar char="•"/>
              <a:defRPr/>
            </a:lvl1pPr>
            <a:lvl2pPr indent="-381000" lvl="1" marL="914400" algn="l">
              <a:spcBef>
                <a:spcPts val="480"/>
              </a:spcBef>
              <a:spcAft>
                <a:spcPts val="0"/>
              </a:spcAft>
              <a:buClr>
                <a:schemeClr val="dk2"/>
              </a:buClr>
              <a:buSzPts val="2400"/>
              <a:buFont typeface="Arial"/>
              <a:buChar char="•"/>
              <a:defRPr/>
            </a:lvl2pPr>
            <a:lvl3pPr indent="-355600" lvl="2" marL="1371600" algn="l">
              <a:spcBef>
                <a:spcPts val="400"/>
              </a:spcBef>
              <a:spcAft>
                <a:spcPts val="0"/>
              </a:spcAft>
              <a:buClr>
                <a:schemeClr val="dk2"/>
              </a:buClr>
              <a:buSzPts val="2000"/>
              <a:buFont typeface="Arial"/>
              <a:buChar char="•"/>
              <a:defRPr/>
            </a:lvl3pPr>
            <a:lvl4pPr indent="-342900" lvl="3" marL="1828800" algn="l">
              <a:spcBef>
                <a:spcPts val="360"/>
              </a:spcBef>
              <a:spcAft>
                <a:spcPts val="0"/>
              </a:spcAft>
              <a:buClr>
                <a:schemeClr val="dk2"/>
              </a:buClr>
              <a:buSzPts val="1800"/>
              <a:buFont typeface="Arial"/>
              <a:buChar char="•"/>
              <a:defRPr/>
            </a:lvl4pPr>
            <a:lvl5pPr indent="-330200" lvl="4" marL="2286000" algn="l">
              <a:spcBef>
                <a:spcPts val="320"/>
              </a:spcBef>
              <a:spcAft>
                <a:spcPts val="0"/>
              </a:spcAft>
              <a:buClr>
                <a:schemeClr val="dk2"/>
              </a:buClr>
              <a:buSzPts val="1600"/>
              <a:buFont typeface="Arial"/>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Title and Content">
  <p:cSld name="2_Title and Content">
    <p:spTree>
      <p:nvGrpSpPr>
        <p:cNvPr id="84" name="Shape 84"/>
        <p:cNvGrpSpPr/>
        <p:nvPr/>
      </p:nvGrpSpPr>
      <p:grpSpPr>
        <a:xfrm>
          <a:off x="0" y="0"/>
          <a:ext cx="0" cy="0"/>
          <a:chOff x="0" y="0"/>
          <a:chExt cx="0" cy="0"/>
        </a:xfrm>
      </p:grpSpPr>
      <p:sp>
        <p:nvSpPr>
          <p:cNvPr id="85" name="Google Shape;85;p9"/>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6" name="Google Shape;86;p9"/>
          <p:cNvSpPr txBox="1"/>
          <p:nvPr>
            <p:ph idx="1" type="body"/>
          </p:nvPr>
        </p:nvSpPr>
        <p:spPr>
          <a:xfrm>
            <a:off x="320040" y="1524000"/>
            <a:ext cx="3566160" cy="16002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Font typeface="Arial"/>
              <a:buChar char="•"/>
              <a:defRPr/>
            </a:lvl1pPr>
            <a:lvl2pPr indent="-381000" lvl="1" marL="914400" algn="l">
              <a:spcBef>
                <a:spcPts val="480"/>
              </a:spcBef>
              <a:spcAft>
                <a:spcPts val="0"/>
              </a:spcAft>
              <a:buClr>
                <a:schemeClr val="dk2"/>
              </a:buClr>
              <a:buSzPts val="2400"/>
              <a:buFont typeface="Arial"/>
              <a:buChar char="•"/>
              <a:defRPr/>
            </a:lvl2pPr>
            <a:lvl3pPr indent="-355600" lvl="2" marL="1371600" algn="l">
              <a:spcBef>
                <a:spcPts val="400"/>
              </a:spcBef>
              <a:spcAft>
                <a:spcPts val="0"/>
              </a:spcAft>
              <a:buClr>
                <a:schemeClr val="dk2"/>
              </a:buClr>
              <a:buSzPts val="2000"/>
              <a:buFont typeface="Arial"/>
              <a:buChar char="•"/>
              <a:defRPr/>
            </a:lvl3pPr>
            <a:lvl4pPr indent="-342900" lvl="3" marL="1828800" algn="l">
              <a:spcBef>
                <a:spcPts val="360"/>
              </a:spcBef>
              <a:spcAft>
                <a:spcPts val="0"/>
              </a:spcAft>
              <a:buClr>
                <a:schemeClr val="dk2"/>
              </a:buClr>
              <a:buSzPts val="1800"/>
              <a:buFont typeface="Arial"/>
              <a:buChar char="•"/>
              <a:defRPr/>
            </a:lvl4pPr>
            <a:lvl5pPr indent="-330200" lvl="4" marL="2286000" algn="l">
              <a:spcBef>
                <a:spcPts val="320"/>
              </a:spcBef>
              <a:spcAft>
                <a:spcPts val="0"/>
              </a:spcAft>
              <a:buClr>
                <a:schemeClr val="dk2"/>
              </a:buClr>
              <a:buSzPts val="1600"/>
              <a:buFont typeface="Arial"/>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7" name="Google Shape;87;p9"/>
          <p:cNvSpPr txBox="1"/>
          <p:nvPr>
            <p:ph idx="2" type="body"/>
          </p:nvPr>
        </p:nvSpPr>
        <p:spPr>
          <a:xfrm>
            <a:off x="4191000" y="1524000"/>
            <a:ext cx="3505200" cy="19050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Font typeface="Arial"/>
              <a:buChar char="•"/>
              <a:defRPr/>
            </a:lvl1pPr>
            <a:lvl2pPr indent="-381000" lvl="1" marL="914400" algn="l">
              <a:spcBef>
                <a:spcPts val="480"/>
              </a:spcBef>
              <a:spcAft>
                <a:spcPts val="0"/>
              </a:spcAft>
              <a:buClr>
                <a:schemeClr val="dk2"/>
              </a:buClr>
              <a:buSzPts val="2400"/>
              <a:buFont typeface="Arial"/>
              <a:buChar char="•"/>
              <a:defRPr/>
            </a:lvl2pPr>
            <a:lvl3pPr indent="-355600" lvl="2" marL="1371600" algn="l">
              <a:spcBef>
                <a:spcPts val="400"/>
              </a:spcBef>
              <a:spcAft>
                <a:spcPts val="0"/>
              </a:spcAft>
              <a:buClr>
                <a:schemeClr val="dk2"/>
              </a:buClr>
              <a:buSzPts val="2000"/>
              <a:buFont typeface="Arial"/>
              <a:buChar char="•"/>
              <a:defRPr/>
            </a:lvl3pPr>
            <a:lvl4pPr indent="-342900" lvl="3" marL="1828800" algn="l">
              <a:spcBef>
                <a:spcPts val="360"/>
              </a:spcBef>
              <a:spcAft>
                <a:spcPts val="0"/>
              </a:spcAft>
              <a:buClr>
                <a:schemeClr val="dk2"/>
              </a:buClr>
              <a:buSzPts val="1800"/>
              <a:buFont typeface="Arial"/>
              <a:buChar char="•"/>
              <a:defRPr/>
            </a:lvl4pPr>
            <a:lvl5pPr indent="-330200" lvl="4" marL="2286000" algn="l">
              <a:spcBef>
                <a:spcPts val="320"/>
              </a:spcBef>
              <a:spcAft>
                <a:spcPts val="0"/>
              </a:spcAft>
              <a:buClr>
                <a:schemeClr val="dk2"/>
              </a:buClr>
              <a:buSzPts val="1600"/>
              <a:buFont typeface="Arial"/>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8" name="Google Shape;88;p9"/>
          <p:cNvSpPr txBox="1"/>
          <p:nvPr>
            <p:ph idx="3" type="body"/>
          </p:nvPr>
        </p:nvSpPr>
        <p:spPr>
          <a:xfrm>
            <a:off x="381000" y="3962400"/>
            <a:ext cx="3505200" cy="19050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Font typeface="Arial"/>
              <a:buChar char="•"/>
              <a:defRPr/>
            </a:lvl1pPr>
            <a:lvl2pPr indent="-381000" lvl="1" marL="914400" algn="l">
              <a:spcBef>
                <a:spcPts val="480"/>
              </a:spcBef>
              <a:spcAft>
                <a:spcPts val="0"/>
              </a:spcAft>
              <a:buClr>
                <a:schemeClr val="dk2"/>
              </a:buClr>
              <a:buSzPts val="2400"/>
              <a:buFont typeface="Arial"/>
              <a:buChar char="•"/>
              <a:defRPr/>
            </a:lvl2pPr>
            <a:lvl3pPr indent="-355600" lvl="2" marL="1371600" algn="l">
              <a:spcBef>
                <a:spcPts val="400"/>
              </a:spcBef>
              <a:spcAft>
                <a:spcPts val="0"/>
              </a:spcAft>
              <a:buClr>
                <a:schemeClr val="dk2"/>
              </a:buClr>
              <a:buSzPts val="2000"/>
              <a:buFont typeface="Arial"/>
              <a:buChar char="•"/>
              <a:defRPr/>
            </a:lvl3pPr>
            <a:lvl4pPr indent="-342900" lvl="3" marL="1828800" algn="l">
              <a:spcBef>
                <a:spcPts val="360"/>
              </a:spcBef>
              <a:spcAft>
                <a:spcPts val="0"/>
              </a:spcAft>
              <a:buClr>
                <a:schemeClr val="dk2"/>
              </a:buClr>
              <a:buSzPts val="1800"/>
              <a:buFont typeface="Arial"/>
              <a:buChar char="•"/>
              <a:defRPr/>
            </a:lvl4pPr>
            <a:lvl5pPr indent="-330200" lvl="4" marL="2286000" algn="l">
              <a:spcBef>
                <a:spcPts val="320"/>
              </a:spcBef>
              <a:spcAft>
                <a:spcPts val="0"/>
              </a:spcAft>
              <a:buClr>
                <a:schemeClr val="dk2"/>
              </a:buClr>
              <a:buSzPts val="1600"/>
              <a:buFont typeface="Arial"/>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9" name="Google Shape;89;p9"/>
          <p:cNvSpPr txBox="1"/>
          <p:nvPr>
            <p:ph idx="4" type="body"/>
          </p:nvPr>
        </p:nvSpPr>
        <p:spPr>
          <a:xfrm>
            <a:off x="4419600" y="3962400"/>
            <a:ext cx="3505200" cy="19050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Font typeface="Arial"/>
              <a:buChar char="•"/>
              <a:defRPr/>
            </a:lvl1pPr>
            <a:lvl2pPr indent="-381000" lvl="1" marL="914400" algn="l">
              <a:spcBef>
                <a:spcPts val="480"/>
              </a:spcBef>
              <a:spcAft>
                <a:spcPts val="0"/>
              </a:spcAft>
              <a:buClr>
                <a:schemeClr val="dk2"/>
              </a:buClr>
              <a:buSzPts val="2400"/>
              <a:buFont typeface="Arial"/>
              <a:buChar char="•"/>
              <a:defRPr/>
            </a:lvl2pPr>
            <a:lvl3pPr indent="-355600" lvl="2" marL="1371600" algn="l">
              <a:spcBef>
                <a:spcPts val="400"/>
              </a:spcBef>
              <a:spcAft>
                <a:spcPts val="0"/>
              </a:spcAft>
              <a:buClr>
                <a:schemeClr val="dk2"/>
              </a:buClr>
              <a:buSzPts val="2000"/>
              <a:buFont typeface="Arial"/>
              <a:buChar char="•"/>
              <a:defRPr/>
            </a:lvl3pPr>
            <a:lvl4pPr indent="-342900" lvl="3" marL="1828800" algn="l">
              <a:spcBef>
                <a:spcPts val="360"/>
              </a:spcBef>
              <a:spcAft>
                <a:spcPts val="0"/>
              </a:spcAft>
              <a:buClr>
                <a:schemeClr val="dk2"/>
              </a:buClr>
              <a:buSzPts val="1800"/>
              <a:buFont typeface="Arial"/>
              <a:buChar char="•"/>
              <a:defRPr/>
            </a:lvl4pPr>
            <a:lvl5pPr indent="-330200" lvl="4" marL="2286000" algn="l">
              <a:spcBef>
                <a:spcPts val="320"/>
              </a:spcBef>
              <a:spcAft>
                <a:spcPts val="0"/>
              </a:spcAft>
              <a:buClr>
                <a:schemeClr val="dk2"/>
              </a:buClr>
              <a:buSzPts val="1600"/>
              <a:buFont typeface="Arial"/>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90" name="Shape 90"/>
        <p:cNvGrpSpPr/>
        <p:nvPr/>
      </p:nvGrpSpPr>
      <p:grpSpPr>
        <a:xfrm>
          <a:off x="0" y="0"/>
          <a:ext cx="0" cy="0"/>
          <a:chOff x="0" y="0"/>
          <a:chExt cx="0" cy="0"/>
        </a:xfrm>
      </p:grpSpPr>
      <p:sp>
        <p:nvSpPr>
          <p:cNvPr id="91" name="Google Shape;91;p10"/>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2" name="Google Shape;92;p10"/>
          <p:cNvSpPr txBox="1"/>
          <p:nvPr>
            <p:ph idx="1" type="body"/>
          </p:nvPr>
        </p:nvSpPr>
        <p:spPr>
          <a:xfrm>
            <a:off x="304800" y="15240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Char char="•"/>
              <a:defRPr sz="2800"/>
            </a:lvl1pPr>
            <a:lvl2pPr indent="-381000" lvl="1" marL="914400" algn="l">
              <a:spcBef>
                <a:spcPts val="480"/>
              </a:spcBef>
              <a:spcAft>
                <a:spcPts val="0"/>
              </a:spcAft>
              <a:buClr>
                <a:schemeClr val="dk2"/>
              </a:buClr>
              <a:buSzPts val="2400"/>
              <a:buChar char="•"/>
              <a:defRPr sz="2400"/>
            </a:lvl2pPr>
            <a:lvl3pPr indent="-355600" lvl="2" marL="1371600" algn="l">
              <a:spcBef>
                <a:spcPts val="400"/>
              </a:spcBef>
              <a:spcAft>
                <a:spcPts val="0"/>
              </a:spcAft>
              <a:buClr>
                <a:schemeClr val="dk2"/>
              </a:buClr>
              <a:buSzPts val="2000"/>
              <a:buChar char="•"/>
              <a:defRPr sz="2000"/>
            </a:lvl3pPr>
            <a:lvl4pPr indent="-342900" lvl="3" marL="1828800" algn="l">
              <a:spcBef>
                <a:spcPts val="360"/>
              </a:spcBef>
              <a:spcAft>
                <a:spcPts val="0"/>
              </a:spcAft>
              <a:buClr>
                <a:schemeClr val="dk2"/>
              </a:buClr>
              <a:buSzPts val="1800"/>
              <a:buChar char="•"/>
              <a:defRPr sz="1800"/>
            </a:lvl4pPr>
            <a:lvl5pPr indent="-330200" lvl="4" marL="2286000" algn="l">
              <a:spcBef>
                <a:spcPts val="320"/>
              </a:spcBef>
              <a:spcAft>
                <a:spcPts val="0"/>
              </a:spcAft>
              <a:buClr>
                <a:schemeClr val="dk2"/>
              </a:buClr>
              <a:buSzPts val="1600"/>
              <a:buChar char="•"/>
              <a:defRPr sz="16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93" name="Google Shape;93;p10"/>
          <p:cNvSpPr txBox="1"/>
          <p:nvPr>
            <p:ph idx="2" type="body"/>
          </p:nvPr>
        </p:nvSpPr>
        <p:spPr>
          <a:xfrm>
            <a:off x="4800600" y="15240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Char char="•"/>
              <a:defRPr sz="2800"/>
            </a:lvl1pPr>
            <a:lvl2pPr indent="-381000" lvl="1" marL="914400" algn="l">
              <a:spcBef>
                <a:spcPts val="480"/>
              </a:spcBef>
              <a:spcAft>
                <a:spcPts val="0"/>
              </a:spcAft>
              <a:buClr>
                <a:schemeClr val="dk2"/>
              </a:buClr>
              <a:buSzPts val="2400"/>
              <a:buChar char="•"/>
              <a:defRPr sz="2400"/>
            </a:lvl2pPr>
            <a:lvl3pPr indent="-355600" lvl="2" marL="1371600" algn="l">
              <a:spcBef>
                <a:spcPts val="400"/>
              </a:spcBef>
              <a:spcAft>
                <a:spcPts val="0"/>
              </a:spcAft>
              <a:buClr>
                <a:schemeClr val="dk2"/>
              </a:buClr>
              <a:buSzPts val="2000"/>
              <a:buChar char="•"/>
              <a:defRPr sz="2000"/>
            </a:lvl3pPr>
            <a:lvl4pPr indent="-342900" lvl="3" marL="1828800" algn="l">
              <a:spcBef>
                <a:spcPts val="360"/>
              </a:spcBef>
              <a:spcAft>
                <a:spcPts val="0"/>
              </a:spcAft>
              <a:buClr>
                <a:schemeClr val="dk2"/>
              </a:buClr>
              <a:buSzPts val="1800"/>
              <a:buChar char="•"/>
              <a:defRPr sz="1800"/>
            </a:lvl4pPr>
            <a:lvl5pPr indent="-330200" lvl="4" marL="2286000" algn="l">
              <a:spcBef>
                <a:spcPts val="320"/>
              </a:spcBef>
              <a:spcAft>
                <a:spcPts val="0"/>
              </a:spcAft>
              <a:buClr>
                <a:schemeClr val="dk2"/>
              </a:buClr>
              <a:buSzPts val="1600"/>
              <a:buChar char="•"/>
              <a:defRPr sz="16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94" name="Shape 94"/>
        <p:cNvGrpSpPr/>
        <p:nvPr/>
      </p:nvGrpSpPr>
      <p:grpSpPr>
        <a:xfrm>
          <a:off x="0" y="0"/>
          <a:ext cx="0" cy="0"/>
          <a:chOff x="0" y="0"/>
          <a:chExt cx="0" cy="0"/>
        </a:xfrm>
      </p:grpSpPr>
      <p:sp>
        <p:nvSpPr>
          <p:cNvPr id="95" name="Google Shape;95;p11"/>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p:cSld name="Content with Caption">
    <p:spTree>
      <p:nvGrpSpPr>
        <p:cNvPr id="96" name="Shape 96"/>
        <p:cNvGrpSpPr/>
        <p:nvPr/>
      </p:nvGrpSpPr>
      <p:grpSpPr>
        <a:xfrm>
          <a:off x="0" y="0"/>
          <a:ext cx="0" cy="0"/>
          <a:chOff x="0" y="0"/>
          <a:chExt cx="0" cy="0"/>
        </a:xfrm>
      </p:grpSpPr>
      <p:sp>
        <p:nvSpPr>
          <p:cNvPr id="97" name="Google Shape;97;p12"/>
          <p:cNvSpPr/>
          <p:nvPr/>
        </p:nvSpPr>
        <p:spPr>
          <a:xfrm>
            <a:off x="6172200" y="161925"/>
            <a:ext cx="2971800" cy="1152525"/>
          </a:xfrm>
          <a:prstGeom prst="rect">
            <a:avLst/>
          </a:prstGeom>
          <a:solidFill>
            <a:srgbClr val="BAB7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98" name="Google Shape;98;p12"/>
          <p:cNvSpPr/>
          <p:nvPr/>
        </p:nvSpPr>
        <p:spPr>
          <a:xfrm>
            <a:off x="6145213" y="133350"/>
            <a:ext cx="76200" cy="12192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99" name="Google Shape;99;p12"/>
          <p:cNvSpPr/>
          <p:nvPr/>
        </p:nvSpPr>
        <p:spPr>
          <a:xfrm>
            <a:off x="6145213" y="133350"/>
            <a:ext cx="76200" cy="12192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pic>
        <p:nvPicPr>
          <p:cNvPr id="100" name="Google Shape;100;p12"/>
          <p:cNvPicPr preferRelativeResize="0"/>
          <p:nvPr/>
        </p:nvPicPr>
        <p:blipFill rotWithShape="1">
          <a:blip r:embed="rId2">
            <a:alphaModFix/>
          </a:blip>
          <a:srcRect b="0" l="0" r="0" t="0"/>
          <a:stretch/>
        </p:blipFill>
        <p:spPr>
          <a:xfrm>
            <a:off x="6305550" y="250825"/>
            <a:ext cx="2762250" cy="968375"/>
          </a:xfrm>
          <a:prstGeom prst="rect">
            <a:avLst/>
          </a:prstGeom>
          <a:noFill/>
          <a:ln>
            <a:noFill/>
          </a:ln>
        </p:spPr>
      </p:pic>
      <p:sp>
        <p:nvSpPr>
          <p:cNvPr id="101" name="Google Shape;101;p12"/>
          <p:cNvSpPr txBox="1"/>
          <p:nvPr>
            <p:ph type="title"/>
          </p:nvPr>
        </p:nvSpPr>
        <p:spPr>
          <a:xfrm>
            <a:off x="320040" y="273050"/>
            <a:ext cx="5638800" cy="9461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b="0" sz="35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02" name="Google Shape;102;p12"/>
          <p:cNvSpPr txBox="1"/>
          <p:nvPr>
            <p:ph idx="1" type="body"/>
          </p:nvPr>
        </p:nvSpPr>
        <p:spPr>
          <a:xfrm>
            <a:off x="320040" y="1447800"/>
            <a:ext cx="8503920" cy="4535424"/>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2"/>
              </a:buClr>
              <a:buSzPts val="2800"/>
              <a:buChar char="•"/>
              <a:defRPr sz="2800"/>
            </a:lvl1pPr>
            <a:lvl2pPr indent="-381000" lvl="1" marL="914400" algn="l">
              <a:spcBef>
                <a:spcPts val="480"/>
              </a:spcBef>
              <a:spcAft>
                <a:spcPts val="0"/>
              </a:spcAft>
              <a:buClr>
                <a:schemeClr val="dk2"/>
              </a:buClr>
              <a:buSzPts val="2400"/>
              <a:buChar char="•"/>
              <a:defRPr sz="2400"/>
            </a:lvl2pPr>
            <a:lvl3pPr indent="-355600" lvl="2" marL="1371600" algn="l">
              <a:spcBef>
                <a:spcPts val="400"/>
              </a:spcBef>
              <a:spcAft>
                <a:spcPts val="0"/>
              </a:spcAft>
              <a:buClr>
                <a:schemeClr val="dk2"/>
              </a:buClr>
              <a:buSzPts val="2000"/>
              <a:buChar char="•"/>
              <a:defRPr sz="2000"/>
            </a:lvl3pPr>
            <a:lvl4pPr indent="-342900" lvl="3" marL="1828800" algn="l">
              <a:spcBef>
                <a:spcPts val="360"/>
              </a:spcBef>
              <a:spcAft>
                <a:spcPts val="0"/>
              </a:spcAft>
              <a:buClr>
                <a:schemeClr val="dk2"/>
              </a:buClr>
              <a:buSzPts val="1800"/>
              <a:buChar char="•"/>
              <a:defRPr sz="1800"/>
            </a:lvl4pPr>
            <a:lvl5pPr indent="-330200" lvl="4" marL="2286000" algn="l">
              <a:spcBef>
                <a:spcPts val="320"/>
              </a:spcBef>
              <a:spcAft>
                <a:spcPts val="0"/>
              </a:spcAft>
              <a:buClr>
                <a:schemeClr val="dk2"/>
              </a:buClr>
              <a:buSzPts val="1600"/>
              <a:buChar char="•"/>
              <a:defRPr sz="1600"/>
            </a:lvl5pPr>
            <a:lvl6pPr indent="-355600" lvl="5" marL="2743200" algn="l">
              <a:spcBef>
                <a:spcPts val="400"/>
              </a:spcBef>
              <a:spcAft>
                <a:spcPts val="0"/>
              </a:spcAft>
              <a:buSzPts val="2000"/>
              <a:buChar char="•"/>
              <a:defRPr sz="2000"/>
            </a:lvl6pPr>
            <a:lvl7pPr indent="-355600" lvl="6" marL="3200400" algn="l">
              <a:spcBef>
                <a:spcPts val="400"/>
              </a:spcBef>
              <a:spcAft>
                <a:spcPts val="0"/>
              </a:spcAft>
              <a:buSzPts val="2000"/>
              <a:buChar char="•"/>
              <a:defRPr sz="2000"/>
            </a:lvl7pPr>
            <a:lvl8pPr indent="-355600" lvl="7" marL="3657600" algn="l">
              <a:spcBef>
                <a:spcPts val="400"/>
              </a:spcBef>
              <a:spcAft>
                <a:spcPts val="0"/>
              </a:spcAft>
              <a:buSzPts val="2000"/>
              <a:buChar char="•"/>
              <a:defRPr sz="2000"/>
            </a:lvl8pPr>
            <a:lvl9pPr indent="-355600" lvl="8" marL="4114800" algn="l">
              <a:spcBef>
                <a:spcPts val="400"/>
              </a:spcBef>
              <a:spcAft>
                <a:spcPts val="0"/>
              </a:spcAft>
              <a:buSzPts val="2000"/>
              <a:buChar char="•"/>
              <a:defRPr sz="20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p:cSld name="Picture with Caption">
    <p:spTree>
      <p:nvGrpSpPr>
        <p:cNvPr id="103" name="Shape 103"/>
        <p:cNvGrpSpPr/>
        <p:nvPr/>
      </p:nvGrpSpPr>
      <p:grpSpPr>
        <a:xfrm>
          <a:off x="0" y="0"/>
          <a:ext cx="0" cy="0"/>
          <a:chOff x="0" y="0"/>
          <a:chExt cx="0" cy="0"/>
        </a:xfrm>
      </p:grpSpPr>
      <p:sp>
        <p:nvSpPr>
          <p:cNvPr id="104" name="Google Shape;104;p13"/>
          <p:cNvSpPr/>
          <p:nvPr/>
        </p:nvSpPr>
        <p:spPr>
          <a:xfrm>
            <a:off x="6172200" y="161925"/>
            <a:ext cx="2971800" cy="1152525"/>
          </a:xfrm>
          <a:prstGeom prst="rect">
            <a:avLst/>
          </a:prstGeom>
          <a:solidFill>
            <a:srgbClr val="BAB7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Tahoma"/>
              <a:ea typeface="Tahoma"/>
              <a:cs typeface="Tahoma"/>
              <a:sym typeface="Tahoma"/>
            </a:endParaRPr>
          </a:p>
        </p:txBody>
      </p:sp>
      <p:sp>
        <p:nvSpPr>
          <p:cNvPr id="105" name="Google Shape;105;p13"/>
          <p:cNvSpPr/>
          <p:nvPr/>
        </p:nvSpPr>
        <p:spPr>
          <a:xfrm>
            <a:off x="6145213" y="133350"/>
            <a:ext cx="76200" cy="12192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106" name="Google Shape;106;p13"/>
          <p:cNvSpPr/>
          <p:nvPr/>
        </p:nvSpPr>
        <p:spPr>
          <a:xfrm>
            <a:off x="6145213" y="133350"/>
            <a:ext cx="76200" cy="12192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107" name="Google Shape;107;p13"/>
          <p:cNvSpPr/>
          <p:nvPr>
            <p:ph idx="2" type="pic"/>
          </p:nvPr>
        </p:nvSpPr>
        <p:spPr>
          <a:xfrm>
            <a:off x="320040" y="1524000"/>
            <a:ext cx="8503920" cy="4531360"/>
          </a:xfrm>
          <a:prstGeom prst="rect">
            <a:avLst/>
          </a:prstGeom>
          <a:solidFill>
            <a:srgbClr val="E4E3E2"/>
          </a:solidFill>
          <a:ln>
            <a:noFill/>
          </a:ln>
          <a:effectLst>
            <a:outerShdw blurRad="76200" rotWithShape="0" algn="ctr" dir="3600000" dist="38100">
              <a:srgbClr val="000000">
                <a:alpha val="49803"/>
              </a:srgbClr>
            </a:outerShdw>
          </a:effectLst>
        </p:spPr>
        <p:txBody>
          <a:bodyPr anchorCtr="0" anchor="t" bIns="45700" lIns="91425" spcFirstLastPara="1" rIns="91425" wrap="square" tIns="45700">
            <a:noAutofit/>
          </a:bodyPr>
          <a:lstStyle>
            <a:lvl1pPr lvl="0" marR="0" rtl="0" algn="l">
              <a:spcBef>
                <a:spcPts val="640"/>
              </a:spcBef>
              <a:spcAft>
                <a:spcPts val="0"/>
              </a:spcAft>
              <a:buClr>
                <a:schemeClr val="dk2"/>
              </a:buClr>
              <a:buSzPts val="3200"/>
              <a:buFont typeface="Arial"/>
              <a:buNone/>
              <a:defRPr b="0" i="0" sz="3200" u="none" cap="none" strike="noStrike">
                <a:solidFill>
                  <a:schemeClr val="dk2"/>
                </a:solidFill>
                <a:latin typeface="Libre Franklin"/>
                <a:ea typeface="Libre Franklin"/>
                <a:cs typeface="Libre Franklin"/>
                <a:sym typeface="Libre Franklin"/>
              </a:defRPr>
            </a:lvl1pPr>
            <a:lvl2pPr lvl="1" marR="0" rtl="0" algn="l">
              <a:spcBef>
                <a:spcPts val="560"/>
              </a:spcBef>
              <a:spcAft>
                <a:spcPts val="0"/>
              </a:spcAft>
              <a:buClr>
                <a:schemeClr val="dk2"/>
              </a:buClr>
              <a:buSzPts val="2800"/>
              <a:buFont typeface="Arial"/>
              <a:buNone/>
              <a:defRPr b="0" i="0" sz="2800" u="none" cap="none" strike="noStrike">
                <a:solidFill>
                  <a:schemeClr val="dk2"/>
                </a:solidFill>
                <a:latin typeface="Libre Franklin"/>
                <a:ea typeface="Libre Franklin"/>
                <a:cs typeface="Libre Franklin"/>
                <a:sym typeface="Libre Franklin"/>
              </a:defRPr>
            </a:lvl2pPr>
            <a:lvl3pPr lvl="2" marR="0" rtl="0" algn="l">
              <a:spcBef>
                <a:spcPts val="480"/>
              </a:spcBef>
              <a:spcAft>
                <a:spcPts val="0"/>
              </a:spcAft>
              <a:buClr>
                <a:schemeClr val="dk2"/>
              </a:buClr>
              <a:buSzPts val="2400"/>
              <a:buFont typeface="Arial"/>
              <a:buNone/>
              <a:defRPr b="0" i="0" sz="2400" u="none" cap="none" strike="noStrike">
                <a:solidFill>
                  <a:schemeClr val="dk2"/>
                </a:solidFill>
                <a:latin typeface="Libre Franklin"/>
                <a:ea typeface="Libre Franklin"/>
                <a:cs typeface="Libre Franklin"/>
                <a:sym typeface="Libre Franklin"/>
              </a:defRPr>
            </a:lvl3pPr>
            <a:lvl4pPr lvl="3" marR="0" rtl="0" algn="l">
              <a:spcBef>
                <a:spcPts val="400"/>
              </a:spcBef>
              <a:spcAft>
                <a:spcPts val="0"/>
              </a:spcAft>
              <a:buClr>
                <a:schemeClr val="dk2"/>
              </a:buClr>
              <a:buSzPts val="2000"/>
              <a:buFont typeface="Arial"/>
              <a:buNone/>
              <a:defRPr b="0" i="0" sz="2000" u="none" cap="none" strike="noStrike">
                <a:solidFill>
                  <a:schemeClr val="dk2"/>
                </a:solidFill>
                <a:latin typeface="Libre Franklin"/>
                <a:ea typeface="Libre Franklin"/>
                <a:cs typeface="Libre Franklin"/>
                <a:sym typeface="Libre Franklin"/>
              </a:defRPr>
            </a:lvl4pPr>
            <a:lvl5pPr lvl="4" marR="0" rtl="0" algn="l">
              <a:spcBef>
                <a:spcPts val="400"/>
              </a:spcBef>
              <a:spcAft>
                <a:spcPts val="0"/>
              </a:spcAft>
              <a:buClr>
                <a:schemeClr val="dk2"/>
              </a:buClr>
              <a:buSzPts val="2000"/>
              <a:buFont typeface="Arial"/>
              <a:buNone/>
              <a:defRPr b="0" i="0" sz="2000" u="none" cap="none" strike="noStrike">
                <a:solidFill>
                  <a:schemeClr val="dk2"/>
                </a:solidFill>
                <a:latin typeface="Libre Franklin"/>
                <a:ea typeface="Libre Franklin"/>
                <a:cs typeface="Libre Franklin"/>
                <a:sym typeface="Libre Franklin"/>
              </a:defRPr>
            </a:lvl5pPr>
            <a:lvl6pPr lvl="5" marR="0" rtl="0" algn="l">
              <a:spcBef>
                <a:spcPts val="400"/>
              </a:spcBef>
              <a:spcAft>
                <a:spcPts val="0"/>
              </a:spcAft>
              <a:buClr>
                <a:schemeClr val="accent6"/>
              </a:buClr>
              <a:buSzPts val="2000"/>
              <a:buFont typeface="Arial"/>
              <a:buNone/>
              <a:defRPr b="0" i="0" sz="2000" u="none" cap="none" strike="noStrike">
                <a:solidFill>
                  <a:schemeClr val="dk2"/>
                </a:solidFill>
                <a:latin typeface="Libre Franklin"/>
                <a:ea typeface="Libre Franklin"/>
                <a:cs typeface="Libre Franklin"/>
                <a:sym typeface="Libre Franklin"/>
              </a:defRPr>
            </a:lvl6pPr>
            <a:lvl7pPr lvl="6" marR="0" rtl="0" algn="l">
              <a:spcBef>
                <a:spcPts val="400"/>
              </a:spcBef>
              <a:spcAft>
                <a:spcPts val="0"/>
              </a:spcAft>
              <a:buClr>
                <a:schemeClr val="accent1"/>
              </a:buClr>
              <a:buSzPts val="2000"/>
              <a:buFont typeface="Arial"/>
              <a:buNone/>
              <a:defRPr b="0" i="0" sz="2000" u="none" cap="none" strike="noStrike">
                <a:solidFill>
                  <a:schemeClr val="dk2"/>
                </a:solidFill>
                <a:latin typeface="Libre Franklin"/>
                <a:ea typeface="Libre Franklin"/>
                <a:cs typeface="Libre Franklin"/>
                <a:sym typeface="Libre Franklin"/>
              </a:defRPr>
            </a:lvl7pPr>
            <a:lvl8pPr lvl="7" marR="0" rtl="0" algn="l">
              <a:spcBef>
                <a:spcPts val="400"/>
              </a:spcBef>
              <a:spcAft>
                <a:spcPts val="0"/>
              </a:spcAft>
              <a:buClr>
                <a:schemeClr val="accent4"/>
              </a:buClr>
              <a:buSzPts val="2000"/>
              <a:buFont typeface="Arial"/>
              <a:buNone/>
              <a:defRPr b="0" i="0" sz="2000" u="none" cap="none" strike="noStrike">
                <a:solidFill>
                  <a:schemeClr val="dk2"/>
                </a:solidFill>
                <a:latin typeface="Libre Franklin"/>
                <a:ea typeface="Libre Franklin"/>
                <a:cs typeface="Libre Franklin"/>
                <a:sym typeface="Libre Franklin"/>
              </a:defRPr>
            </a:lvl8pPr>
            <a:lvl9pPr lvl="8" marR="0" rtl="0" algn="l">
              <a:spcBef>
                <a:spcPts val="400"/>
              </a:spcBef>
              <a:spcAft>
                <a:spcPts val="0"/>
              </a:spcAft>
              <a:buClr>
                <a:schemeClr val="accent5"/>
              </a:buClr>
              <a:buSzPts val="2000"/>
              <a:buFont typeface="Arial"/>
              <a:buNone/>
              <a:defRPr b="0" i="0" sz="2000" u="none" cap="none" strike="noStrike">
                <a:solidFill>
                  <a:schemeClr val="dk2"/>
                </a:solidFill>
                <a:latin typeface="Libre Franklin"/>
                <a:ea typeface="Libre Franklin"/>
                <a:cs typeface="Libre Franklin"/>
                <a:sym typeface="Libre Franklin"/>
              </a:defRPr>
            </a:lvl9pPr>
          </a:lstStyle>
          <a:p/>
        </p:txBody>
      </p:sp>
      <p:sp>
        <p:nvSpPr>
          <p:cNvPr id="108" name="Google Shape;108;p13"/>
          <p:cNvSpPr txBox="1"/>
          <p:nvPr>
            <p:ph idx="1" type="body"/>
          </p:nvPr>
        </p:nvSpPr>
        <p:spPr>
          <a:xfrm>
            <a:off x="6248400" y="228600"/>
            <a:ext cx="2819400" cy="1005840"/>
          </a:xfrm>
          <a:prstGeom prst="rect">
            <a:avLst/>
          </a:prstGeom>
          <a:noFill/>
          <a:ln>
            <a:noFill/>
          </a:ln>
        </p:spPr>
        <p:txBody>
          <a:bodyPr anchorCtr="0" anchor="ctr" bIns="45700" lIns="91425" spcFirstLastPara="1" rIns="91425" wrap="square" tIns="45700">
            <a:noAutofit/>
          </a:bodyPr>
          <a:lstStyle>
            <a:lvl1pPr indent="-228600" lvl="0" marL="457200" algn="l">
              <a:spcBef>
                <a:spcPts val="320"/>
              </a:spcBef>
              <a:spcAft>
                <a:spcPts val="0"/>
              </a:spcAft>
              <a:buClr>
                <a:srgbClr val="FFFFFF"/>
              </a:buClr>
              <a:buSzPts val="1600"/>
              <a:buNone/>
              <a:defRPr sz="1600">
                <a:solidFill>
                  <a:srgbClr val="FFFFFF"/>
                </a:solidFill>
              </a:defRPr>
            </a:lvl1pPr>
            <a:lvl2pPr indent="-228600" lvl="1" marL="914400" algn="l">
              <a:spcBef>
                <a:spcPts val="240"/>
              </a:spcBef>
              <a:spcAft>
                <a:spcPts val="0"/>
              </a:spcAft>
              <a:buClr>
                <a:schemeClr val="dk2"/>
              </a:buClr>
              <a:buSzPts val="1200"/>
              <a:buNone/>
              <a:defRPr sz="1200"/>
            </a:lvl2pPr>
            <a:lvl3pPr indent="-228600" lvl="2" marL="1371600" algn="l">
              <a:spcBef>
                <a:spcPts val="200"/>
              </a:spcBef>
              <a:spcAft>
                <a:spcPts val="0"/>
              </a:spcAft>
              <a:buClr>
                <a:schemeClr val="dk2"/>
              </a:buClr>
              <a:buSzPts val="1000"/>
              <a:buNone/>
              <a:defRPr sz="1000"/>
            </a:lvl3pPr>
            <a:lvl4pPr indent="-228600" lvl="3" marL="1828800" algn="l">
              <a:spcBef>
                <a:spcPts val="180"/>
              </a:spcBef>
              <a:spcAft>
                <a:spcPts val="0"/>
              </a:spcAft>
              <a:buClr>
                <a:schemeClr val="dk2"/>
              </a:buClr>
              <a:buSzPts val="900"/>
              <a:buNone/>
              <a:defRPr sz="900"/>
            </a:lvl4pPr>
            <a:lvl5pPr indent="-228600" lvl="4" marL="2286000" algn="l">
              <a:spcBef>
                <a:spcPts val="180"/>
              </a:spcBef>
              <a:spcAft>
                <a:spcPts val="0"/>
              </a:spcAft>
              <a:buClr>
                <a:schemeClr val="dk2"/>
              </a:buClr>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109" name="Google Shape;109;p13"/>
          <p:cNvSpPr txBox="1"/>
          <p:nvPr>
            <p:ph type="title"/>
          </p:nvPr>
        </p:nvSpPr>
        <p:spPr>
          <a:xfrm>
            <a:off x="320040" y="273050"/>
            <a:ext cx="5638800" cy="9461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b="0" sz="35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10" name="Shape 110"/>
        <p:cNvGrpSpPr/>
        <p:nvPr/>
      </p:nvGrpSpPr>
      <p:grpSpPr>
        <a:xfrm>
          <a:off x="0" y="0"/>
          <a:ext cx="0" cy="0"/>
          <a:chOff x="0" y="0"/>
          <a:chExt cx="0" cy="0"/>
        </a:xfrm>
      </p:grpSpPr>
      <p:sp>
        <p:nvSpPr>
          <p:cNvPr id="111" name="Google Shape;111;p14"/>
          <p:cNvSpPr txBox="1"/>
          <p:nvPr>
            <p:ph type="title"/>
          </p:nvPr>
        </p:nvSpPr>
        <p:spPr>
          <a:xfrm>
            <a:off x="457200" y="133923"/>
            <a:ext cx="8229600" cy="1111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12" name="Google Shape;112;p14"/>
          <p:cNvSpPr txBox="1"/>
          <p:nvPr>
            <p:ph idx="1" type="body"/>
          </p:nvPr>
        </p:nvSpPr>
        <p:spPr>
          <a:xfrm rot="5400000">
            <a:off x="2286000" y="-518160"/>
            <a:ext cx="4572000" cy="850392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2"/>
              </a:buClr>
              <a:buSzPts val="1800"/>
              <a:buChar char="•"/>
              <a:defRPr/>
            </a:lvl1pPr>
            <a:lvl2pPr indent="-342900" lvl="1" marL="914400" algn="l">
              <a:spcBef>
                <a:spcPts val="360"/>
              </a:spcBef>
              <a:spcAft>
                <a:spcPts val="0"/>
              </a:spcAft>
              <a:buClr>
                <a:schemeClr val="dk2"/>
              </a:buClr>
              <a:buSzPts val="1800"/>
              <a:buChar char="•"/>
              <a:defRPr/>
            </a:lvl2pPr>
            <a:lvl3pPr indent="-342900" lvl="2" marL="1371600" algn="l">
              <a:spcBef>
                <a:spcPts val="360"/>
              </a:spcBef>
              <a:spcAft>
                <a:spcPts val="0"/>
              </a:spcAft>
              <a:buClr>
                <a:schemeClr val="dk2"/>
              </a:buClr>
              <a:buSzPts val="1800"/>
              <a:buChar char="•"/>
              <a:defRPr/>
            </a:lvl3pPr>
            <a:lvl4pPr indent="-342900" lvl="3" marL="1828800" algn="l">
              <a:spcBef>
                <a:spcPts val="360"/>
              </a:spcBef>
              <a:spcAft>
                <a:spcPts val="0"/>
              </a:spcAft>
              <a:buClr>
                <a:schemeClr val="dk2"/>
              </a:buClr>
              <a:buSzPts val="1800"/>
              <a:buChar char="•"/>
              <a:defRPr/>
            </a:lvl4pPr>
            <a:lvl5pPr indent="-342900" lvl="4" marL="2286000" algn="l">
              <a:spcBef>
                <a:spcPts val="360"/>
              </a:spcBef>
              <a:spcAft>
                <a:spcPts val="0"/>
              </a:spcAft>
              <a:buClr>
                <a:schemeClr val="dk2"/>
              </a:buClr>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image" Target="../media/image1.jp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9" name="Shape 9"/>
        <p:cNvGrpSpPr/>
        <p:nvPr/>
      </p:nvGrpSpPr>
      <p:grpSpPr>
        <a:xfrm>
          <a:off x="0" y="0"/>
          <a:ext cx="0" cy="0"/>
          <a:chOff x="0" y="0"/>
          <a:chExt cx="0" cy="0"/>
        </a:xfrm>
      </p:grpSpPr>
      <p:sp>
        <p:nvSpPr>
          <p:cNvPr id="10" name="Google Shape;10;p1"/>
          <p:cNvSpPr/>
          <p:nvPr/>
        </p:nvSpPr>
        <p:spPr>
          <a:xfrm>
            <a:off x="0" y="100013"/>
            <a:ext cx="9144000" cy="145415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11" name="Google Shape;11;p1"/>
          <p:cNvSpPr/>
          <p:nvPr/>
        </p:nvSpPr>
        <p:spPr>
          <a:xfrm>
            <a:off x="0" y="128587"/>
            <a:ext cx="9144000" cy="1243584"/>
          </a:xfrm>
          <a:prstGeom prst="rect">
            <a:avLst/>
          </a:prstGeom>
          <a:solidFill>
            <a:srgbClr val="63859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12" name="Google Shape;12;p1"/>
          <p:cNvSpPr txBox="1"/>
          <p:nvPr>
            <p:ph type="title"/>
          </p:nvPr>
        </p:nvSpPr>
        <p:spPr>
          <a:xfrm>
            <a:off x="457200" y="133923"/>
            <a:ext cx="8229600" cy="111125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rgbClr val="FFFFFF"/>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2pPr>
            <a:lvl3pPr lvl="2"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3pPr>
            <a:lvl4pPr lvl="3"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4pPr>
            <a:lvl5pPr lvl="4"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5pPr>
            <a:lvl6pPr lvl="5"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6pPr>
            <a:lvl7pPr lvl="6"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7pPr>
            <a:lvl8pPr lvl="7"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8pPr>
            <a:lvl9pPr lvl="8"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9pPr>
          </a:lstStyle>
          <a:p/>
        </p:txBody>
      </p:sp>
      <p:sp>
        <p:nvSpPr>
          <p:cNvPr id="13" name="Google Shape;13;p1"/>
          <p:cNvSpPr txBox="1"/>
          <p:nvPr>
            <p:ph idx="1" type="body"/>
          </p:nvPr>
        </p:nvSpPr>
        <p:spPr>
          <a:xfrm>
            <a:off x="320040" y="1447800"/>
            <a:ext cx="8503920" cy="45720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lt2"/>
              </a:buClr>
              <a:buSzPts val="2800"/>
              <a:buFont typeface="Arial"/>
              <a:buChar char="•"/>
              <a:defRPr b="0" i="0" sz="2800" u="none" cap="none" strike="noStrike">
                <a:solidFill>
                  <a:schemeClr val="lt2"/>
                </a:solidFill>
                <a:latin typeface="Libre Franklin"/>
                <a:ea typeface="Libre Franklin"/>
                <a:cs typeface="Libre Franklin"/>
                <a:sym typeface="Libre Franklin"/>
              </a:defRPr>
            </a:lvl1pPr>
            <a:lvl2pPr indent="-381000" lvl="1" marL="914400" marR="0" rtl="0" algn="l">
              <a:spcBef>
                <a:spcPts val="480"/>
              </a:spcBef>
              <a:spcAft>
                <a:spcPts val="0"/>
              </a:spcAft>
              <a:buClr>
                <a:schemeClr val="lt2"/>
              </a:buClr>
              <a:buSzPts val="2400"/>
              <a:buFont typeface="Arial"/>
              <a:buChar char="•"/>
              <a:defRPr b="0" i="0" sz="2400" u="none" cap="none" strike="noStrike">
                <a:solidFill>
                  <a:schemeClr val="lt2"/>
                </a:solidFill>
                <a:latin typeface="Libre Franklin"/>
                <a:ea typeface="Libre Franklin"/>
                <a:cs typeface="Libre Franklin"/>
                <a:sym typeface="Libre Franklin"/>
              </a:defRPr>
            </a:lvl2pPr>
            <a:lvl3pPr indent="-355600" lvl="2" marL="1371600" marR="0" rtl="0" algn="l">
              <a:spcBef>
                <a:spcPts val="400"/>
              </a:spcBef>
              <a:spcAft>
                <a:spcPts val="0"/>
              </a:spcAft>
              <a:buClr>
                <a:schemeClr val="lt2"/>
              </a:buClr>
              <a:buSzPts val="2000"/>
              <a:buFont typeface="Arial"/>
              <a:buChar char="•"/>
              <a:defRPr b="0" i="0" sz="2000" u="none" cap="none" strike="noStrike">
                <a:solidFill>
                  <a:schemeClr val="lt2"/>
                </a:solidFill>
                <a:latin typeface="Libre Franklin"/>
                <a:ea typeface="Libre Franklin"/>
                <a:cs typeface="Libre Franklin"/>
                <a:sym typeface="Libre Franklin"/>
              </a:defRPr>
            </a:lvl3pPr>
            <a:lvl4pPr indent="-342900" lvl="3" marL="1828800" marR="0" rtl="0" algn="l">
              <a:spcBef>
                <a:spcPts val="360"/>
              </a:spcBef>
              <a:spcAft>
                <a:spcPts val="0"/>
              </a:spcAft>
              <a:buClr>
                <a:schemeClr val="lt2"/>
              </a:buClr>
              <a:buSzPts val="1800"/>
              <a:buFont typeface="Arial"/>
              <a:buChar char="•"/>
              <a:defRPr b="0" i="0" sz="1800" u="none" cap="none" strike="noStrike">
                <a:solidFill>
                  <a:schemeClr val="lt2"/>
                </a:solidFill>
                <a:latin typeface="Libre Franklin"/>
                <a:ea typeface="Libre Franklin"/>
                <a:cs typeface="Libre Franklin"/>
                <a:sym typeface="Libre Franklin"/>
              </a:defRPr>
            </a:lvl4pPr>
            <a:lvl5pPr indent="-330200" lvl="4" marL="2286000" marR="0" rtl="0" algn="l">
              <a:spcBef>
                <a:spcPts val="320"/>
              </a:spcBef>
              <a:spcAft>
                <a:spcPts val="0"/>
              </a:spcAft>
              <a:buClr>
                <a:schemeClr val="lt2"/>
              </a:buClr>
              <a:buSzPts val="1600"/>
              <a:buFont typeface="Arial"/>
              <a:buChar char="•"/>
              <a:defRPr b="0" i="0" sz="1600" u="none" cap="none" strike="noStrike">
                <a:solidFill>
                  <a:schemeClr val="lt2"/>
                </a:solidFill>
                <a:latin typeface="Libre Franklin"/>
                <a:ea typeface="Libre Franklin"/>
                <a:cs typeface="Libre Franklin"/>
                <a:sym typeface="Libre Franklin"/>
              </a:defRPr>
            </a:lvl5pPr>
            <a:lvl6pPr indent="-317500" lvl="5" marL="2743200" marR="0" rtl="0" algn="l">
              <a:spcBef>
                <a:spcPts val="280"/>
              </a:spcBef>
              <a:spcAft>
                <a:spcPts val="0"/>
              </a:spcAft>
              <a:buClr>
                <a:schemeClr val="accent6"/>
              </a:buClr>
              <a:buSzPts val="1400"/>
              <a:buFont typeface="Arial"/>
              <a:buChar char="•"/>
              <a:defRPr b="0" i="0" sz="1400" u="none" cap="none" strike="noStrike">
                <a:solidFill>
                  <a:schemeClr val="lt2"/>
                </a:solidFill>
                <a:latin typeface="Libre Franklin"/>
                <a:ea typeface="Libre Franklin"/>
                <a:cs typeface="Libre Franklin"/>
                <a:sym typeface="Libre Franklin"/>
              </a:defRPr>
            </a:lvl6pPr>
            <a:lvl7pPr indent="-317500" lvl="6" marL="3200400" marR="0" rtl="0" algn="l">
              <a:spcBef>
                <a:spcPts val="280"/>
              </a:spcBef>
              <a:spcAft>
                <a:spcPts val="0"/>
              </a:spcAft>
              <a:buClr>
                <a:schemeClr val="accent1"/>
              </a:buClr>
              <a:buSzPts val="1400"/>
              <a:buFont typeface="Arial"/>
              <a:buChar char="•"/>
              <a:defRPr b="0" i="0" sz="1400" u="none" cap="none" strike="noStrike">
                <a:solidFill>
                  <a:schemeClr val="lt2"/>
                </a:solidFill>
                <a:latin typeface="Libre Franklin"/>
                <a:ea typeface="Libre Franklin"/>
                <a:cs typeface="Libre Franklin"/>
                <a:sym typeface="Libre Franklin"/>
              </a:defRPr>
            </a:lvl7pPr>
            <a:lvl8pPr indent="-317500" lvl="7" marL="3657600" marR="0" rtl="0" algn="l">
              <a:spcBef>
                <a:spcPts val="280"/>
              </a:spcBef>
              <a:spcAft>
                <a:spcPts val="0"/>
              </a:spcAft>
              <a:buClr>
                <a:schemeClr val="accent4"/>
              </a:buClr>
              <a:buSzPts val="1400"/>
              <a:buFont typeface="Arial"/>
              <a:buChar char="•"/>
              <a:defRPr b="0" i="0" sz="1400" u="none" cap="none" strike="noStrike">
                <a:solidFill>
                  <a:schemeClr val="lt2"/>
                </a:solidFill>
                <a:latin typeface="Libre Franklin"/>
                <a:ea typeface="Libre Franklin"/>
                <a:cs typeface="Libre Franklin"/>
                <a:sym typeface="Libre Franklin"/>
              </a:defRPr>
            </a:lvl8pPr>
            <a:lvl9pPr indent="-317500" lvl="8" marL="4114800" marR="0" rtl="0" algn="l">
              <a:spcBef>
                <a:spcPts val="280"/>
              </a:spcBef>
              <a:spcAft>
                <a:spcPts val="0"/>
              </a:spcAft>
              <a:buClr>
                <a:schemeClr val="accent5"/>
              </a:buClr>
              <a:buSzPts val="1400"/>
              <a:buFont typeface="Arial"/>
              <a:buChar char="•"/>
              <a:defRPr b="0" i="0" sz="1400" u="none" cap="none" strike="noStrike">
                <a:solidFill>
                  <a:schemeClr val="lt2"/>
                </a:solidFill>
                <a:latin typeface="Libre Franklin"/>
                <a:ea typeface="Libre Franklin"/>
                <a:cs typeface="Libre Franklin"/>
                <a:sym typeface="Libre Franklin"/>
              </a:defRPr>
            </a:lvl9pPr>
          </a:lstStyle>
          <a:p/>
        </p:txBody>
      </p:sp>
      <p:sp>
        <p:nvSpPr>
          <p:cNvPr id="14" name="Google Shape;14;p1"/>
          <p:cNvSpPr/>
          <p:nvPr/>
        </p:nvSpPr>
        <p:spPr>
          <a:xfrm>
            <a:off x="0" y="1402081"/>
            <a:ext cx="9144000" cy="45719"/>
          </a:xfrm>
          <a:prstGeom prst="rect">
            <a:avLst/>
          </a:prstGeom>
          <a:solidFill>
            <a:srgbClr val="3252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15" name="Google Shape;15;p1"/>
          <p:cNvSpPr txBox="1"/>
          <p:nvPr/>
        </p:nvSpPr>
        <p:spPr>
          <a:xfrm>
            <a:off x="3467100" y="6520934"/>
            <a:ext cx="2209800" cy="18466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0" i="0" lang="en-US" sz="1200" u="none" cap="none" strike="noStrike">
                <a:solidFill>
                  <a:schemeClr val="lt1"/>
                </a:solidFill>
                <a:latin typeface="Arial"/>
                <a:ea typeface="Arial"/>
                <a:cs typeface="Arial"/>
                <a:sym typeface="Arial"/>
              </a:rPr>
              <a:t>© 2018  Cengage Learning</a:t>
            </a:r>
            <a:endParaRPr/>
          </a:p>
        </p:txBody>
      </p:sp>
      <p:sp>
        <p:nvSpPr>
          <p:cNvPr id="16" name="Google Shape;16;p1"/>
          <p:cNvSpPr txBox="1"/>
          <p:nvPr/>
        </p:nvSpPr>
        <p:spPr>
          <a:xfrm>
            <a:off x="8521700" y="6477000"/>
            <a:ext cx="457200" cy="230832"/>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fld id="{00000000-1234-1234-1234-123412341234}" type="slidenum">
              <a:rPr b="0" i="0" lang="en-US" sz="1500" u="none" cap="none" strike="noStrike">
                <a:solidFill>
                  <a:schemeClr val="lt1"/>
                </a:solidFill>
                <a:latin typeface="Tahoma"/>
                <a:ea typeface="Tahoma"/>
                <a:cs typeface="Tahoma"/>
                <a:sym typeface="Tahoma"/>
              </a:rPr>
              <a:t>‹#›</a:t>
            </a:fld>
            <a:endParaRPr b="0" i="0" sz="1500" u="none" cap="none" strike="noStrike">
              <a:solidFill>
                <a:schemeClr val="lt1"/>
              </a:solidFill>
              <a:latin typeface="Tahoma"/>
              <a:ea typeface="Tahoma"/>
              <a:cs typeface="Tahoma"/>
              <a:sym typeface="Tahoma"/>
            </a:endParaRPr>
          </a:p>
        </p:txBody>
      </p:sp>
      <p:sp>
        <p:nvSpPr>
          <p:cNvPr id="17" name="Google Shape;17;p1"/>
          <p:cNvSpPr/>
          <p:nvPr/>
        </p:nvSpPr>
        <p:spPr>
          <a:xfrm flipH="1" rot="10800000">
            <a:off x="-9144" y="-12700"/>
            <a:ext cx="9162288" cy="64008"/>
          </a:xfrm>
          <a:prstGeom prst="rect">
            <a:avLst/>
          </a:prstGeom>
          <a:solidFill>
            <a:srgbClr val="3252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18" name="Google Shape;18;p1"/>
          <p:cNvSpPr/>
          <p:nvPr/>
        </p:nvSpPr>
        <p:spPr>
          <a:xfrm flipH="1" rot="10800000">
            <a:off x="-9144" y="52390"/>
            <a:ext cx="9162288" cy="45720"/>
          </a:xfrm>
          <a:prstGeom prst="rect">
            <a:avLst/>
          </a:prstGeom>
          <a:solidFill>
            <a:srgbClr val="E6DAC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19" name="Google Shape;19;p1"/>
          <p:cNvSpPr/>
          <p:nvPr/>
        </p:nvSpPr>
        <p:spPr>
          <a:xfrm>
            <a:off x="-9144" y="6808506"/>
            <a:ext cx="9162288" cy="64008"/>
          </a:xfrm>
          <a:prstGeom prst="rect">
            <a:avLst/>
          </a:prstGeom>
          <a:solidFill>
            <a:srgbClr val="3252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20" name="Google Shape;20;p1"/>
          <p:cNvSpPr/>
          <p:nvPr/>
        </p:nvSpPr>
        <p:spPr>
          <a:xfrm>
            <a:off x="-9144" y="6760536"/>
            <a:ext cx="9162288" cy="45720"/>
          </a:xfrm>
          <a:prstGeom prst="rect">
            <a:avLst/>
          </a:prstGeom>
          <a:solidFill>
            <a:srgbClr val="E6DAC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pic>
        <p:nvPicPr>
          <p:cNvPr id="21" name="Google Shape;21;p1"/>
          <p:cNvPicPr preferRelativeResize="0"/>
          <p:nvPr/>
        </p:nvPicPr>
        <p:blipFill rotWithShape="1">
          <a:blip r:embed="rId1">
            <a:alphaModFix/>
          </a:blip>
          <a:srcRect b="0" l="0" r="0" t="0"/>
          <a:stretch/>
        </p:blipFill>
        <p:spPr>
          <a:xfrm>
            <a:off x="114300" y="6313972"/>
            <a:ext cx="1371600" cy="420922"/>
          </a:xfrm>
          <a:prstGeom prst="rect">
            <a:avLst/>
          </a:prstGeom>
          <a:noFill/>
          <a:ln>
            <a:noFill/>
          </a:ln>
        </p:spPr>
      </p:pic>
      <p:sp>
        <p:nvSpPr>
          <p:cNvPr id="22" name="Google Shape;22;p1"/>
          <p:cNvSpPr/>
          <p:nvPr/>
        </p:nvSpPr>
        <p:spPr>
          <a:xfrm>
            <a:off x="0" y="6210300"/>
            <a:ext cx="9144000" cy="45719"/>
          </a:xfrm>
          <a:prstGeom prst="rect">
            <a:avLst/>
          </a:prstGeom>
          <a:gradFill>
            <a:gsLst>
              <a:gs pos="0">
                <a:srgbClr val="638594"/>
              </a:gs>
              <a:gs pos="46000">
                <a:srgbClr val="638594">
                  <a:alpha val="0"/>
                </a:srgbClr>
              </a:gs>
              <a:gs pos="100000">
                <a:srgbClr val="638594"/>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Tree>
  </p:cSld>
  <p:clrMap accent1="accent1" accent2="accent2" accent3="accent3" accent4="accent4" accent5="accent5" accent6="accent6" bg1="lt1" bg2="dk2" tx1="dk1" tx2="lt2" folHlink="folHlink" hlink="hlink"/>
  <p:sldLayoutIdLst>
    <p:sldLayoutId id="2147483648" r:id="rId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8" name="Shape 38"/>
        <p:cNvGrpSpPr/>
        <p:nvPr/>
      </p:nvGrpSpPr>
      <p:grpSpPr>
        <a:xfrm>
          <a:off x="0" y="0"/>
          <a:ext cx="0" cy="0"/>
          <a:chOff x="0" y="0"/>
          <a:chExt cx="0" cy="0"/>
        </a:xfrm>
      </p:grpSpPr>
      <p:sp>
        <p:nvSpPr>
          <p:cNvPr id="39" name="Google Shape;39;p3"/>
          <p:cNvSpPr/>
          <p:nvPr/>
        </p:nvSpPr>
        <p:spPr>
          <a:xfrm>
            <a:off x="0" y="100013"/>
            <a:ext cx="9144000" cy="145415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40" name="Google Shape;40;p3"/>
          <p:cNvSpPr/>
          <p:nvPr/>
        </p:nvSpPr>
        <p:spPr>
          <a:xfrm>
            <a:off x="0" y="128587"/>
            <a:ext cx="9144000" cy="1243584"/>
          </a:xfrm>
          <a:prstGeom prst="rect">
            <a:avLst/>
          </a:prstGeom>
          <a:solidFill>
            <a:srgbClr val="63859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41" name="Google Shape;41;p3"/>
          <p:cNvSpPr txBox="1"/>
          <p:nvPr>
            <p:ph type="title"/>
          </p:nvPr>
        </p:nvSpPr>
        <p:spPr>
          <a:xfrm>
            <a:off x="457200" y="133923"/>
            <a:ext cx="8229600" cy="111125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rgbClr val="FFFFFF"/>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2pPr>
            <a:lvl3pPr lvl="2"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3pPr>
            <a:lvl4pPr lvl="3"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4pPr>
            <a:lvl5pPr lvl="4"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5pPr>
            <a:lvl6pPr lvl="5"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6pPr>
            <a:lvl7pPr lvl="6"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7pPr>
            <a:lvl8pPr lvl="7"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8pPr>
            <a:lvl9pPr lvl="8" marR="0" rtl="0" algn="ctr">
              <a:spcBef>
                <a:spcPts val="0"/>
              </a:spcBef>
              <a:spcAft>
                <a:spcPts val="0"/>
              </a:spcAft>
              <a:buSzPts val="1400"/>
              <a:buNone/>
              <a:defRPr b="0" i="0" sz="4400" u="none" cap="none" strike="noStrike">
                <a:solidFill>
                  <a:srgbClr val="FFFFFF"/>
                </a:solidFill>
                <a:latin typeface="Dancing Script"/>
                <a:ea typeface="Dancing Script"/>
                <a:cs typeface="Dancing Script"/>
                <a:sym typeface="Dancing Script"/>
              </a:defRPr>
            </a:lvl9pPr>
          </a:lstStyle>
          <a:p/>
        </p:txBody>
      </p:sp>
      <p:sp>
        <p:nvSpPr>
          <p:cNvPr id="42" name="Google Shape;42;p3"/>
          <p:cNvSpPr txBox="1"/>
          <p:nvPr>
            <p:ph idx="1" type="body"/>
          </p:nvPr>
        </p:nvSpPr>
        <p:spPr>
          <a:xfrm>
            <a:off x="320040" y="1447800"/>
            <a:ext cx="8503920" cy="45720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2"/>
              </a:buClr>
              <a:buSzPts val="2800"/>
              <a:buFont typeface="Arial"/>
              <a:buChar char="•"/>
              <a:defRPr b="0" i="0" sz="2800" u="none" cap="none" strike="noStrike">
                <a:solidFill>
                  <a:schemeClr val="dk2"/>
                </a:solidFill>
                <a:latin typeface="Libre Franklin"/>
                <a:ea typeface="Libre Franklin"/>
                <a:cs typeface="Libre Franklin"/>
                <a:sym typeface="Libre Franklin"/>
              </a:defRPr>
            </a:lvl1pPr>
            <a:lvl2pPr indent="-381000" lvl="1" marL="914400" marR="0" rtl="0" algn="l">
              <a:spcBef>
                <a:spcPts val="480"/>
              </a:spcBef>
              <a:spcAft>
                <a:spcPts val="0"/>
              </a:spcAft>
              <a:buClr>
                <a:schemeClr val="dk2"/>
              </a:buClr>
              <a:buSzPts val="2400"/>
              <a:buFont typeface="Arial"/>
              <a:buChar char="•"/>
              <a:defRPr b="0" i="0" sz="2400" u="none" cap="none" strike="noStrike">
                <a:solidFill>
                  <a:schemeClr val="dk2"/>
                </a:solidFill>
                <a:latin typeface="Libre Franklin"/>
                <a:ea typeface="Libre Franklin"/>
                <a:cs typeface="Libre Franklin"/>
                <a:sym typeface="Libre Franklin"/>
              </a:defRPr>
            </a:lvl2pPr>
            <a:lvl3pPr indent="-355600" lvl="2" marL="1371600" marR="0" rtl="0" algn="l">
              <a:spcBef>
                <a:spcPts val="400"/>
              </a:spcBef>
              <a:spcAft>
                <a:spcPts val="0"/>
              </a:spcAft>
              <a:buClr>
                <a:schemeClr val="dk2"/>
              </a:buClr>
              <a:buSzPts val="2000"/>
              <a:buFont typeface="Arial"/>
              <a:buChar char="•"/>
              <a:defRPr b="0" i="0" sz="2000" u="none" cap="none" strike="noStrike">
                <a:solidFill>
                  <a:schemeClr val="dk2"/>
                </a:solidFill>
                <a:latin typeface="Libre Franklin"/>
                <a:ea typeface="Libre Franklin"/>
                <a:cs typeface="Libre Franklin"/>
                <a:sym typeface="Libre Franklin"/>
              </a:defRPr>
            </a:lvl3pPr>
            <a:lvl4pPr indent="-342900" lvl="3" marL="1828800" marR="0" rtl="0" algn="l">
              <a:spcBef>
                <a:spcPts val="360"/>
              </a:spcBef>
              <a:spcAft>
                <a:spcPts val="0"/>
              </a:spcAft>
              <a:buClr>
                <a:schemeClr val="dk2"/>
              </a:buClr>
              <a:buSzPts val="1800"/>
              <a:buFont typeface="Arial"/>
              <a:buChar char="•"/>
              <a:defRPr b="0" i="0" sz="1800" u="none" cap="none" strike="noStrike">
                <a:solidFill>
                  <a:schemeClr val="dk2"/>
                </a:solidFill>
                <a:latin typeface="Libre Franklin"/>
                <a:ea typeface="Libre Franklin"/>
                <a:cs typeface="Libre Franklin"/>
                <a:sym typeface="Libre Franklin"/>
              </a:defRPr>
            </a:lvl4pPr>
            <a:lvl5pPr indent="-330200" lvl="4" marL="2286000" marR="0" rtl="0" algn="l">
              <a:spcBef>
                <a:spcPts val="320"/>
              </a:spcBef>
              <a:spcAft>
                <a:spcPts val="0"/>
              </a:spcAft>
              <a:buClr>
                <a:schemeClr val="dk2"/>
              </a:buClr>
              <a:buSzPts val="1600"/>
              <a:buFont typeface="Arial"/>
              <a:buChar char="•"/>
              <a:defRPr b="0" i="0" sz="1600" u="none" cap="none" strike="noStrike">
                <a:solidFill>
                  <a:schemeClr val="dk2"/>
                </a:solidFill>
                <a:latin typeface="Libre Franklin"/>
                <a:ea typeface="Libre Franklin"/>
                <a:cs typeface="Libre Franklin"/>
                <a:sym typeface="Libre Franklin"/>
              </a:defRPr>
            </a:lvl5pPr>
            <a:lvl6pPr indent="-317500" lvl="5" marL="2743200" marR="0" rtl="0" algn="l">
              <a:spcBef>
                <a:spcPts val="280"/>
              </a:spcBef>
              <a:spcAft>
                <a:spcPts val="0"/>
              </a:spcAft>
              <a:buClr>
                <a:schemeClr val="accent6"/>
              </a:buClr>
              <a:buSzPts val="1400"/>
              <a:buFont typeface="Arial"/>
              <a:buChar char="•"/>
              <a:defRPr b="0" i="0" sz="1400" u="none" cap="none" strike="noStrike">
                <a:solidFill>
                  <a:schemeClr val="dk2"/>
                </a:solidFill>
                <a:latin typeface="Libre Franklin"/>
                <a:ea typeface="Libre Franklin"/>
                <a:cs typeface="Libre Franklin"/>
                <a:sym typeface="Libre Franklin"/>
              </a:defRPr>
            </a:lvl6pPr>
            <a:lvl7pPr indent="-317500" lvl="6" marL="3200400" marR="0" rtl="0" algn="l">
              <a:spcBef>
                <a:spcPts val="280"/>
              </a:spcBef>
              <a:spcAft>
                <a:spcPts val="0"/>
              </a:spcAft>
              <a:buClr>
                <a:schemeClr val="accent1"/>
              </a:buClr>
              <a:buSzPts val="1400"/>
              <a:buFont typeface="Arial"/>
              <a:buChar char="•"/>
              <a:defRPr b="0" i="0" sz="1400" u="none" cap="none" strike="noStrike">
                <a:solidFill>
                  <a:schemeClr val="dk2"/>
                </a:solidFill>
                <a:latin typeface="Libre Franklin"/>
                <a:ea typeface="Libre Franklin"/>
                <a:cs typeface="Libre Franklin"/>
                <a:sym typeface="Libre Franklin"/>
              </a:defRPr>
            </a:lvl7pPr>
            <a:lvl8pPr indent="-317500" lvl="7" marL="3657600" marR="0" rtl="0" algn="l">
              <a:spcBef>
                <a:spcPts val="280"/>
              </a:spcBef>
              <a:spcAft>
                <a:spcPts val="0"/>
              </a:spcAft>
              <a:buClr>
                <a:schemeClr val="accent4"/>
              </a:buClr>
              <a:buSzPts val="1400"/>
              <a:buFont typeface="Arial"/>
              <a:buChar char="•"/>
              <a:defRPr b="0" i="0" sz="1400" u="none" cap="none" strike="noStrike">
                <a:solidFill>
                  <a:schemeClr val="dk2"/>
                </a:solidFill>
                <a:latin typeface="Libre Franklin"/>
                <a:ea typeface="Libre Franklin"/>
                <a:cs typeface="Libre Franklin"/>
                <a:sym typeface="Libre Franklin"/>
              </a:defRPr>
            </a:lvl8pPr>
            <a:lvl9pPr indent="-317500" lvl="8" marL="4114800" marR="0" rtl="0" algn="l">
              <a:spcBef>
                <a:spcPts val="280"/>
              </a:spcBef>
              <a:spcAft>
                <a:spcPts val="0"/>
              </a:spcAft>
              <a:buClr>
                <a:schemeClr val="accent5"/>
              </a:buClr>
              <a:buSzPts val="1400"/>
              <a:buFont typeface="Arial"/>
              <a:buChar char="•"/>
              <a:defRPr b="0" i="0" sz="1400" u="none" cap="none" strike="noStrike">
                <a:solidFill>
                  <a:schemeClr val="dk2"/>
                </a:solidFill>
                <a:latin typeface="Libre Franklin"/>
                <a:ea typeface="Libre Franklin"/>
                <a:cs typeface="Libre Franklin"/>
                <a:sym typeface="Libre Franklin"/>
              </a:defRPr>
            </a:lvl9pPr>
          </a:lstStyle>
          <a:p/>
        </p:txBody>
      </p:sp>
      <p:sp>
        <p:nvSpPr>
          <p:cNvPr id="43" name="Google Shape;43;p3"/>
          <p:cNvSpPr/>
          <p:nvPr/>
        </p:nvSpPr>
        <p:spPr>
          <a:xfrm>
            <a:off x="0" y="1402081"/>
            <a:ext cx="9144000" cy="45719"/>
          </a:xfrm>
          <a:prstGeom prst="rect">
            <a:avLst/>
          </a:prstGeom>
          <a:solidFill>
            <a:srgbClr val="3252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44" name="Google Shape;44;p3"/>
          <p:cNvSpPr txBox="1"/>
          <p:nvPr/>
        </p:nvSpPr>
        <p:spPr>
          <a:xfrm>
            <a:off x="3467100" y="6520934"/>
            <a:ext cx="2209800" cy="18466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0" i="0" lang="en-US" sz="1200" u="none" cap="none" strike="noStrike">
                <a:solidFill>
                  <a:schemeClr val="dk1"/>
                </a:solidFill>
                <a:latin typeface="Arial"/>
                <a:ea typeface="Arial"/>
                <a:cs typeface="Arial"/>
                <a:sym typeface="Arial"/>
              </a:rPr>
              <a:t>© 2018  Cengage Learning</a:t>
            </a:r>
            <a:endParaRPr/>
          </a:p>
        </p:txBody>
      </p:sp>
      <p:sp>
        <p:nvSpPr>
          <p:cNvPr id="45" name="Google Shape;45;p3"/>
          <p:cNvSpPr txBox="1"/>
          <p:nvPr/>
        </p:nvSpPr>
        <p:spPr>
          <a:xfrm>
            <a:off x="8521700" y="6477000"/>
            <a:ext cx="457200" cy="230832"/>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fld id="{00000000-1234-1234-1234-123412341234}" type="slidenum">
              <a:rPr b="0" i="0" lang="en-US" sz="1500" u="none" cap="none" strike="noStrike">
                <a:solidFill>
                  <a:schemeClr val="dk1"/>
                </a:solidFill>
                <a:latin typeface="Tahoma"/>
                <a:ea typeface="Tahoma"/>
                <a:cs typeface="Tahoma"/>
                <a:sym typeface="Tahoma"/>
              </a:rPr>
              <a:t>‹#›</a:t>
            </a:fld>
            <a:endParaRPr b="0" i="0" sz="1500" u="none" cap="none" strike="noStrike">
              <a:solidFill>
                <a:schemeClr val="dk1"/>
              </a:solidFill>
              <a:latin typeface="Tahoma"/>
              <a:ea typeface="Tahoma"/>
              <a:cs typeface="Tahoma"/>
              <a:sym typeface="Tahoma"/>
            </a:endParaRPr>
          </a:p>
        </p:txBody>
      </p:sp>
      <p:sp>
        <p:nvSpPr>
          <p:cNvPr id="46" name="Google Shape;46;p3"/>
          <p:cNvSpPr/>
          <p:nvPr/>
        </p:nvSpPr>
        <p:spPr>
          <a:xfrm flipH="1" rot="10800000">
            <a:off x="-9144" y="-12700"/>
            <a:ext cx="9162288" cy="64008"/>
          </a:xfrm>
          <a:prstGeom prst="rect">
            <a:avLst/>
          </a:prstGeom>
          <a:solidFill>
            <a:srgbClr val="3252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47" name="Google Shape;47;p3"/>
          <p:cNvSpPr/>
          <p:nvPr/>
        </p:nvSpPr>
        <p:spPr>
          <a:xfrm flipH="1" rot="10800000">
            <a:off x="-9144" y="52390"/>
            <a:ext cx="9162288" cy="45720"/>
          </a:xfrm>
          <a:prstGeom prst="rect">
            <a:avLst/>
          </a:prstGeom>
          <a:solidFill>
            <a:srgbClr val="E6DAC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48" name="Google Shape;48;p3"/>
          <p:cNvSpPr/>
          <p:nvPr/>
        </p:nvSpPr>
        <p:spPr>
          <a:xfrm>
            <a:off x="-9144" y="6808506"/>
            <a:ext cx="9162288" cy="64008"/>
          </a:xfrm>
          <a:prstGeom prst="rect">
            <a:avLst/>
          </a:prstGeom>
          <a:solidFill>
            <a:srgbClr val="3252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49" name="Google Shape;49;p3"/>
          <p:cNvSpPr/>
          <p:nvPr/>
        </p:nvSpPr>
        <p:spPr>
          <a:xfrm>
            <a:off x="-9144" y="6760536"/>
            <a:ext cx="9162288" cy="45720"/>
          </a:xfrm>
          <a:prstGeom prst="rect">
            <a:avLst/>
          </a:prstGeom>
          <a:solidFill>
            <a:srgbClr val="E6DAC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pic>
        <p:nvPicPr>
          <p:cNvPr id="50" name="Google Shape;50;p3"/>
          <p:cNvPicPr preferRelativeResize="0"/>
          <p:nvPr/>
        </p:nvPicPr>
        <p:blipFill rotWithShape="1">
          <a:blip r:embed="rId1">
            <a:alphaModFix/>
          </a:blip>
          <a:srcRect b="0" l="0" r="0" t="0"/>
          <a:stretch/>
        </p:blipFill>
        <p:spPr>
          <a:xfrm>
            <a:off x="114300" y="6313972"/>
            <a:ext cx="1371600" cy="420922"/>
          </a:xfrm>
          <a:prstGeom prst="rect">
            <a:avLst/>
          </a:prstGeom>
          <a:noFill/>
          <a:ln>
            <a:noFill/>
          </a:ln>
        </p:spPr>
      </p:pic>
      <p:sp>
        <p:nvSpPr>
          <p:cNvPr id="51" name="Google Shape;51;p3"/>
          <p:cNvSpPr/>
          <p:nvPr/>
        </p:nvSpPr>
        <p:spPr>
          <a:xfrm>
            <a:off x="0" y="6210300"/>
            <a:ext cx="9144000" cy="45719"/>
          </a:xfrm>
          <a:prstGeom prst="rect">
            <a:avLst/>
          </a:prstGeom>
          <a:gradFill>
            <a:gsLst>
              <a:gs pos="0">
                <a:srgbClr val="638594"/>
              </a:gs>
              <a:gs pos="46000">
                <a:srgbClr val="638594">
                  <a:alpha val="0"/>
                </a:srgbClr>
              </a:gs>
              <a:gs pos="100000">
                <a:srgbClr val="638594"/>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15"/>
          <p:cNvSpPr txBox="1"/>
          <p:nvPr>
            <p:ph type="ctrTitle"/>
          </p:nvPr>
        </p:nvSpPr>
        <p:spPr>
          <a:xfrm>
            <a:off x="228600" y="177800"/>
            <a:ext cx="8686800" cy="990599"/>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None/>
            </a:pPr>
            <a:r>
              <a:rPr lang="en-US"/>
              <a:t>Section IV: Due Process: The Fifth, Sixth, and Eighth Amendments </a:t>
            </a:r>
            <a:endParaRPr/>
          </a:p>
        </p:txBody>
      </p:sp>
      <p:sp>
        <p:nvSpPr>
          <p:cNvPr id="118" name="Google Shape;118;p15"/>
          <p:cNvSpPr txBox="1"/>
          <p:nvPr>
            <p:ph idx="1" type="subTitle"/>
          </p:nvPr>
        </p:nvSpPr>
        <p:spPr>
          <a:xfrm>
            <a:off x="4191000" y="2743200"/>
            <a:ext cx="4953000" cy="2487840"/>
          </a:xfrm>
          <a:prstGeom prst="rect">
            <a:avLst/>
          </a:prstGeom>
          <a:noFill/>
          <a:ln>
            <a:noFill/>
          </a:ln>
        </p:spPr>
        <p:txBody>
          <a:bodyPr anchorCtr="0" anchor="t" bIns="45700" lIns="91425" spcFirstLastPara="1" rIns="91425" wrap="square" tIns="45700">
            <a:noAutofit/>
          </a:bodyPr>
          <a:lstStyle/>
          <a:p>
            <a:pPr indent="0" lvl="0" marL="0" rtl="0" algn="l">
              <a:spcBef>
                <a:spcPts val="680"/>
              </a:spcBef>
              <a:spcAft>
                <a:spcPts val="0"/>
              </a:spcAft>
              <a:buClr>
                <a:srgbClr val="638594"/>
              </a:buClr>
              <a:buSzPts val="3400"/>
              <a:buNone/>
            </a:pPr>
            <a:r>
              <a:rPr b="1" lang="en-US" sz="3400">
                <a:solidFill>
                  <a:srgbClr val="638594"/>
                </a:solidFill>
              </a:rPr>
              <a:t>The Sixth Amendment: Right to Counsel and a Fair Trial</a:t>
            </a:r>
            <a:endParaRPr b="1" sz="3400">
              <a:solidFill>
                <a:srgbClr val="638594"/>
              </a:solidFill>
            </a:endParaRPr>
          </a:p>
        </p:txBody>
      </p:sp>
      <p:sp>
        <p:nvSpPr>
          <p:cNvPr id="119" name="Google Shape;119;p15"/>
          <p:cNvSpPr txBox="1"/>
          <p:nvPr>
            <p:ph idx="2" type="body"/>
          </p:nvPr>
        </p:nvSpPr>
        <p:spPr>
          <a:xfrm>
            <a:off x="4267200" y="5638326"/>
            <a:ext cx="2209800" cy="238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None/>
            </a:pPr>
            <a:r>
              <a:rPr lang="en-US"/>
              <a:t>© 2018  Cengage Learning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16"/>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Introduction </a:t>
            </a:r>
            <a:endParaRPr/>
          </a:p>
        </p:txBody>
      </p:sp>
      <p:sp>
        <p:nvSpPr>
          <p:cNvPr id="125" name="Google Shape;125;p16"/>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2800"/>
              <a:buChar char="•"/>
            </a:pPr>
            <a:r>
              <a:rPr lang="en-US"/>
              <a:t>The Sixth Amendment is not that familiar to the public.</a:t>
            </a:r>
            <a:endParaRPr/>
          </a:p>
          <a:p>
            <a:pPr indent="-320040" lvl="0" marL="320040" rtl="0" algn="l">
              <a:spcBef>
                <a:spcPts val="560"/>
              </a:spcBef>
              <a:spcAft>
                <a:spcPts val="0"/>
              </a:spcAft>
              <a:buClr>
                <a:schemeClr val="dk2"/>
              </a:buClr>
              <a:buSzPts val="2800"/>
              <a:buChar char="•"/>
            </a:pPr>
            <a:r>
              <a:rPr lang="en-US"/>
              <a:t>It deals with the fairness at trial and the right to a lawyer during the time leading up to and during prosecution.</a:t>
            </a:r>
            <a:endParaRPr/>
          </a:p>
          <a:p>
            <a:pPr indent="-320040" lvl="0" marL="320040" rtl="0" algn="l">
              <a:spcBef>
                <a:spcPts val="560"/>
              </a:spcBef>
              <a:spcAft>
                <a:spcPts val="0"/>
              </a:spcAft>
              <a:buClr>
                <a:schemeClr val="dk2"/>
              </a:buClr>
              <a:buSzPts val="2800"/>
              <a:buChar char="•"/>
            </a:pPr>
            <a:r>
              <a:rPr lang="en-US"/>
              <a:t>The Sixth Amendment protects the individual against the government’s unlimited resources and ensures a fair trial.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17"/>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t>The Seven Discrete Clauses of the Sixth Amendment (slide 1 of 7)</a:t>
            </a:r>
            <a:endParaRPr/>
          </a:p>
        </p:txBody>
      </p:sp>
      <p:sp>
        <p:nvSpPr>
          <p:cNvPr id="131" name="Google Shape;131;p17"/>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2800"/>
              <a:buChar char="•"/>
            </a:pPr>
            <a:r>
              <a:rPr lang="en-US"/>
              <a:t>Speedy and Public Trial</a:t>
            </a:r>
            <a:endParaRPr/>
          </a:p>
          <a:p>
            <a:pPr indent="-320039" lvl="1" marL="731520" rtl="0" algn="l">
              <a:spcBef>
                <a:spcPts val="600"/>
              </a:spcBef>
              <a:spcAft>
                <a:spcPts val="0"/>
              </a:spcAft>
              <a:buClr>
                <a:schemeClr val="dk2"/>
              </a:buClr>
              <a:buSzPts val="2400"/>
              <a:buChar char="•"/>
            </a:pPr>
            <a:r>
              <a:rPr lang="en-US"/>
              <a:t>The Sixth Amendment requires a </a:t>
            </a:r>
            <a:r>
              <a:rPr i="1" lang="en-US"/>
              <a:t>speedy</a:t>
            </a:r>
            <a:r>
              <a:rPr lang="en-US"/>
              <a:t> and </a:t>
            </a:r>
            <a:r>
              <a:rPr i="1" lang="en-US"/>
              <a:t>public </a:t>
            </a:r>
            <a:r>
              <a:rPr lang="en-US"/>
              <a:t>trial.</a:t>
            </a:r>
            <a:endParaRPr/>
          </a:p>
          <a:p>
            <a:pPr indent="-320039" lvl="1" marL="731520" rtl="0" algn="l">
              <a:spcBef>
                <a:spcPts val="600"/>
              </a:spcBef>
              <a:spcAft>
                <a:spcPts val="0"/>
              </a:spcAft>
              <a:buClr>
                <a:schemeClr val="dk2"/>
              </a:buClr>
              <a:buSzPts val="2400"/>
              <a:buChar char="•"/>
            </a:pPr>
            <a:r>
              <a:rPr lang="en-US"/>
              <a:t>Delay that harms the accused’s defense may cause the charges to be dismissed.</a:t>
            </a:r>
            <a:endParaRPr/>
          </a:p>
          <a:p>
            <a:pPr indent="-320039" lvl="1" marL="731520" rtl="0" algn="l">
              <a:spcBef>
                <a:spcPts val="600"/>
              </a:spcBef>
              <a:spcAft>
                <a:spcPts val="0"/>
              </a:spcAft>
              <a:buClr>
                <a:schemeClr val="dk2"/>
              </a:buClr>
              <a:buSzPts val="2400"/>
              <a:buChar char="•"/>
            </a:pPr>
            <a:r>
              <a:rPr lang="en-US"/>
              <a:t>A delayed or prolonged trial is inherently unfair.</a:t>
            </a:r>
            <a:endParaRPr/>
          </a:p>
          <a:p>
            <a:pPr indent="-274319" lvl="2" marL="1097280" rtl="0" algn="l">
              <a:spcBef>
                <a:spcPts val="600"/>
              </a:spcBef>
              <a:spcAft>
                <a:spcPts val="0"/>
              </a:spcAft>
              <a:buClr>
                <a:schemeClr val="dk2"/>
              </a:buClr>
              <a:buSzPts val="2000"/>
              <a:buChar char="•"/>
            </a:pPr>
            <a:r>
              <a:rPr lang="en-US"/>
              <a:t>With the assumption of a person is innocent until proven guilty, each individual charged with a crime has the right to have their determination made as quickly as possible.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Google Shape;137;p18"/>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i="1" lang="en-US" sz="4000"/>
              <a:t>Barker v. Wingo, 407 U.S. 514 </a:t>
            </a:r>
            <a:r>
              <a:rPr lang="en-US" sz="4000"/>
              <a:t>(1972)</a:t>
            </a:r>
            <a:endParaRPr/>
          </a:p>
        </p:txBody>
      </p:sp>
      <p:sp>
        <p:nvSpPr>
          <p:cNvPr id="138" name="Google Shape;138;p18"/>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42900" lvl="0" marL="479425" rtl="0" algn="l">
              <a:spcBef>
                <a:spcPts val="0"/>
              </a:spcBef>
              <a:spcAft>
                <a:spcPts val="0"/>
              </a:spcAft>
              <a:buClr>
                <a:schemeClr val="dk2"/>
              </a:buClr>
              <a:buSzPts val="2400"/>
              <a:buChar char="•"/>
            </a:pPr>
            <a:r>
              <a:rPr b="1" lang="en-US" sz="2400"/>
              <a:t>Issue: </a:t>
            </a:r>
            <a:r>
              <a:rPr lang="en-US" sz="2400"/>
              <a:t>Defendant charged with murder and tried five years later after numerous continuances by the prosecution. Was the trial “speedy” enough under the Sixth Amendment?</a:t>
            </a:r>
            <a:endParaRPr/>
          </a:p>
          <a:p>
            <a:pPr indent="-342900" lvl="0" marL="479425" rtl="0" algn="l">
              <a:spcBef>
                <a:spcPts val="1080"/>
              </a:spcBef>
              <a:spcAft>
                <a:spcPts val="0"/>
              </a:spcAft>
              <a:buClr>
                <a:schemeClr val="dk2"/>
              </a:buClr>
              <a:buSzPts val="2400"/>
              <a:buChar char="•"/>
            </a:pPr>
            <a:r>
              <a:rPr b="1" lang="en-US" sz="2400"/>
              <a:t>Holding:  </a:t>
            </a:r>
            <a:r>
              <a:rPr lang="en-US" sz="2400"/>
              <a:t>No. Whether a trial is sufficiently “speedy” is determined by:</a:t>
            </a:r>
            <a:endParaRPr/>
          </a:p>
          <a:p>
            <a:pPr indent="-457200" lvl="2" marL="1371600" rtl="0" algn="l">
              <a:spcBef>
                <a:spcPts val="1000"/>
              </a:spcBef>
              <a:spcAft>
                <a:spcPts val="0"/>
              </a:spcAft>
              <a:buClr>
                <a:schemeClr val="dk2"/>
              </a:buClr>
              <a:buSzPts val="2000"/>
              <a:buFont typeface="Noto Sans Symbols"/>
              <a:buAutoNum type="arabicPeriod"/>
            </a:pPr>
            <a:r>
              <a:rPr lang="en-US"/>
              <a:t>The length of the delay.</a:t>
            </a:r>
            <a:endParaRPr/>
          </a:p>
          <a:p>
            <a:pPr indent="-457200" lvl="2" marL="1371600" rtl="0" algn="l">
              <a:spcBef>
                <a:spcPts val="400"/>
              </a:spcBef>
              <a:spcAft>
                <a:spcPts val="0"/>
              </a:spcAft>
              <a:buClr>
                <a:schemeClr val="dk2"/>
              </a:buClr>
              <a:buSzPts val="2000"/>
              <a:buFont typeface="Noto Sans Symbols"/>
              <a:buAutoNum type="arabicPeriod"/>
            </a:pPr>
            <a:r>
              <a:rPr lang="en-US"/>
              <a:t>The reason for the delay.</a:t>
            </a:r>
            <a:endParaRPr/>
          </a:p>
          <a:p>
            <a:pPr indent="-457200" lvl="2" marL="1371600" rtl="0" algn="l">
              <a:spcBef>
                <a:spcPts val="400"/>
              </a:spcBef>
              <a:spcAft>
                <a:spcPts val="0"/>
              </a:spcAft>
              <a:buClr>
                <a:schemeClr val="dk2"/>
              </a:buClr>
              <a:buSzPts val="2000"/>
              <a:buFont typeface="Noto Sans Symbols"/>
              <a:buAutoNum type="arabicPeriod"/>
            </a:pPr>
            <a:r>
              <a:rPr lang="en-US"/>
              <a:t>The defendant’s assertion of this right.</a:t>
            </a:r>
            <a:endParaRPr/>
          </a:p>
          <a:p>
            <a:pPr indent="-457200" lvl="2" marL="1371600" rtl="0" algn="l">
              <a:spcBef>
                <a:spcPts val="400"/>
              </a:spcBef>
              <a:spcAft>
                <a:spcPts val="0"/>
              </a:spcAft>
              <a:buClr>
                <a:schemeClr val="dk2"/>
              </a:buClr>
              <a:buSzPts val="2000"/>
              <a:buFont typeface="Noto Sans Symbols"/>
              <a:buAutoNum type="arabicPeriod"/>
            </a:pPr>
            <a:r>
              <a:rPr lang="en-US"/>
              <a:t>The harm caused.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19"/>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t>The Seven Discrete Clauses of the Sixth Amendment (slide 2 of 7)</a:t>
            </a:r>
            <a:endParaRPr/>
          </a:p>
        </p:txBody>
      </p:sp>
      <p:sp>
        <p:nvSpPr>
          <p:cNvPr id="144" name="Google Shape;144;p19"/>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2800"/>
              <a:buChar char="•"/>
            </a:pPr>
            <a:r>
              <a:rPr lang="en-US"/>
              <a:t>An Impartial and Representative Jury</a:t>
            </a:r>
            <a:endParaRPr/>
          </a:p>
          <a:p>
            <a:pPr indent="-320039" lvl="1" marL="731520" rtl="0" algn="l">
              <a:spcBef>
                <a:spcPts val="1080"/>
              </a:spcBef>
              <a:spcAft>
                <a:spcPts val="0"/>
              </a:spcAft>
              <a:buClr>
                <a:schemeClr val="dk2"/>
              </a:buClr>
              <a:buSzPts val="2400"/>
              <a:buChar char="•"/>
            </a:pPr>
            <a:r>
              <a:rPr lang="en-US"/>
              <a:t>All crimes involving the potential of jail time do not require a jury trial.</a:t>
            </a:r>
            <a:endParaRPr/>
          </a:p>
          <a:p>
            <a:pPr indent="-320039" lvl="1" marL="731520" rtl="0" algn="l">
              <a:spcBef>
                <a:spcPts val="1080"/>
              </a:spcBef>
              <a:spcAft>
                <a:spcPts val="0"/>
              </a:spcAft>
              <a:buClr>
                <a:schemeClr val="dk2"/>
              </a:buClr>
              <a:buSzPts val="2400"/>
              <a:buChar char="•"/>
            </a:pPr>
            <a:r>
              <a:rPr lang="en-US"/>
              <a:t>“Petty crimes” do not require a jury trial.</a:t>
            </a:r>
            <a:endParaRPr/>
          </a:p>
          <a:p>
            <a:pPr indent="-274319" lvl="2" marL="1097280" rtl="0" algn="l">
              <a:spcBef>
                <a:spcPts val="1000"/>
              </a:spcBef>
              <a:spcAft>
                <a:spcPts val="0"/>
              </a:spcAft>
              <a:buClr>
                <a:schemeClr val="dk2"/>
              </a:buClr>
              <a:buSzPts val="2000"/>
              <a:buChar char="•"/>
            </a:pPr>
            <a:r>
              <a:rPr lang="en-US"/>
              <a:t>No definition of what a petty crime is</a:t>
            </a:r>
            <a:endParaRPr/>
          </a:p>
          <a:p>
            <a:pPr indent="-320039" lvl="1" marL="731520" rtl="0" algn="l">
              <a:spcBef>
                <a:spcPts val="1080"/>
              </a:spcBef>
              <a:spcAft>
                <a:spcPts val="0"/>
              </a:spcAft>
              <a:buClr>
                <a:schemeClr val="dk2"/>
              </a:buClr>
              <a:buSzPts val="2400"/>
              <a:buChar char="•"/>
            </a:pPr>
            <a:r>
              <a:rPr lang="en-US"/>
              <a:t>More serious offenses warrant a jury trial.</a:t>
            </a:r>
            <a:endParaRPr/>
          </a:p>
          <a:p>
            <a:pPr indent="-274319" lvl="2" marL="1097280" rtl="0" algn="l">
              <a:spcBef>
                <a:spcPts val="1000"/>
              </a:spcBef>
              <a:spcAft>
                <a:spcPts val="0"/>
              </a:spcAft>
              <a:buClr>
                <a:schemeClr val="dk2"/>
              </a:buClr>
              <a:buSzPts val="2000"/>
              <a:buChar char="•"/>
            </a:pPr>
            <a:r>
              <a:rPr lang="en-US"/>
              <a:t>Generally those punishments could exceed jail time of six months.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Google Shape;150;p20"/>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t>The Seven Discrete Clauses of the Sixth Amendment (slide 3 of 7)</a:t>
            </a:r>
            <a:endParaRPr/>
          </a:p>
        </p:txBody>
      </p:sp>
      <p:sp>
        <p:nvSpPr>
          <p:cNvPr id="151" name="Google Shape;151;p20"/>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3200"/>
              <a:buChar char="•"/>
            </a:pPr>
            <a:r>
              <a:rPr b="1" i="1" lang="en-US" sz="3200"/>
              <a:t>Voir dire</a:t>
            </a:r>
            <a:endParaRPr/>
          </a:p>
          <a:p>
            <a:pPr indent="-320039" lvl="1" marL="731520" rtl="0" algn="l">
              <a:spcBef>
                <a:spcPts val="560"/>
              </a:spcBef>
              <a:spcAft>
                <a:spcPts val="0"/>
              </a:spcAft>
              <a:buClr>
                <a:schemeClr val="dk2"/>
              </a:buClr>
              <a:buSzPts val="2800"/>
              <a:buChar char="•"/>
            </a:pPr>
            <a:r>
              <a:rPr lang="en-US" sz="2800"/>
              <a:t>The process of questioning potential jurors to determine their impartiality.</a:t>
            </a:r>
            <a:endParaRPr b="1" sz="2800"/>
          </a:p>
          <a:p>
            <a:pPr indent="-320040" lvl="0" marL="320040" rtl="0" algn="l">
              <a:spcBef>
                <a:spcPts val="640"/>
              </a:spcBef>
              <a:spcAft>
                <a:spcPts val="0"/>
              </a:spcAft>
              <a:buClr>
                <a:schemeClr val="dk2"/>
              </a:buClr>
              <a:buSzPts val="3200"/>
              <a:buChar char="•"/>
            </a:pPr>
            <a:r>
              <a:rPr b="1" lang="en-US" sz="3200"/>
              <a:t>Peremptory challenges</a:t>
            </a:r>
            <a:endParaRPr/>
          </a:p>
          <a:p>
            <a:pPr indent="-320039" lvl="1" marL="731520" rtl="0" algn="l">
              <a:spcBef>
                <a:spcPts val="560"/>
              </a:spcBef>
              <a:spcAft>
                <a:spcPts val="0"/>
              </a:spcAft>
              <a:buClr>
                <a:schemeClr val="dk2"/>
              </a:buClr>
              <a:buSzPts val="2800"/>
              <a:buChar char="•"/>
            </a:pPr>
            <a:r>
              <a:rPr lang="en-US" sz="2800"/>
              <a:t>A specific number of allowances given to each side in a case so that they may assert to remove a potential juror for any reason whatsoever.</a:t>
            </a:r>
            <a:endParaRPr b="1" sz="2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1"/>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t>The Seven Discrete Clauses of the Sixth Amendment (slide 4 of 7)</a:t>
            </a:r>
            <a:endParaRPr/>
          </a:p>
        </p:txBody>
      </p:sp>
      <p:sp>
        <p:nvSpPr>
          <p:cNvPr id="157" name="Google Shape;157;p21"/>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lnSpc>
                <a:spcPct val="95000"/>
              </a:lnSpc>
              <a:spcBef>
                <a:spcPts val="0"/>
              </a:spcBef>
              <a:spcAft>
                <a:spcPts val="0"/>
              </a:spcAft>
              <a:buClr>
                <a:schemeClr val="dk2"/>
              </a:buClr>
              <a:buSzPts val="2800"/>
              <a:buChar char="•"/>
            </a:pPr>
            <a:r>
              <a:rPr lang="en-US"/>
              <a:t>Where the Trial is Held</a:t>
            </a:r>
            <a:endParaRPr/>
          </a:p>
          <a:p>
            <a:pPr indent="-320039" lvl="1" marL="731520" rtl="0" algn="l">
              <a:lnSpc>
                <a:spcPct val="95000"/>
              </a:lnSpc>
              <a:spcBef>
                <a:spcPts val="200"/>
              </a:spcBef>
              <a:spcAft>
                <a:spcPts val="0"/>
              </a:spcAft>
              <a:buClr>
                <a:schemeClr val="dk2"/>
              </a:buClr>
              <a:buSzPts val="2400"/>
              <a:buChar char="•"/>
            </a:pPr>
            <a:r>
              <a:rPr lang="en-US"/>
              <a:t>Sixth Amendment requires that the trial occur in the district in which the crime was committed.</a:t>
            </a:r>
            <a:endParaRPr/>
          </a:p>
          <a:p>
            <a:pPr indent="-320039" lvl="1" marL="731520" rtl="0" algn="l">
              <a:lnSpc>
                <a:spcPct val="95000"/>
              </a:lnSpc>
              <a:spcBef>
                <a:spcPts val="200"/>
              </a:spcBef>
              <a:spcAft>
                <a:spcPts val="0"/>
              </a:spcAft>
              <a:buClr>
                <a:schemeClr val="dk2"/>
              </a:buClr>
              <a:buSzPts val="2400"/>
              <a:buChar char="•"/>
            </a:pPr>
            <a:r>
              <a:rPr b="1" lang="en-US"/>
              <a:t>Venue </a:t>
            </a:r>
            <a:r>
              <a:rPr lang="en-US"/>
              <a:t>is the geographical area in which a specific case may come to trial, and the area from which the jury is selected.</a:t>
            </a:r>
            <a:endParaRPr b="1"/>
          </a:p>
          <a:p>
            <a:pPr indent="-320039" lvl="1" marL="731520" rtl="0" algn="l">
              <a:lnSpc>
                <a:spcPct val="95000"/>
              </a:lnSpc>
              <a:spcBef>
                <a:spcPts val="200"/>
              </a:spcBef>
              <a:spcAft>
                <a:spcPts val="0"/>
              </a:spcAft>
              <a:buClr>
                <a:schemeClr val="dk2"/>
              </a:buClr>
              <a:buSzPts val="2400"/>
              <a:buChar char="•"/>
            </a:pPr>
            <a:r>
              <a:rPr lang="en-US"/>
              <a:t>A defendant may seek a change of venue for several reasons:</a:t>
            </a:r>
            <a:endParaRPr/>
          </a:p>
          <a:p>
            <a:pPr indent="-342900" lvl="2" marL="1165860" rtl="0" algn="l">
              <a:lnSpc>
                <a:spcPct val="95000"/>
              </a:lnSpc>
              <a:spcBef>
                <a:spcPts val="200"/>
              </a:spcBef>
              <a:spcAft>
                <a:spcPts val="0"/>
              </a:spcAft>
              <a:buClr>
                <a:schemeClr val="dk2"/>
              </a:buClr>
              <a:buSzPts val="2000"/>
              <a:buChar char="•"/>
            </a:pPr>
            <a:r>
              <a:rPr lang="en-US"/>
              <a:t>Such prejudice in the county where the case is to be tried that the defendant cannot obtain a fair and impartial trial there.</a:t>
            </a:r>
            <a:endParaRPr/>
          </a:p>
          <a:p>
            <a:pPr indent="-342900" lvl="2" marL="1165860" rtl="0" algn="l">
              <a:lnSpc>
                <a:spcPct val="95000"/>
              </a:lnSpc>
              <a:spcBef>
                <a:spcPts val="800"/>
              </a:spcBef>
              <a:spcAft>
                <a:spcPts val="0"/>
              </a:spcAft>
              <a:buClr>
                <a:schemeClr val="dk2"/>
              </a:buClr>
              <a:buSzPts val="2000"/>
              <a:buChar char="•"/>
            </a:pPr>
            <a:r>
              <a:rPr lang="en-US"/>
              <a:t>Another location is much more convenient for the parties and witness than the intended place of trial, and the interests of justice require a transfer of location.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2"/>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t>The Seven Discrete Clauses of the Sixth Amendment (slide 5 of 7)</a:t>
            </a:r>
            <a:endParaRPr/>
          </a:p>
        </p:txBody>
      </p:sp>
      <p:sp>
        <p:nvSpPr>
          <p:cNvPr id="163" name="Google Shape;163;p22"/>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2800"/>
              <a:buFont typeface="Arial"/>
              <a:buChar char="•"/>
            </a:pPr>
            <a:r>
              <a:rPr lang="en-US"/>
              <a:t>Being Informed of the Accusation</a:t>
            </a:r>
            <a:endParaRPr/>
          </a:p>
          <a:p>
            <a:pPr indent="-320039" lvl="1" marL="731520" rtl="0" algn="l">
              <a:spcBef>
                <a:spcPts val="480"/>
              </a:spcBef>
              <a:spcAft>
                <a:spcPts val="0"/>
              </a:spcAft>
              <a:buClr>
                <a:schemeClr val="dk2"/>
              </a:buClr>
              <a:buSzPts val="2400"/>
              <a:buChar char="•"/>
            </a:pPr>
            <a:r>
              <a:rPr lang="en-US"/>
              <a:t>Fairness dictates that those accused know what they are being accused of.</a:t>
            </a:r>
            <a:endParaRPr/>
          </a:p>
          <a:p>
            <a:pPr indent="-320040" lvl="0" marL="320040" rtl="0" algn="l">
              <a:spcBef>
                <a:spcPts val="560"/>
              </a:spcBef>
              <a:spcAft>
                <a:spcPts val="0"/>
              </a:spcAft>
              <a:buClr>
                <a:schemeClr val="dk2"/>
              </a:buClr>
              <a:buSzPts val="2800"/>
              <a:buFont typeface="Arial"/>
              <a:buChar char="•"/>
            </a:pPr>
            <a:r>
              <a:rPr lang="en-US"/>
              <a:t>The Right to Confront Witnesses</a:t>
            </a:r>
            <a:endParaRPr/>
          </a:p>
          <a:p>
            <a:pPr indent="-320039" lvl="1" marL="731520" rtl="0" algn="l">
              <a:spcBef>
                <a:spcPts val="480"/>
              </a:spcBef>
              <a:spcAft>
                <a:spcPts val="0"/>
              </a:spcAft>
              <a:buClr>
                <a:schemeClr val="dk2"/>
              </a:buClr>
              <a:buSzPts val="2400"/>
              <a:buChar char="•"/>
            </a:pPr>
            <a:r>
              <a:rPr lang="en-US"/>
              <a:t>A</a:t>
            </a:r>
            <a:r>
              <a:rPr b="1" lang="en-US"/>
              <a:t> testimonial statement</a:t>
            </a:r>
            <a:r>
              <a:rPr lang="en-US"/>
              <a:t> is a solemn declaration or affirmation made to establish or prove a fact.</a:t>
            </a:r>
            <a:endParaRPr b="1"/>
          </a:p>
          <a:p>
            <a:pPr indent="-320039" lvl="1" marL="731520" rtl="0" algn="l">
              <a:spcBef>
                <a:spcPts val="480"/>
              </a:spcBef>
              <a:spcAft>
                <a:spcPts val="0"/>
              </a:spcAft>
              <a:buClr>
                <a:schemeClr val="dk2"/>
              </a:buClr>
              <a:buSzPts val="2400"/>
              <a:buChar char="•"/>
            </a:pPr>
            <a:r>
              <a:rPr i="1" lang="en-US"/>
              <a:t>Michigan v. Bryant </a:t>
            </a:r>
            <a:r>
              <a:rPr lang="en-US"/>
              <a:t>(2011): It does not violate the Confrontation Clause to admit a statement from a dying person as evidence, when there is no chance for the defendant to confront the witness.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sp>
        <p:nvSpPr>
          <p:cNvPr id="169" name="Google Shape;169;p23"/>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i="1" lang="en-US" sz="4000"/>
              <a:t>Powell v. Alabama , 287 U.S. 45 </a:t>
            </a:r>
            <a:r>
              <a:rPr lang="en-US" sz="4000"/>
              <a:t>(1932)</a:t>
            </a:r>
            <a:endParaRPr/>
          </a:p>
        </p:txBody>
      </p:sp>
      <p:sp>
        <p:nvSpPr>
          <p:cNvPr id="170" name="Google Shape;170;p23"/>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42900" lvl="0" marL="479425" rtl="0" algn="l">
              <a:spcBef>
                <a:spcPts val="0"/>
              </a:spcBef>
              <a:spcAft>
                <a:spcPts val="0"/>
              </a:spcAft>
              <a:buClr>
                <a:schemeClr val="dk2"/>
              </a:buClr>
              <a:buSzPts val="2400"/>
              <a:buChar char="•"/>
            </a:pPr>
            <a:r>
              <a:rPr b="1" lang="en-US" sz="2400"/>
              <a:t>Issue: </a:t>
            </a:r>
            <a:r>
              <a:rPr lang="en-US" sz="2400"/>
              <a:t>Nine black youths—young, ignorant, and illiterate—were accused of raping two white women. Alabama officials sprinted through the legal proceedings: a total of three trials took one day and all nine were sentenced to death. They’re known as the “Scottsboro” boys. Did the trials violate the Due Process Clause of the Fourteenth Amendment?</a:t>
            </a:r>
            <a:endParaRPr/>
          </a:p>
          <a:p>
            <a:pPr indent="-342900" lvl="0" marL="479425" rtl="0" algn="l">
              <a:spcBef>
                <a:spcPts val="1080"/>
              </a:spcBef>
              <a:spcAft>
                <a:spcPts val="0"/>
              </a:spcAft>
              <a:buClr>
                <a:schemeClr val="dk2"/>
              </a:buClr>
              <a:buSzPts val="2400"/>
              <a:buChar char="•"/>
            </a:pPr>
            <a:r>
              <a:rPr b="1" lang="en-US" sz="2400"/>
              <a:t>Holding:  </a:t>
            </a:r>
            <a:r>
              <a:rPr lang="en-US" sz="2400"/>
              <a:t>Yes. The defendants were not given reasonable time and opportunity to secure counsel in their defense.</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24"/>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i="1" lang="en-US" sz="4000"/>
              <a:t>Gideon v. Wainwright , 372 U.S. 335 </a:t>
            </a:r>
            <a:r>
              <a:rPr lang="en-US" sz="4000"/>
              <a:t>(1963)</a:t>
            </a:r>
            <a:endParaRPr/>
          </a:p>
        </p:txBody>
      </p:sp>
      <p:sp>
        <p:nvSpPr>
          <p:cNvPr id="177" name="Google Shape;177;p24"/>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42900" lvl="0" marL="479425" rtl="0" algn="l">
              <a:spcBef>
                <a:spcPts val="0"/>
              </a:spcBef>
              <a:spcAft>
                <a:spcPts val="0"/>
              </a:spcAft>
              <a:buClr>
                <a:schemeClr val="dk2"/>
              </a:buClr>
              <a:buSzPts val="2200"/>
              <a:buChar char="•"/>
            </a:pPr>
            <a:r>
              <a:rPr b="1" lang="en-US" sz="2200"/>
              <a:t>Issue: </a:t>
            </a:r>
            <a:r>
              <a:rPr lang="en-US" sz="2200"/>
              <a:t>The trial judge denied Gideon’s request for counsel because Florida law only permitted appointment of counsel for poor defendants charged with capital offenses, and Gideon was charged with a felony.  Was Gideon denied his right to counsel under the Sixth Amendment?</a:t>
            </a:r>
            <a:endParaRPr/>
          </a:p>
          <a:p>
            <a:pPr indent="-342900" lvl="0" marL="479425" rtl="0" algn="l">
              <a:spcBef>
                <a:spcPts val="600"/>
              </a:spcBef>
              <a:spcAft>
                <a:spcPts val="0"/>
              </a:spcAft>
              <a:buClr>
                <a:schemeClr val="dk2"/>
              </a:buClr>
              <a:buSzPts val="2200"/>
              <a:buChar char="•"/>
            </a:pPr>
            <a:r>
              <a:rPr b="1" lang="en-US" sz="2200"/>
              <a:t>Holding:  </a:t>
            </a:r>
            <a:r>
              <a:rPr lang="en-US" sz="2200"/>
              <a:t>Yes. The Court held that the Sixth Amendment’s guarantee of counsel is a fundamental right essential to a fair trial and, as such, applies the states through the Fourteenth Amendment for this “deprivation of liberty.” Not only was the right to counsel absolute, but also in all serious cases, </a:t>
            </a:r>
            <a:r>
              <a:rPr b="1" lang="en-US" sz="2200"/>
              <a:t>indigent</a:t>
            </a:r>
            <a:r>
              <a:rPr lang="en-US" sz="2200"/>
              <a:t> defendants accused of a felony were to be provided with legal counsel.</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25"/>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i="1" lang="en-US" sz="4000"/>
              <a:t>Argersinger v. Hamlin , 407 U.S. 25 </a:t>
            </a:r>
            <a:r>
              <a:rPr lang="en-US" sz="4000"/>
              <a:t>(1972)</a:t>
            </a:r>
            <a:endParaRPr/>
          </a:p>
        </p:txBody>
      </p:sp>
      <p:sp>
        <p:nvSpPr>
          <p:cNvPr id="184" name="Google Shape;184;p25"/>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42900" lvl="0" marL="479425" rtl="0" algn="l">
              <a:spcBef>
                <a:spcPts val="0"/>
              </a:spcBef>
              <a:spcAft>
                <a:spcPts val="0"/>
              </a:spcAft>
              <a:buClr>
                <a:schemeClr val="dk2"/>
              </a:buClr>
              <a:buSzPts val="2400"/>
              <a:buChar char="•"/>
            </a:pPr>
            <a:r>
              <a:rPr b="1" lang="en-US" sz="2400"/>
              <a:t>Issue: </a:t>
            </a:r>
            <a:r>
              <a:rPr lang="en-US" sz="2400"/>
              <a:t>Argersinger was an indigent charged with carrying a concealed weapon with a maximum penalty of six months in jail and a $1,000 fine. Argersinger was not represented by an attorney; was he entitled to one?</a:t>
            </a:r>
            <a:endParaRPr/>
          </a:p>
          <a:p>
            <a:pPr indent="-342900" lvl="0" marL="479425" rtl="0" algn="l">
              <a:spcBef>
                <a:spcPts val="1200"/>
              </a:spcBef>
              <a:spcAft>
                <a:spcPts val="0"/>
              </a:spcAft>
              <a:buClr>
                <a:schemeClr val="dk2"/>
              </a:buClr>
              <a:buSzPts val="2400"/>
              <a:buChar char="•"/>
            </a:pPr>
            <a:r>
              <a:rPr b="1" lang="en-US" sz="2400"/>
              <a:t>Holding:  </a:t>
            </a:r>
            <a:r>
              <a:rPr lang="en-US" sz="2400"/>
              <a:t>Yes. The Court extended the right to an attorney to defendants accused of misdemeanor offenses. Any time the penalty could include prison, the defendant must have access to a lawyer. </a:t>
            </a:r>
            <a:endParaRPr sz="24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26"/>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3800"/>
              <a:t>Right to Counsel at Critical Stages of Criminal Proceedings (slide 1 of 5)</a:t>
            </a:r>
            <a:endParaRPr/>
          </a:p>
        </p:txBody>
      </p:sp>
      <p:sp>
        <p:nvSpPr>
          <p:cNvPr id="191" name="Google Shape;191;p26"/>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lnSpc>
                <a:spcPct val="95000"/>
              </a:lnSpc>
              <a:spcBef>
                <a:spcPts val="0"/>
              </a:spcBef>
              <a:spcAft>
                <a:spcPts val="0"/>
              </a:spcAft>
              <a:buClr>
                <a:schemeClr val="dk2"/>
              </a:buClr>
              <a:buSzPts val="2800"/>
              <a:buChar char="•"/>
            </a:pPr>
            <a:r>
              <a:rPr lang="en-US"/>
              <a:t>The Supreme Court has held that no one may be imprisoned for any level of crime without legal representation, unless the accused has knowingly and intelligently waived their right.</a:t>
            </a:r>
            <a:endParaRPr/>
          </a:p>
          <a:p>
            <a:pPr indent="-320040" lvl="0" marL="320040" rtl="0" algn="l">
              <a:lnSpc>
                <a:spcPct val="95000"/>
              </a:lnSpc>
              <a:spcBef>
                <a:spcPts val="670"/>
              </a:spcBef>
              <a:spcAft>
                <a:spcPts val="0"/>
              </a:spcAft>
              <a:buClr>
                <a:schemeClr val="dk2"/>
              </a:buClr>
              <a:buSzPts val="2800"/>
              <a:buChar char="•"/>
            </a:pPr>
            <a:r>
              <a:rPr lang="en-US"/>
              <a:t>Sixth Amendment right to legal counsel occurs at every </a:t>
            </a:r>
            <a:r>
              <a:rPr b="1" lang="en-US"/>
              <a:t>critical stage</a:t>
            </a:r>
            <a:r>
              <a:rPr lang="en-US"/>
              <a:t> of a criminal proceeding, including during the investigation, at hearings, and during the trial.</a:t>
            </a:r>
            <a:endParaRPr/>
          </a:p>
          <a:p>
            <a:pPr indent="-320039" lvl="1" marL="731520" rtl="0" algn="l">
              <a:lnSpc>
                <a:spcPct val="95000"/>
              </a:lnSpc>
              <a:spcBef>
                <a:spcPts val="670"/>
              </a:spcBef>
              <a:spcAft>
                <a:spcPts val="0"/>
              </a:spcAft>
              <a:buClr>
                <a:schemeClr val="dk2"/>
              </a:buClr>
              <a:buSzPts val="2400"/>
              <a:buChar char="•"/>
            </a:pPr>
            <a:r>
              <a:rPr lang="en-US"/>
              <a:t>A critical stage is any step during a criminal prosecution where the accused’s rights may be affected by the absence of legal representation.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sp>
        <p:nvSpPr>
          <p:cNvPr id="197" name="Google Shape;197;p27"/>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i="1" lang="en-US" sz="4000"/>
              <a:t>Massiah v. United States , 377 U.S. 201 </a:t>
            </a:r>
            <a:r>
              <a:rPr lang="en-US" sz="4000"/>
              <a:t>(1964)</a:t>
            </a:r>
            <a:endParaRPr/>
          </a:p>
        </p:txBody>
      </p:sp>
      <p:sp>
        <p:nvSpPr>
          <p:cNvPr id="198" name="Google Shape;198;p27"/>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42900" lvl="0" marL="479425" rtl="0" algn="l">
              <a:spcBef>
                <a:spcPts val="0"/>
              </a:spcBef>
              <a:spcAft>
                <a:spcPts val="0"/>
              </a:spcAft>
              <a:buClr>
                <a:schemeClr val="dk2"/>
              </a:buClr>
              <a:buSzPts val="2400"/>
              <a:buChar char="•"/>
            </a:pPr>
            <a:r>
              <a:rPr b="1" lang="en-US" sz="2400"/>
              <a:t>Issue: </a:t>
            </a:r>
            <a:r>
              <a:rPr lang="en-US" sz="2400"/>
              <a:t>After pleading not guilty and being released on bail, a co-defendant cooperated with the police to record defendant’s incriminating statements. Did this violate the Sixth Amendment? </a:t>
            </a:r>
            <a:endParaRPr/>
          </a:p>
          <a:p>
            <a:pPr indent="-342900" lvl="0" marL="479425" rtl="0" algn="l">
              <a:spcBef>
                <a:spcPts val="1080"/>
              </a:spcBef>
              <a:spcAft>
                <a:spcPts val="0"/>
              </a:spcAft>
              <a:buClr>
                <a:schemeClr val="dk2"/>
              </a:buClr>
              <a:buSzPts val="2400"/>
              <a:buChar char="•"/>
            </a:pPr>
            <a:r>
              <a:rPr b="1" lang="en-US" sz="2400"/>
              <a:t>Holding:  </a:t>
            </a:r>
            <a:r>
              <a:rPr lang="en-US" sz="2400"/>
              <a:t>Yes. Though it was proper to continue the investigation, using the co-defendant to interrogate the defendant without his attorney present violated the Sixth Amendment and the statements are excluded as inadmissible.</a:t>
            </a:r>
            <a:endParaRPr sz="24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28"/>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3800"/>
              <a:t>Right to Counsel at Critical Stages of Criminal Proceedings (slide 2 of 5)</a:t>
            </a:r>
            <a:endParaRPr/>
          </a:p>
        </p:txBody>
      </p:sp>
      <p:sp>
        <p:nvSpPr>
          <p:cNvPr id="205" name="Google Shape;205;p28"/>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2800"/>
              <a:buFont typeface="Arial"/>
              <a:buChar char="•"/>
            </a:pPr>
            <a:r>
              <a:rPr lang="en-US"/>
              <a:t>Rights during identification</a:t>
            </a:r>
            <a:endParaRPr/>
          </a:p>
          <a:p>
            <a:pPr indent="-320039" lvl="1" marL="731520" rtl="0" algn="l">
              <a:spcBef>
                <a:spcPts val="480"/>
              </a:spcBef>
              <a:spcAft>
                <a:spcPts val="0"/>
              </a:spcAft>
              <a:buClr>
                <a:schemeClr val="dk2"/>
              </a:buClr>
              <a:buSzPts val="2400"/>
              <a:buChar char="•"/>
            </a:pPr>
            <a:r>
              <a:rPr lang="en-US"/>
              <a:t>Criminal procedure defines ways police identify suspects to victims or other witnesses.</a:t>
            </a:r>
            <a:endParaRPr/>
          </a:p>
          <a:p>
            <a:pPr indent="-320039" lvl="1" marL="731520" rtl="0" algn="l">
              <a:spcBef>
                <a:spcPts val="480"/>
              </a:spcBef>
              <a:spcAft>
                <a:spcPts val="0"/>
              </a:spcAft>
              <a:buClr>
                <a:schemeClr val="dk2"/>
              </a:buClr>
              <a:buSzPts val="2400"/>
              <a:buChar char="•"/>
            </a:pPr>
            <a:r>
              <a:rPr b="1" lang="en-US"/>
              <a:t>Showup</a:t>
            </a:r>
            <a:endParaRPr b="1"/>
          </a:p>
          <a:p>
            <a:pPr indent="-274319" lvl="2" marL="1097280" rtl="0" algn="l">
              <a:spcBef>
                <a:spcPts val="400"/>
              </a:spcBef>
              <a:spcAft>
                <a:spcPts val="0"/>
              </a:spcAft>
              <a:buClr>
                <a:schemeClr val="dk2"/>
              </a:buClr>
              <a:buSzPts val="2000"/>
              <a:buChar char="•"/>
            </a:pPr>
            <a:r>
              <a:rPr lang="en-US"/>
              <a:t>Identification technique in which only one individual is shown to the victim or witness.</a:t>
            </a:r>
            <a:endParaRPr/>
          </a:p>
          <a:p>
            <a:pPr indent="-320039" lvl="1" marL="731520" rtl="0" algn="l">
              <a:spcBef>
                <a:spcPts val="480"/>
              </a:spcBef>
              <a:spcAft>
                <a:spcPts val="0"/>
              </a:spcAft>
              <a:buClr>
                <a:schemeClr val="dk2"/>
              </a:buClr>
              <a:buSzPts val="2400"/>
              <a:buChar char="•"/>
            </a:pPr>
            <a:r>
              <a:rPr b="1" lang="en-US"/>
              <a:t>Lineup</a:t>
            </a:r>
            <a:endParaRPr/>
          </a:p>
          <a:p>
            <a:pPr indent="-274319" lvl="2" marL="1097280" rtl="0" algn="l">
              <a:spcBef>
                <a:spcPts val="400"/>
              </a:spcBef>
              <a:spcAft>
                <a:spcPts val="0"/>
              </a:spcAft>
              <a:buClr>
                <a:schemeClr val="dk2"/>
              </a:buClr>
              <a:buSzPts val="2000"/>
              <a:buChar char="•"/>
            </a:pPr>
            <a:r>
              <a:rPr lang="en-US"/>
              <a:t>Identification technique in which the victim or witness is shown several people, including the suspect.</a:t>
            </a:r>
            <a:endParaRPr/>
          </a:p>
          <a:p>
            <a:pPr indent="-320039" lvl="1" marL="731520" rtl="0" algn="l">
              <a:spcBef>
                <a:spcPts val="480"/>
              </a:spcBef>
              <a:spcAft>
                <a:spcPts val="0"/>
              </a:spcAft>
              <a:buClr>
                <a:schemeClr val="dk2"/>
              </a:buClr>
              <a:buSzPts val="2400"/>
              <a:buChar char="•"/>
            </a:pPr>
            <a:r>
              <a:rPr b="1" lang="en-US"/>
              <a:t>Blind Lineup</a:t>
            </a:r>
            <a:endParaRPr/>
          </a:p>
          <a:p>
            <a:pPr indent="-274319" lvl="2" marL="1097280" rtl="0" algn="l">
              <a:spcBef>
                <a:spcPts val="400"/>
              </a:spcBef>
              <a:spcAft>
                <a:spcPts val="0"/>
              </a:spcAft>
              <a:buClr>
                <a:schemeClr val="dk2"/>
              </a:buClr>
              <a:buSzPts val="2000"/>
              <a:buChar char="•"/>
            </a:pPr>
            <a:r>
              <a:rPr lang="en-US"/>
              <a:t>One conducted by someone who does not know who the suspect is.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29"/>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i="1" lang="en-US" sz="3200"/>
              <a:t>United States v. Wade </a:t>
            </a:r>
            <a:r>
              <a:rPr lang="en-US" sz="3200"/>
              <a:t>&amp; </a:t>
            </a:r>
            <a:r>
              <a:rPr i="1" lang="en-US" sz="3200"/>
              <a:t>Gilbert v. California, </a:t>
            </a:r>
            <a:br>
              <a:rPr i="1" lang="en-US" sz="3200"/>
            </a:br>
            <a:r>
              <a:rPr i="1" lang="en-US" sz="3200"/>
              <a:t>388 U.S. 218 </a:t>
            </a:r>
            <a:r>
              <a:rPr lang="en-US" sz="3200"/>
              <a:t>(1967)</a:t>
            </a:r>
            <a:endParaRPr/>
          </a:p>
        </p:txBody>
      </p:sp>
      <p:sp>
        <p:nvSpPr>
          <p:cNvPr id="212" name="Google Shape;212;p29"/>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42900" lvl="0" marL="479425" rtl="0" algn="l">
              <a:spcBef>
                <a:spcPts val="0"/>
              </a:spcBef>
              <a:spcAft>
                <a:spcPts val="0"/>
              </a:spcAft>
              <a:buClr>
                <a:schemeClr val="dk2"/>
              </a:buClr>
              <a:buSzPts val="2400"/>
              <a:buChar char="•"/>
            </a:pPr>
            <a:r>
              <a:rPr b="1" lang="en-US" sz="2400"/>
              <a:t>Issue: </a:t>
            </a:r>
            <a:r>
              <a:rPr lang="en-US" sz="2400"/>
              <a:t>Two men were brought before witnesses to participate in a line up identification procedure without the benefit of the presence of counsel, after indictment, but prior to trial. Did the defendants have the right to notify their attorneys and have them present at the lineup?</a:t>
            </a:r>
            <a:endParaRPr/>
          </a:p>
          <a:p>
            <a:pPr indent="-342900" lvl="0" marL="479425" rtl="0" algn="l">
              <a:spcBef>
                <a:spcPts val="1080"/>
              </a:spcBef>
              <a:spcAft>
                <a:spcPts val="0"/>
              </a:spcAft>
              <a:buClr>
                <a:schemeClr val="dk2"/>
              </a:buClr>
              <a:buSzPts val="2400"/>
              <a:buChar char="•"/>
            </a:pPr>
            <a:r>
              <a:rPr b="1" lang="en-US" sz="2400"/>
              <a:t>Holding:  </a:t>
            </a:r>
            <a:r>
              <a:rPr lang="en-US" sz="2400"/>
              <a:t>Yes. The Court held that pretrial lineups invoke the Sixth Amendment protection and require that the suspect have a lawyer. This was a critical stage.</a:t>
            </a: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6" name="Shape 216"/>
        <p:cNvGrpSpPr/>
        <p:nvPr/>
      </p:nvGrpSpPr>
      <p:grpSpPr>
        <a:xfrm>
          <a:off x="0" y="0"/>
          <a:ext cx="0" cy="0"/>
          <a:chOff x="0" y="0"/>
          <a:chExt cx="0" cy="0"/>
        </a:xfrm>
      </p:grpSpPr>
      <p:sp>
        <p:nvSpPr>
          <p:cNvPr id="217" name="Google Shape;217;p30"/>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3800"/>
              <a:t>Right to Counsel at Critical Stages of Criminal Proceedings (slide 3 of 5)</a:t>
            </a:r>
            <a:endParaRPr/>
          </a:p>
        </p:txBody>
      </p:sp>
      <p:sp>
        <p:nvSpPr>
          <p:cNvPr id="218" name="Google Shape;218;p30"/>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2800"/>
              <a:buChar char="•"/>
            </a:pPr>
            <a:r>
              <a:rPr i="1" lang="en-US"/>
              <a:t>Foster v. California </a:t>
            </a:r>
            <a:r>
              <a:rPr lang="en-US"/>
              <a:t>(1969)</a:t>
            </a:r>
            <a:endParaRPr/>
          </a:p>
          <a:p>
            <a:pPr indent="-320039" lvl="1" marL="731520" rtl="0" algn="l">
              <a:spcBef>
                <a:spcPts val="480"/>
              </a:spcBef>
              <a:spcAft>
                <a:spcPts val="0"/>
              </a:spcAft>
              <a:buClr>
                <a:schemeClr val="dk2"/>
              </a:buClr>
              <a:buSzPts val="2400"/>
              <a:buChar char="•"/>
            </a:pPr>
            <a:r>
              <a:rPr lang="en-US"/>
              <a:t>Lineups may not be arranged in such a manner as to make the defendant stand out from the others in any unnecessarily suggestive ways.</a:t>
            </a:r>
            <a:endParaRPr/>
          </a:p>
          <a:p>
            <a:pPr indent="-320040" lvl="0" marL="320040" rtl="0" algn="l">
              <a:spcBef>
                <a:spcPts val="1760"/>
              </a:spcBef>
              <a:spcAft>
                <a:spcPts val="0"/>
              </a:spcAft>
              <a:buClr>
                <a:schemeClr val="dk2"/>
              </a:buClr>
              <a:buSzPts val="2800"/>
              <a:buChar char="•"/>
            </a:pPr>
            <a:r>
              <a:rPr i="1" lang="en-US"/>
              <a:t>Kirby v. Illinois </a:t>
            </a:r>
            <a:r>
              <a:rPr lang="en-US"/>
              <a:t>(1972)</a:t>
            </a:r>
            <a:endParaRPr/>
          </a:p>
          <a:p>
            <a:pPr indent="-320039" lvl="1" marL="731520" rtl="0" algn="l">
              <a:spcBef>
                <a:spcPts val="480"/>
              </a:spcBef>
              <a:spcAft>
                <a:spcPts val="0"/>
              </a:spcAft>
              <a:buClr>
                <a:schemeClr val="dk2"/>
              </a:buClr>
              <a:buSzPts val="2400"/>
              <a:buChar char="•"/>
            </a:pPr>
            <a:r>
              <a:rPr lang="en-US"/>
              <a:t>Pre-indictment identification procedures are not critical stages of criminal proceedings, so there is no Sixth Amendment right to a lawyer.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p31"/>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3800"/>
              <a:t>Right to Counsel at Critical Stages of Criminal Proceedings (slide 4 of 5)</a:t>
            </a:r>
            <a:endParaRPr/>
          </a:p>
        </p:txBody>
      </p:sp>
      <p:sp>
        <p:nvSpPr>
          <p:cNvPr id="224" name="Google Shape;224;p31"/>
          <p:cNvSpPr txBox="1"/>
          <p:nvPr>
            <p:ph idx="1" type="body"/>
          </p:nvPr>
        </p:nvSpPr>
        <p:spPr>
          <a:xfrm>
            <a:off x="320040" y="1524000"/>
            <a:ext cx="877824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2800"/>
              <a:buFont typeface="Arial"/>
              <a:buChar char="•"/>
            </a:pPr>
            <a:r>
              <a:rPr lang="en-US"/>
              <a:t>Factors to consider in determining witness reliability:</a:t>
            </a:r>
            <a:endParaRPr/>
          </a:p>
          <a:p>
            <a:pPr indent="-320039" lvl="1" marL="731520" rtl="0" algn="l">
              <a:spcBef>
                <a:spcPts val="480"/>
              </a:spcBef>
              <a:spcAft>
                <a:spcPts val="0"/>
              </a:spcAft>
              <a:buClr>
                <a:schemeClr val="dk2"/>
              </a:buClr>
              <a:buSzPts val="2400"/>
              <a:buChar char="•"/>
            </a:pPr>
            <a:r>
              <a:rPr lang="en-US"/>
              <a:t>The opportunity of the witness to view the defendant during the crime.</a:t>
            </a:r>
            <a:endParaRPr/>
          </a:p>
          <a:p>
            <a:pPr indent="-320039" lvl="1" marL="731520" rtl="0" algn="l">
              <a:spcBef>
                <a:spcPts val="480"/>
              </a:spcBef>
              <a:spcAft>
                <a:spcPts val="0"/>
              </a:spcAft>
              <a:buClr>
                <a:schemeClr val="dk2"/>
              </a:buClr>
              <a:buSzPts val="2400"/>
              <a:buChar char="•"/>
            </a:pPr>
            <a:r>
              <a:rPr lang="en-US"/>
              <a:t>The level of attention the witness was paying to the defendant.</a:t>
            </a:r>
            <a:endParaRPr/>
          </a:p>
          <a:p>
            <a:pPr indent="-320039" lvl="1" marL="731520" rtl="0" algn="l">
              <a:spcBef>
                <a:spcPts val="480"/>
              </a:spcBef>
              <a:spcAft>
                <a:spcPts val="0"/>
              </a:spcAft>
              <a:buClr>
                <a:schemeClr val="dk2"/>
              </a:buClr>
              <a:buSzPts val="2400"/>
              <a:buChar char="•"/>
            </a:pPr>
            <a:r>
              <a:rPr lang="en-US"/>
              <a:t>The accuracy of any descriptions of the defendant made by the witness before the identification procedure.</a:t>
            </a:r>
            <a:endParaRPr/>
          </a:p>
          <a:p>
            <a:pPr indent="-320039" lvl="1" marL="731520" rtl="0" algn="l">
              <a:spcBef>
                <a:spcPts val="480"/>
              </a:spcBef>
              <a:spcAft>
                <a:spcPts val="0"/>
              </a:spcAft>
              <a:buClr>
                <a:schemeClr val="dk2"/>
              </a:buClr>
              <a:buSzPts val="2400"/>
              <a:buChar char="•"/>
            </a:pPr>
            <a:r>
              <a:rPr lang="en-US"/>
              <a:t>The witness’s level of certainty in his or her identification.</a:t>
            </a:r>
            <a:endParaRPr/>
          </a:p>
          <a:p>
            <a:pPr indent="-320039" lvl="1" marL="731520" rtl="0" algn="l">
              <a:spcBef>
                <a:spcPts val="480"/>
              </a:spcBef>
              <a:spcAft>
                <a:spcPts val="0"/>
              </a:spcAft>
              <a:buClr>
                <a:schemeClr val="dk2"/>
              </a:buClr>
              <a:buSzPts val="2400"/>
              <a:buChar char="•"/>
            </a:pPr>
            <a:r>
              <a:rPr lang="en-US"/>
              <a:t>The time between the crime and confrontation.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Google Shape;230;p32"/>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3800"/>
              <a:t>Right to Counsel at Critical Stages of Criminal Proceedings (slide 5 of 5)</a:t>
            </a:r>
            <a:endParaRPr/>
          </a:p>
        </p:txBody>
      </p:sp>
      <p:sp>
        <p:nvSpPr>
          <p:cNvPr id="231" name="Google Shape;231;p32"/>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3200"/>
              <a:buChar char="•"/>
            </a:pPr>
            <a:r>
              <a:rPr i="1" lang="en-US" sz="3200"/>
              <a:t>Moore v. Michigan </a:t>
            </a:r>
            <a:r>
              <a:rPr lang="en-US" sz="3200"/>
              <a:t>(1957)</a:t>
            </a:r>
            <a:endParaRPr/>
          </a:p>
          <a:p>
            <a:pPr indent="-320039" lvl="1" marL="731520" rtl="0" algn="l">
              <a:spcBef>
                <a:spcPts val="560"/>
              </a:spcBef>
              <a:spcAft>
                <a:spcPts val="0"/>
              </a:spcAft>
              <a:buClr>
                <a:schemeClr val="dk2"/>
              </a:buClr>
              <a:buSzPts val="2800"/>
              <a:buChar char="•"/>
            </a:pPr>
            <a:r>
              <a:rPr lang="en-US" sz="2800"/>
              <a:t>Established that a defendant has the right to counsel while submitting a guilty plea to the court</a:t>
            </a:r>
            <a:endParaRPr/>
          </a:p>
          <a:p>
            <a:pPr indent="-320040" lvl="0" marL="320040" rtl="0" algn="l">
              <a:spcBef>
                <a:spcPts val="1240"/>
              </a:spcBef>
              <a:spcAft>
                <a:spcPts val="0"/>
              </a:spcAft>
              <a:buClr>
                <a:schemeClr val="dk2"/>
              </a:buClr>
              <a:buSzPts val="3200"/>
              <a:buChar char="•"/>
            </a:pPr>
            <a:r>
              <a:rPr i="1" lang="en-US" sz="3200"/>
              <a:t>Douglas v. California </a:t>
            </a:r>
            <a:r>
              <a:rPr lang="en-US" sz="3200"/>
              <a:t>(1963)</a:t>
            </a:r>
            <a:endParaRPr/>
          </a:p>
          <a:p>
            <a:pPr indent="-320039" lvl="1" marL="731520" rtl="0" algn="l">
              <a:spcBef>
                <a:spcPts val="560"/>
              </a:spcBef>
              <a:spcAft>
                <a:spcPts val="0"/>
              </a:spcAft>
              <a:buClr>
                <a:schemeClr val="dk2"/>
              </a:buClr>
              <a:buSzPts val="2800"/>
              <a:buChar char="•"/>
            </a:pPr>
            <a:r>
              <a:rPr lang="en-US" sz="2800"/>
              <a:t>Any hearing or trial through the first appeal of right invokes the Sixth Amendment right to counsel.</a:t>
            </a:r>
            <a:endParaRPr/>
          </a:p>
          <a:p>
            <a:pPr indent="-274319" lvl="2" marL="1097280" rtl="0" algn="l">
              <a:spcBef>
                <a:spcPts val="1080"/>
              </a:spcBef>
              <a:spcAft>
                <a:spcPts val="0"/>
              </a:spcAft>
              <a:buClr>
                <a:schemeClr val="dk2"/>
              </a:buClr>
              <a:buSzPts val="2400"/>
              <a:buChar char="•"/>
            </a:pPr>
            <a:r>
              <a:rPr lang="en-US" sz="2400"/>
              <a:t>But does not extend to any additional appeals </a:t>
            </a:r>
            <a:endParaRPr sz="24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p33"/>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3600"/>
              <a:t>The Presumption of Effective Counsel</a:t>
            </a:r>
            <a:endParaRPr/>
          </a:p>
        </p:txBody>
      </p:sp>
      <p:sp>
        <p:nvSpPr>
          <p:cNvPr id="237" name="Google Shape;237;p33"/>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2800"/>
              <a:buChar char="•"/>
            </a:pPr>
            <a:r>
              <a:rPr i="1" lang="en-US"/>
              <a:t>Powell v. Alabama </a:t>
            </a:r>
            <a:r>
              <a:rPr lang="en-US"/>
              <a:t>(1932)</a:t>
            </a:r>
            <a:endParaRPr/>
          </a:p>
          <a:p>
            <a:pPr indent="-320039" lvl="1" marL="731520" rtl="0" algn="l">
              <a:spcBef>
                <a:spcPts val="480"/>
              </a:spcBef>
              <a:spcAft>
                <a:spcPts val="0"/>
              </a:spcAft>
              <a:buClr>
                <a:schemeClr val="dk2"/>
              </a:buClr>
              <a:buSzPts val="2400"/>
              <a:buChar char="•"/>
            </a:pPr>
            <a:r>
              <a:rPr lang="en-US"/>
              <a:t>Held that the Sixth Amendment right to counsel presumes counsel is effective.</a:t>
            </a:r>
            <a:endParaRPr/>
          </a:p>
          <a:p>
            <a:pPr indent="-320040" lvl="0" marL="320040" rtl="0" algn="l">
              <a:spcBef>
                <a:spcPts val="560"/>
              </a:spcBef>
              <a:spcAft>
                <a:spcPts val="0"/>
              </a:spcAft>
              <a:buClr>
                <a:schemeClr val="dk2"/>
              </a:buClr>
              <a:buSzPts val="2800"/>
              <a:buChar char="•"/>
            </a:pPr>
            <a:r>
              <a:rPr lang="en-US"/>
              <a:t>Effective counsel</a:t>
            </a:r>
            <a:endParaRPr/>
          </a:p>
          <a:p>
            <a:pPr indent="-320039" lvl="1" marL="731520" rtl="0" algn="l">
              <a:spcBef>
                <a:spcPts val="480"/>
              </a:spcBef>
              <a:spcAft>
                <a:spcPts val="0"/>
              </a:spcAft>
              <a:buClr>
                <a:schemeClr val="dk2"/>
              </a:buClr>
              <a:buSzPts val="2400"/>
              <a:buChar char="•"/>
            </a:pPr>
            <a:r>
              <a:rPr lang="en-US"/>
              <a:t>“The proper measure of attorney performance remains simply reasonableness under prevailing professional norms…The benchmark for judging any claim of ineffectiveness must be whether counsel’s conduct so undermined the proper functioning of the adversarial process that the trial cannot be relied on as having produced a just result.”</a:t>
            </a:r>
            <a:endParaRPr b="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34"/>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t>Waiver of Sixth Amendment Right to Legal Counsel </a:t>
            </a:r>
            <a:endParaRPr sz="4000"/>
          </a:p>
        </p:txBody>
      </p:sp>
      <p:sp>
        <p:nvSpPr>
          <p:cNvPr id="244" name="Google Shape;244;p34"/>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lnSpc>
                <a:spcPct val="92000"/>
              </a:lnSpc>
              <a:spcBef>
                <a:spcPts val="0"/>
              </a:spcBef>
              <a:spcAft>
                <a:spcPts val="0"/>
              </a:spcAft>
              <a:buClr>
                <a:schemeClr val="dk2"/>
              </a:buClr>
              <a:buSzPts val="2800"/>
              <a:buChar char="•"/>
            </a:pPr>
            <a:r>
              <a:rPr lang="en-US"/>
              <a:t>A suspect cannot be forced to deal with an attorney and so may waive this right.</a:t>
            </a:r>
            <a:endParaRPr/>
          </a:p>
          <a:p>
            <a:pPr indent="-320039" lvl="1" marL="731520" rtl="0" algn="l">
              <a:lnSpc>
                <a:spcPct val="92000"/>
              </a:lnSpc>
              <a:spcBef>
                <a:spcPts val="800"/>
              </a:spcBef>
              <a:spcAft>
                <a:spcPts val="0"/>
              </a:spcAft>
              <a:buClr>
                <a:schemeClr val="dk2"/>
              </a:buClr>
              <a:buSzPts val="2400"/>
              <a:buChar char="•"/>
            </a:pPr>
            <a:r>
              <a:rPr i="1" lang="en-US"/>
              <a:t>Patterson v. Illinois </a:t>
            </a:r>
            <a:r>
              <a:rPr lang="en-US"/>
              <a:t>(1988) held that a valid waiver of </a:t>
            </a:r>
            <a:r>
              <a:rPr i="1" lang="en-US"/>
              <a:t>Miranda</a:t>
            </a:r>
            <a:r>
              <a:rPr lang="en-US"/>
              <a:t> rights not only waives the Fifth Amendment right against self-incrimination but also waves the Sixth Amendment right to counsel.</a:t>
            </a:r>
            <a:endParaRPr/>
          </a:p>
          <a:p>
            <a:pPr indent="-320039" lvl="1" marL="731520" rtl="0" algn="l">
              <a:lnSpc>
                <a:spcPct val="92000"/>
              </a:lnSpc>
              <a:spcBef>
                <a:spcPts val="800"/>
              </a:spcBef>
              <a:spcAft>
                <a:spcPts val="0"/>
              </a:spcAft>
              <a:buClr>
                <a:schemeClr val="dk2"/>
              </a:buClr>
              <a:buSzPts val="2400"/>
              <a:buChar char="•"/>
            </a:pPr>
            <a:r>
              <a:rPr lang="en-US"/>
              <a:t>The requirements that a waiver be knowing, voluntary, and intelligent remain the same.</a:t>
            </a:r>
            <a:endParaRPr/>
          </a:p>
          <a:p>
            <a:pPr indent="-320039" lvl="1" marL="731520" rtl="0" algn="l">
              <a:lnSpc>
                <a:spcPct val="92000"/>
              </a:lnSpc>
              <a:spcBef>
                <a:spcPts val="800"/>
              </a:spcBef>
              <a:spcAft>
                <a:spcPts val="0"/>
              </a:spcAft>
              <a:buClr>
                <a:schemeClr val="dk2"/>
              </a:buClr>
              <a:buSzPts val="2400"/>
              <a:buChar char="•"/>
            </a:pPr>
            <a:r>
              <a:rPr lang="en-US"/>
              <a:t>For a waiver to be effective, it need not be in writing, but whatever statement is made by the suspect must show there was, in fact, an intentional relinquishment of the known right.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35"/>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3600"/>
              <a:t>The Right to Act as One’s Own Counsel</a:t>
            </a:r>
            <a:br>
              <a:rPr lang="en-US" sz="3600"/>
            </a:br>
            <a:r>
              <a:rPr lang="en-US" sz="3600"/>
              <a:t>(slide 1 of 2)</a:t>
            </a:r>
            <a:endParaRPr/>
          </a:p>
        </p:txBody>
      </p:sp>
      <p:sp>
        <p:nvSpPr>
          <p:cNvPr id="250" name="Google Shape;250;p35"/>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2800"/>
              <a:buChar char="•"/>
            </a:pPr>
            <a:r>
              <a:rPr lang="en-US"/>
              <a:t>People may elect to appear in court </a:t>
            </a:r>
            <a:r>
              <a:rPr b="1" i="1" lang="en-US"/>
              <a:t>pro se</a:t>
            </a:r>
            <a:endParaRPr/>
          </a:p>
          <a:p>
            <a:pPr indent="-320039" lvl="1" marL="731520" rtl="0" algn="l">
              <a:spcBef>
                <a:spcPts val="480"/>
              </a:spcBef>
              <a:spcAft>
                <a:spcPts val="0"/>
              </a:spcAft>
              <a:buClr>
                <a:schemeClr val="dk2"/>
              </a:buClr>
              <a:buSzPts val="2400"/>
              <a:buChar char="•"/>
            </a:pPr>
            <a:r>
              <a:rPr lang="en-US"/>
              <a:t>Appearing in court without an attorney, representing oneself</a:t>
            </a:r>
            <a:endParaRPr/>
          </a:p>
          <a:p>
            <a:pPr indent="-320040" lvl="0" marL="320040" rtl="0" algn="l">
              <a:spcBef>
                <a:spcPts val="560"/>
              </a:spcBef>
              <a:spcAft>
                <a:spcPts val="0"/>
              </a:spcAft>
              <a:buClr>
                <a:schemeClr val="dk2"/>
              </a:buClr>
              <a:buSzPts val="2800"/>
              <a:buChar char="•"/>
            </a:pPr>
            <a:r>
              <a:rPr lang="en-US"/>
              <a:t>Some defendants distrust attorneys in general or believe they can handle their defense adequately.</a:t>
            </a:r>
            <a:endParaRPr/>
          </a:p>
          <a:p>
            <a:pPr indent="-320040" lvl="0" marL="320040" rtl="0" algn="l">
              <a:spcBef>
                <a:spcPts val="1760"/>
              </a:spcBef>
              <a:spcAft>
                <a:spcPts val="0"/>
              </a:spcAft>
              <a:buClr>
                <a:schemeClr val="dk2"/>
              </a:buClr>
              <a:buSzPts val="2800"/>
              <a:buChar char="•"/>
            </a:pPr>
            <a:r>
              <a:rPr lang="en-US"/>
              <a:t>The expense of hiring a lawyer or not qualifying for legal aid compels some to defend themselves.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4" name="Shape 254"/>
        <p:cNvGrpSpPr/>
        <p:nvPr/>
      </p:nvGrpSpPr>
      <p:grpSpPr>
        <a:xfrm>
          <a:off x="0" y="0"/>
          <a:ext cx="0" cy="0"/>
          <a:chOff x="0" y="0"/>
          <a:chExt cx="0" cy="0"/>
        </a:xfrm>
      </p:grpSpPr>
      <p:sp>
        <p:nvSpPr>
          <p:cNvPr id="255" name="Google Shape;255;p36"/>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3600"/>
              <a:t>The Right to Act as One’s Own Counsel</a:t>
            </a:r>
            <a:br>
              <a:rPr lang="en-US" sz="3600"/>
            </a:br>
            <a:r>
              <a:rPr lang="en-US" sz="3600"/>
              <a:t>(slide 2 of 2)</a:t>
            </a:r>
            <a:endParaRPr/>
          </a:p>
        </p:txBody>
      </p:sp>
      <p:sp>
        <p:nvSpPr>
          <p:cNvPr id="256" name="Google Shape;256;p36"/>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3200"/>
              <a:buChar char="•"/>
            </a:pPr>
            <a:r>
              <a:rPr i="1" lang="en-US" sz="3200"/>
              <a:t>Faretta v. California </a:t>
            </a:r>
            <a:r>
              <a:rPr lang="en-US" sz="3200"/>
              <a:t>(1975)</a:t>
            </a:r>
            <a:endParaRPr/>
          </a:p>
          <a:p>
            <a:pPr indent="-457200" lvl="1" marL="914400" rtl="0" algn="l">
              <a:spcBef>
                <a:spcPts val="560"/>
              </a:spcBef>
              <a:spcAft>
                <a:spcPts val="0"/>
              </a:spcAft>
              <a:buClr>
                <a:schemeClr val="dk2"/>
              </a:buClr>
              <a:buSzPts val="2800"/>
              <a:buChar char="•"/>
            </a:pPr>
            <a:r>
              <a:rPr lang="en-US" sz="2800"/>
              <a:t>Set forth three conditions to be met before a person could represent themselves:</a:t>
            </a:r>
            <a:endParaRPr/>
          </a:p>
          <a:p>
            <a:pPr indent="-342900" lvl="2" marL="1257300" rtl="0" algn="l">
              <a:spcBef>
                <a:spcPts val="480"/>
              </a:spcBef>
              <a:spcAft>
                <a:spcPts val="0"/>
              </a:spcAft>
              <a:buClr>
                <a:schemeClr val="dk1"/>
              </a:buClr>
              <a:buSzPts val="2400"/>
              <a:buChar char="•"/>
            </a:pPr>
            <a:r>
              <a:rPr lang="en-US" sz="2400"/>
              <a:t>Awareness of the right to counsel</a:t>
            </a:r>
            <a:endParaRPr/>
          </a:p>
          <a:p>
            <a:pPr indent="-342900" lvl="2" marL="1257300" rtl="0" algn="l">
              <a:spcBef>
                <a:spcPts val="1080"/>
              </a:spcBef>
              <a:spcAft>
                <a:spcPts val="0"/>
              </a:spcAft>
              <a:buClr>
                <a:schemeClr val="dk1"/>
              </a:buClr>
              <a:buSzPts val="2400"/>
              <a:buChar char="•"/>
            </a:pPr>
            <a:r>
              <a:rPr lang="en-US" sz="2400"/>
              <a:t>A valid waiver of Sixth Amendment rights</a:t>
            </a:r>
            <a:endParaRPr/>
          </a:p>
          <a:p>
            <a:pPr indent="-342900" lvl="2" marL="1257300" rtl="0" algn="l">
              <a:spcBef>
                <a:spcPts val="1080"/>
              </a:spcBef>
              <a:spcAft>
                <a:spcPts val="0"/>
              </a:spcAft>
              <a:buClr>
                <a:schemeClr val="dk1"/>
              </a:buClr>
              <a:buSzPts val="2400"/>
              <a:buChar char="•"/>
            </a:pPr>
            <a:r>
              <a:rPr lang="en-US" sz="2400"/>
              <a:t>Competency</a:t>
            </a:r>
            <a:endParaRPr/>
          </a:p>
          <a:p>
            <a:pPr indent="-320040" lvl="0" marL="320040" rtl="0" algn="l">
              <a:spcBef>
                <a:spcPts val="1840"/>
              </a:spcBef>
              <a:spcAft>
                <a:spcPts val="0"/>
              </a:spcAft>
              <a:buClr>
                <a:schemeClr val="dk2"/>
              </a:buClr>
              <a:buSzPts val="3200"/>
              <a:buChar char="•"/>
            </a:pPr>
            <a:r>
              <a:rPr lang="en-US" sz="3200"/>
              <a:t>An accused who represents themselves cannot later claim ineffective counsel.</a:t>
            </a:r>
            <a:endParaRPr sz="32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Google Shape;262;p37"/>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3800"/>
              <a:t>Juveniles and the Sixth Amendment </a:t>
            </a:r>
            <a:endParaRPr sz="3800"/>
          </a:p>
        </p:txBody>
      </p:sp>
      <p:sp>
        <p:nvSpPr>
          <p:cNvPr id="263" name="Google Shape;263;p37"/>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3200"/>
              <a:buFont typeface="Arial"/>
              <a:buChar char="•"/>
            </a:pPr>
            <a:r>
              <a:rPr i="1" lang="en-US" sz="3200"/>
              <a:t>In re Gault (1967)</a:t>
            </a:r>
            <a:endParaRPr/>
          </a:p>
          <a:p>
            <a:pPr indent="-320039" lvl="1" marL="731520" rtl="0" algn="l">
              <a:spcBef>
                <a:spcPts val="560"/>
              </a:spcBef>
              <a:spcAft>
                <a:spcPts val="0"/>
              </a:spcAft>
              <a:buClr>
                <a:schemeClr val="dk2"/>
              </a:buClr>
              <a:buSzPts val="2800"/>
              <a:buChar char="•"/>
            </a:pPr>
            <a:r>
              <a:rPr lang="en-US" sz="2800"/>
              <a:t>Applied Sixth Amendment rights to juveniles, including:</a:t>
            </a:r>
            <a:endParaRPr/>
          </a:p>
          <a:p>
            <a:pPr indent="-274319" lvl="2" marL="1097280" rtl="0" algn="l">
              <a:spcBef>
                <a:spcPts val="480"/>
              </a:spcBef>
              <a:spcAft>
                <a:spcPts val="0"/>
              </a:spcAft>
              <a:buClr>
                <a:schemeClr val="dk2"/>
              </a:buClr>
              <a:buSzPts val="2400"/>
              <a:buChar char="•"/>
            </a:pPr>
            <a:r>
              <a:rPr lang="en-US" sz="2400"/>
              <a:t>the right against self-incrimination, </a:t>
            </a:r>
            <a:endParaRPr/>
          </a:p>
          <a:p>
            <a:pPr indent="-274319" lvl="2" marL="1097280" rtl="0" algn="l">
              <a:spcBef>
                <a:spcPts val="480"/>
              </a:spcBef>
              <a:spcAft>
                <a:spcPts val="0"/>
              </a:spcAft>
              <a:buClr>
                <a:schemeClr val="dk2"/>
              </a:buClr>
              <a:buSzPts val="2400"/>
              <a:buChar char="•"/>
            </a:pPr>
            <a:r>
              <a:rPr lang="en-US" sz="2400"/>
              <a:t>the right to receive notice of the charges, </a:t>
            </a:r>
            <a:endParaRPr/>
          </a:p>
          <a:p>
            <a:pPr indent="-274319" lvl="2" marL="1097280" rtl="0" algn="l">
              <a:spcBef>
                <a:spcPts val="480"/>
              </a:spcBef>
              <a:spcAft>
                <a:spcPts val="0"/>
              </a:spcAft>
              <a:buClr>
                <a:schemeClr val="dk2"/>
              </a:buClr>
              <a:buSzPts val="2400"/>
              <a:buChar char="•"/>
            </a:pPr>
            <a:r>
              <a:rPr lang="en-US" sz="2400"/>
              <a:t>the right to confront and cross-examine witnesses, and </a:t>
            </a:r>
            <a:endParaRPr/>
          </a:p>
          <a:p>
            <a:pPr indent="-274319" lvl="2" marL="1097280" rtl="0" algn="l">
              <a:spcBef>
                <a:spcPts val="480"/>
              </a:spcBef>
              <a:spcAft>
                <a:spcPts val="0"/>
              </a:spcAft>
              <a:buClr>
                <a:schemeClr val="dk2"/>
              </a:buClr>
              <a:buSzPts val="2400"/>
              <a:buChar char="•"/>
            </a:pPr>
            <a:r>
              <a:rPr lang="en-US" sz="2400"/>
              <a:t>the right to counsel. </a:t>
            </a:r>
            <a:endParaRPr sz="24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Google Shape;269;p38"/>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3600"/>
              <a:t>The Sixth Amendment and Corrections</a:t>
            </a:r>
            <a:br>
              <a:rPr lang="en-US" sz="3600"/>
            </a:br>
            <a:r>
              <a:rPr lang="en-US" sz="3600"/>
              <a:t>(slide 1 of 2)</a:t>
            </a:r>
            <a:endParaRPr/>
          </a:p>
        </p:txBody>
      </p:sp>
      <p:sp>
        <p:nvSpPr>
          <p:cNvPr id="270" name="Google Shape;270;p38"/>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2800"/>
              <a:buChar char="•"/>
            </a:pPr>
            <a:r>
              <a:rPr lang="en-US"/>
              <a:t>Like the Fifth Amendment, the Sixth Amendment is not frequently cited in prisoners’ rights lawsuits.</a:t>
            </a:r>
            <a:endParaRPr/>
          </a:p>
          <a:p>
            <a:pPr indent="-320040" lvl="0" marL="320040" rtl="0" algn="l">
              <a:spcBef>
                <a:spcPts val="1160"/>
              </a:spcBef>
              <a:spcAft>
                <a:spcPts val="0"/>
              </a:spcAft>
              <a:buClr>
                <a:schemeClr val="dk2"/>
              </a:buClr>
              <a:buSzPts val="2800"/>
              <a:buChar char="•"/>
            </a:pPr>
            <a:r>
              <a:rPr lang="en-US"/>
              <a:t>For prisoners, cases based on the Sixth Amendment involve the right to a speedy trial and the </a:t>
            </a:r>
            <a:r>
              <a:rPr b="1" lang="en-US"/>
              <a:t>detainer </a:t>
            </a:r>
            <a:r>
              <a:rPr lang="en-US"/>
              <a:t>problem.</a:t>
            </a:r>
            <a:endParaRPr/>
          </a:p>
          <a:p>
            <a:pPr indent="-320039" lvl="1" marL="731520" rtl="0" algn="l">
              <a:spcBef>
                <a:spcPts val="480"/>
              </a:spcBef>
              <a:spcAft>
                <a:spcPts val="0"/>
              </a:spcAft>
              <a:buClr>
                <a:schemeClr val="dk2"/>
              </a:buClr>
              <a:buSzPts val="2400"/>
              <a:buChar char="•"/>
            </a:pPr>
            <a:r>
              <a:rPr lang="en-US"/>
              <a:t>Document filed against inmates who have other criminal charges pending against them.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5" name="Shape 275"/>
        <p:cNvGrpSpPr/>
        <p:nvPr/>
      </p:nvGrpSpPr>
      <p:grpSpPr>
        <a:xfrm>
          <a:off x="0" y="0"/>
          <a:ext cx="0" cy="0"/>
          <a:chOff x="0" y="0"/>
          <a:chExt cx="0" cy="0"/>
        </a:xfrm>
      </p:grpSpPr>
      <p:sp>
        <p:nvSpPr>
          <p:cNvPr id="276" name="Google Shape;276;p39"/>
          <p:cNvSpPr txBox="1"/>
          <p:nvPr>
            <p:ph type="title"/>
          </p:nvPr>
        </p:nvSpPr>
        <p:spPr>
          <a:xfrm>
            <a:off x="457200" y="184150"/>
            <a:ext cx="8229600" cy="1111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3600"/>
              <a:t>The Sixth Amendment and Corrections (slide 2 of 2)</a:t>
            </a:r>
            <a:endParaRPr/>
          </a:p>
        </p:txBody>
      </p:sp>
      <p:sp>
        <p:nvSpPr>
          <p:cNvPr id="277" name="Google Shape;277;p39"/>
          <p:cNvSpPr txBox="1"/>
          <p:nvPr>
            <p:ph idx="1" type="body"/>
          </p:nvPr>
        </p:nvSpPr>
        <p:spPr>
          <a:xfrm>
            <a:off x="320040" y="1524000"/>
            <a:ext cx="850392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Clr>
                <a:schemeClr val="dk2"/>
              </a:buClr>
              <a:buSzPts val="2800"/>
              <a:buChar char="•"/>
            </a:pPr>
            <a:r>
              <a:rPr i="1" lang="en-US"/>
              <a:t>Mempa v. Rhay </a:t>
            </a:r>
            <a:r>
              <a:rPr lang="en-US"/>
              <a:t>(1967)</a:t>
            </a:r>
            <a:endParaRPr/>
          </a:p>
          <a:p>
            <a:pPr indent="-320039" lvl="1" marL="731520" rtl="0" algn="l">
              <a:spcBef>
                <a:spcPts val="1080"/>
              </a:spcBef>
              <a:spcAft>
                <a:spcPts val="0"/>
              </a:spcAft>
              <a:buClr>
                <a:schemeClr val="dk2"/>
              </a:buClr>
              <a:buSzPts val="2400"/>
              <a:buChar char="•"/>
            </a:pPr>
            <a:r>
              <a:rPr lang="en-US"/>
              <a:t>Held that convicted offenders have the right to assistance of counsel at probation revocation hearings in which sentencing has been deferred.</a:t>
            </a:r>
            <a:endParaRPr/>
          </a:p>
          <a:p>
            <a:pPr indent="-320040" lvl="0" marL="320040" rtl="0" algn="l">
              <a:spcBef>
                <a:spcPts val="1160"/>
              </a:spcBef>
              <a:spcAft>
                <a:spcPts val="0"/>
              </a:spcAft>
              <a:buClr>
                <a:schemeClr val="dk2"/>
              </a:buClr>
              <a:buSzPts val="2800"/>
              <a:buChar char="•"/>
            </a:pPr>
            <a:r>
              <a:rPr i="1" lang="en-US"/>
              <a:t>Gagnon v. Scarpelli </a:t>
            </a:r>
            <a:r>
              <a:rPr lang="en-US"/>
              <a:t>(1973)</a:t>
            </a:r>
            <a:endParaRPr/>
          </a:p>
          <a:p>
            <a:pPr indent="-320039" lvl="1" marL="731520" rtl="0" algn="l">
              <a:spcBef>
                <a:spcPts val="480"/>
              </a:spcBef>
              <a:spcAft>
                <a:spcPts val="0"/>
              </a:spcAft>
              <a:buClr>
                <a:schemeClr val="dk2"/>
              </a:buClr>
              <a:buSzPts val="2400"/>
              <a:buChar char="•"/>
            </a:pPr>
            <a:r>
              <a:rPr lang="en-US"/>
              <a:t>Held that probationers/parolees have a constitutionally limited right to counsel on a case-by-case basis at revocation proceedings.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Decatur">
  <a:themeElements>
    <a:clrScheme name="Technic">
      <a:dk1>
        <a:srgbClr val="000000"/>
      </a:dk1>
      <a:lt1>
        <a:srgbClr val="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catur">
  <a:themeElements>
    <a:clrScheme name="Technic">
      <a:dk1>
        <a:srgbClr val="000000"/>
      </a:dk1>
      <a:lt1>
        <a:srgbClr val="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Override1.xml><?xml version="1.0" encoding="utf-8"?>
<a:themeOverride xmlns:a="http://schemas.openxmlformats.org/drawingml/2006/main" xmlns:r="http://schemas.openxmlformats.org/officeDocument/2006/relationships">
  <a:clrScheme name="Technic">
    <a:dk1>
      <a:srgbClr val="000000"/>
    </a:dk1>
    <a:lt1>
      <a:srgbClr val="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themeOverride>
</file>