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7" r:id="rId2"/>
    <p:sldId id="288" r:id="rId3"/>
    <p:sldId id="389" r:id="rId4"/>
    <p:sldId id="391" r:id="rId5"/>
    <p:sldId id="396" r:id="rId6"/>
    <p:sldId id="397" r:id="rId7"/>
    <p:sldId id="392" r:id="rId8"/>
    <p:sldId id="393" r:id="rId9"/>
    <p:sldId id="398" r:id="rId10"/>
    <p:sldId id="399" r:id="rId11"/>
    <p:sldId id="400" r:id="rId12"/>
    <p:sldId id="401" r:id="rId13"/>
    <p:sldId id="402" r:id="rId14"/>
    <p:sldId id="403" r:id="rId15"/>
    <p:sldId id="404" r:id="rId16"/>
    <p:sldId id="405" r:id="rId17"/>
    <p:sldId id="406" r:id="rId18"/>
    <p:sldId id="356" r:id="rId1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68" autoAdjust="0"/>
    <p:restoredTop sz="94679"/>
  </p:normalViewPr>
  <p:slideViewPr>
    <p:cSldViewPr snapToGrid="0">
      <p:cViewPr varScale="1">
        <p:scale>
          <a:sx n="37" d="100"/>
          <a:sy n="37" d="100"/>
        </p:scale>
        <p:origin x="55" y="6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2668DF-D4A8-4806-8CE6-E67B83AF8CB1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6642B858-CB89-4CB2-A9DE-FDD8548DF206}">
      <dgm:prSet/>
      <dgm:spPr/>
      <dgm:t>
        <a:bodyPr/>
        <a:lstStyle/>
        <a:p>
          <a:r>
            <a:rPr lang="en-US" b="1"/>
            <a:t>SWOT </a:t>
          </a:r>
          <a:endParaRPr lang="en-US"/>
        </a:p>
      </dgm:t>
    </dgm:pt>
    <dgm:pt modelId="{E572B3F8-EF6F-482F-8905-4A1793DF96D8}" type="parTrans" cxnId="{D0C74F39-75B6-458D-A9A7-EA7AD0C85F51}">
      <dgm:prSet/>
      <dgm:spPr/>
      <dgm:t>
        <a:bodyPr/>
        <a:lstStyle/>
        <a:p>
          <a:endParaRPr lang="en-US"/>
        </a:p>
      </dgm:t>
    </dgm:pt>
    <dgm:pt modelId="{76E07B9C-B864-4843-872F-5DEFBE0C63B6}" type="sibTrans" cxnId="{D0C74F39-75B6-458D-A9A7-EA7AD0C85F51}">
      <dgm:prSet/>
      <dgm:spPr/>
      <dgm:t>
        <a:bodyPr/>
        <a:lstStyle/>
        <a:p>
          <a:endParaRPr lang="en-US"/>
        </a:p>
      </dgm:t>
    </dgm:pt>
    <dgm:pt modelId="{3218EBAA-AC4D-4E13-9EF9-B9158196AB88}">
      <dgm:prSet/>
      <dgm:spPr/>
      <dgm:t>
        <a:bodyPr/>
        <a:lstStyle/>
        <a:p>
          <a:r>
            <a:rPr lang="en-US" b="1"/>
            <a:t>SOAR</a:t>
          </a:r>
          <a:endParaRPr lang="en-US"/>
        </a:p>
      </dgm:t>
    </dgm:pt>
    <dgm:pt modelId="{B48FFC0A-95C0-4F50-A97A-CFB3582A43E1}" type="parTrans" cxnId="{30633431-2FA4-43D4-B038-1FC6662B8960}">
      <dgm:prSet/>
      <dgm:spPr/>
      <dgm:t>
        <a:bodyPr/>
        <a:lstStyle/>
        <a:p>
          <a:endParaRPr lang="en-US"/>
        </a:p>
      </dgm:t>
    </dgm:pt>
    <dgm:pt modelId="{67163787-D29A-43C0-AA26-8845EB1575E5}" type="sibTrans" cxnId="{30633431-2FA4-43D4-B038-1FC6662B8960}">
      <dgm:prSet/>
      <dgm:spPr/>
      <dgm:t>
        <a:bodyPr/>
        <a:lstStyle/>
        <a:p>
          <a:endParaRPr lang="en-US"/>
        </a:p>
      </dgm:t>
    </dgm:pt>
    <dgm:pt modelId="{87E3A37F-17E9-42E2-B84B-88AD4FF2586E}">
      <dgm:prSet/>
      <dgm:spPr/>
      <dgm:t>
        <a:bodyPr/>
        <a:lstStyle/>
        <a:p>
          <a:r>
            <a:rPr lang="en-US" b="1"/>
            <a:t>Force Field Analysis</a:t>
          </a:r>
          <a:endParaRPr lang="en-US"/>
        </a:p>
      </dgm:t>
    </dgm:pt>
    <dgm:pt modelId="{6C4A628E-E5B0-4A2D-81B6-A6C3961B19DE}" type="parTrans" cxnId="{6BE2B927-FF3F-47B4-A817-47E92517BB06}">
      <dgm:prSet/>
      <dgm:spPr/>
      <dgm:t>
        <a:bodyPr/>
        <a:lstStyle/>
        <a:p>
          <a:endParaRPr lang="en-US"/>
        </a:p>
      </dgm:t>
    </dgm:pt>
    <dgm:pt modelId="{9DE1A3EC-3F59-490D-BC8B-D98F9B5C25ED}" type="sibTrans" cxnId="{6BE2B927-FF3F-47B4-A817-47E92517BB06}">
      <dgm:prSet/>
      <dgm:spPr/>
      <dgm:t>
        <a:bodyPr/>
        <a:lstStyle/>
        <a:p>
          <a:endParaRPr lang="en-US"/>
        </a:p>
      </dgm:t>
    </dgm:pt>
    <dgm:pt modelId="{F3E00022-9CAC-45B9-B447-43FFCAFF408C}">
      <dgm:prSet/>
      <dgm:spPr/>
      <dgm:t>
        <a:bodyPr/>
        <a:lstStyle/>
        <a:p>
          <a:r>
            <a:rPr lang="en-US" b="1"/>
            <a:t>AI</a:t>
          </a:r>
          <a:endParaRPr lang="en-US"/>
        </a:p>
      </dgm:t>
    </dgm:pt>
    <dgm:pt modelId="{75CDE8BC-0151-4791-A799-FA196C95E63C}" type="parTrans" cxnId="{B556AD57-B7E5-49D1-A148-5B8508C41C8E}">
      <dgm:prSet/>
      <dgm:spPr/>
      <dgm:t>
        <a:bodyPr/>
        <a:lstStyle/>
        <a:p>
          <a:endParaRPr lang="en-US"/>
        </a:p>
      </dgm:t>
    </dgm:pt>
    <dgm:pt modelId="{75EF7BF4-C9E6-46E5-AD9A-5509B9D61E1F}" type="sibTrans" cxnId="{B556AD57-B7E5-49D1-A148-5B8508C41C8E}">
      <dgm:prSet/>
      <dgm:spPr/>
      <dgm:t>
        <a:bodyPr/>
        <a:lstStyle/>
        <a:p>
          <a:endParaRPr lang="en-US"/>
        </a:p>
      </dgm:t>
    </dgm:pt>
    <dgm:pt modelId="{5BD6FF24-7B99-5B44-8320-F1904272EC1F}" type="pres">
      <dgm:prSet presAssocID="{702668DF-D4A8-4806-8CE6-E67B83AF8CB1}" presName="linear" presStyleCnt="0">
        <dgm:presLayoutVars>
          <dgm:dir/>
          <dgm:animLvl val="lvl"/>
          <dgm:resizeHandles val="exact"/>
        </dgm:presLayoutVars>
      </dgm:prSet>
      <dgm:spPr/>
    </dgm:pt>
    <dgm:pt modelId="{2DFDFA26-6D32-5A48-949A-F9EE4AA754A9}" type="pres">
      <dgm:prSet presAssocID="{6642B858-CB89-4CB2-A9DE-FDD8548DF206}" presName="parentLin" presStyleCnt="0"/>
      <dgm:spPr/>
    </dgm:pt>
    <dgm:pt modelId="{2ED8C6DA-FEC4-C345-8B76-726BB9876FAA}" type="pres">
      <dgm:prSet presAssocID="{6642B858-CB89-4CB2-A9DE-FDD8548DF206}" presName="parentLeftMargin" presStyleLbl="node1" presStyleIdx="0" presStyleCnt="4"/>
      <dgm:spPr/>
    </dgm:pt>
    <dgm:pt modelId="{34E94A17-E163-584A-A813-AF1FBA5BD06D}" type="pres">
      <dgm:prSet presAssocID="{6642B858-CB89-4CB2-A9DE-FDD8548DF206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20A87751-C19B-AE4D-ABCE-DD17D8DD479B}" type="pres">
      <dgm:prSet presAssocID="{6642B858-CB89-4CB2-A9DE-FDD8548DF206}" presName="negativeSpace" presStyleCnt="0"/>
      <dgm:spPr/>
    </dgm:pt>
    <dgm:pt modelId="{AB70CBFC-862A-0D4C-8AD3-EFD8254FEC87}" type="pres">
      <dgm:prSet presAssocID="{6642B858-CB89-4CB2-A9DE-FDD8548DF206}" presName="childText" presStyleLbl="conFgAcc1" presStyleIdx="0" presStyleCnt="4">
        <dgm:presLayoutVars>
          <dgm:bulletEnabled val="1"/>
        </dgm:presLayoutVars>
      </dgm:prSet>
      <dgm:spPr/>
    </dgm:pt>
    <dgm:pt modelId="{B3F10A3E-67A5-CE40-8B64-096982404DC4}" type="pres">
      <dgm:prSet presAssocID="{76E07B9C-B864-4843-872F-5DEFBE0C63B6}" presName="spaceBetweenRectangles" presStyleCnt="0"/>
      <dgm:spPr/>
    </dgm:pt>
    <dgm:pt modelId="{B0BFBF06-A127-B840-8068-413E2027539C}" type="pres">
      <dgm:prSet presAssocID="{3218EBAA-AC4D-4E13-9EF9-B9158196AB88}" presName="parentLin" presStyleCnt="0"/>
      <dgm:spPr/>
    </dgm:pt>
    <dgm:pt modelId="{3EB7267B-248B-D649-8A63-642FB733BA34}" type="pres">
      <dgm:prSet presAssocID="{3218EBAA-AC4D-4E13-9EF9-B9158196AB88}" presName="parentLeftMargin" presStyleLbl="node1" presStyleIdx="0" presStyleCnt="4"/>
      <dgm:spPr/>
    </dgm:pt>
    <dgm:pt modelId="{D61320C7-D55B-7C4E-BD22-FD0A91F41E03}" type="pres">
      <dgm:prSet presAssocID="{3218EBAA-AC4D-4E13-9EF9-B9158196AB88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B31D0E11-0A11-1040-AF64-2203F130FB81}" type="pres">
      <dgm:prSet presAssocID="{3218EBAA-AC4D-4E13-9EF9-B9158196AB88}" presName="negativeSpace" presStyleCnt="0"/>
      <dgm:spPr/>
    </dgm:pt>
    <dgm:pt modelId="{3F620BBF-48D3-D345-9E03-D92AC1A13BB1}" type="pres">
      <dgm:prSet presAssocID="{3218EBAA-AC4D-4E13-9EF9-B9158196AB88}" presName="childText" presStyleLbl="conFgAcc1" presStyleIdx="1" presStyleCnt="4">
        <dgm:presLayoutVars>
          <dgm:bulletEnabled val="1"/>
        </dgm:presLayoutVars>
      </dgm:prSet>
      <dgm:spPr/>
    </dgm:pt>
    <dgm:pt modelId="{5BAB4306-1311-C449-8F93-F814E56EC627}" type="pres">
      <dgm:prSet presAssocID="{67163787-D29A-43C0-AA26-8845EB1575E5}" presName="spaceBetweenRectangles" presStyleCnt="0"/>
      <dgm:spPr/>
    </dgm:pt>
    <dgm:pt modelId="{A7F6638F-3733-344E-B772-81DE6D248A26}" type="pres">
      <dgm:prSet presAssocID="{87E3A37F-17E9-42E2-B84B-88AD4FF2586E}" presName="parentLin" presStyleCnt="0"/>
      <dgm:spPr/>
    </dgm:pt>
    <dgm:pt modelId="{678E1CB2-E1AE-874C-838C-88BE2E50FE2E}" type="pres">
      <dgm:prSet presAssocID="{87E3A37F-17E9-42E2-B84B-88AD4FF2586E}" presName="parentLeftMargin" presStyleLbl="node1" presStyleIdx="1" presStyleCnt="4"/>
      <dgm:spPr/>
    </dgm:pt>
    <dgm:pt modelId="{8BB730FC-BA14-7543-ABD4-9072CBA343DC}" type="pres">
      <dgm:prSet presAssocID="{87E3A37F-17E9-42E2-B84B-88AD4FF2586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1279116-F2B2-C742-8C13-212C2F6F0211}" type="pres">
      <dgm:prSet presAssocID="{87E3A37F-17E9-42E2-B84B-88AD4FF2586E}" presName="negativeSpace" presStyleCnt="0"/>
      <dgm:spPr/>
    </dgm:pt>
    <dgm:pt modelId="{2945B8B6-9F9A-C347-9230-FA584EBAEFDB}" type="pres">
      <dgm:prSet presAssocID="{87E3A37F-17E9-42E2-B84B-88AD4FF2586E}" presName="childText" presStyleLbl="conFgAcc1" presStyleIdx="2" presStyleCnt="4">
        <dgm:presLayoutVars>
          <dgm:bulletEnabled val="1"/>
        </dgm:presLayoutVars>
      </dgm:prSet>
      <dgm:spPr/>
    </dgm:pt>
    <dgm:pt modelId="{91B10363-8E96-A64F-83EB-96D953E88138}" type="pres">
      <dgm:prSet presAssocID="{9DE1A3EC-3F59-490D-BC8B-D98F9B5C25ED}" presName="spaceBetweenRectangles" presStyleCnt="0"/>
      <dgm:spPr/>
    </dgm:pt>
    <dgm:pt modelId="{96B99B1D-7440-7044-AEDF-889A11A92909}" type="pres">
      <dgm:prSet presAssocID="{F3E00022-9CAC-45B9-B447-43FFCAFF408C}" presName="parentLin" presStyleCnt="0"/>
      <dgm:spPr/>
    </dgm:pt>
    <dgm:pt modelId="{450D19C8-8844-FE4B-AF1A-F058905C32F2}" type="pres">
      <dgm:prSet presAssocID="{F3E00022-9CAC-45B9-B447-43FFCAFF408C}" presName="parentLeftMargin" presStyleLbl="node1" presStyleIdx="2" presStyleCnt="4"/>
      <dgm:spPr/>
    </dgm:pt>
    <dgm:pt modelId="{A37A2644-E5E4-C044-BF96-1248DDC626E7}" type="pres">
      <dgm:prSet presAssocID="{F3E00022-9CAC-45B9-B447-43FFCAFF408C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4AF4429D-4374-D04B-8588-55BBCE25C8DA}" type="pres">
      <dgm:prSet presAssocID="{F3E00022-9CAC-45B9-B447-43FFCAFF408C}" presName="negativeSpace" presStyleCnt="0"/>
      <dgm:spPr/>
    </dgm:pt>
    <dgm:pt modelId="{380FEDAD-4CD4-AD4D-BAC9-27CD2270185E}" type="pres">
      <dgm:prSet presAssocID="{F3E00022-9CAC-45B9-B447-43FFCAFF408C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1A040808-3BD0-2647-9DC2-C0556AAE80E0}" type="presOf" srcId="{F3E00022-9CAC-45B9-B447-43FFCAFF408C}" destId="{A37A2644-E5E4-C044-BF96-1248DDC626E7}" srcOrd="1" destOrd="0" presId="urn:microsoft.com/office/officeart/2005/8/layout/list1"/>
    <dgm:cxn modelId="{35E65214-1ED8-154B-BFF5-0EE7AC9126E5}" type="presOf" srcId="{F3E00022-9CAC-45B9-B447-43FFCAFF408C}" destId="{450D19C8-8844-FE4B-AF1A-F058905C32F2}" srcOrd="0" destOrd="0" presId="urn:microsoft.com/office/officeart/2005/8/layout/list1"/>
    <dgm:cxn modelId="{B0123922-42B0-2C4F-8694-61B8EE289D4E}" type="presOf" srcId="{702668DF-D4A8-4806-8CE6-E67B83AF8CB1}" destId="{5BD6FF24-7B99-5B44-8320-F1904272EC1F}" srcOrd="0" destOrd="0" presId="urn:microsoft.com/office/officeart/2005/8/layout/list1"/>
    <dgm:cxn modelId="{6BE2B927-FF3F-47B4-A817-47E92517BB06}" srcId="{702668DF-D4A8-4806-8CE6-E67B83AF8CB1}" destId="{87E3A37F-17E9-42E2-B84B-88AD4FF2586E}" srcOrd="2" destOrd="0" parTransId="{6C4A628E-E5B0-4A2D-81B6-A6C3961B19DE}" sibTransId="{9DE1A3EC-3F59-490D-BC8B-D98F9B5C25ED}"/>
    <dgm:cxn modelId="{30633431-2FA4-43D4-B038-1FC6662B8960}" srcId="{702668DF-D4A8-4806-8CE6-E67B83AF8CB1}" destId="{3218EBAA-AC4D-4E13-9EF9-B9158196AB88}" srcOrd="1" destOrd="0" parTransId="{B48FFC0A-95C0-4F50-A97A-CFB3582A43E1}" sibTransId="{67163787-D29A-43C0-AA26-8845EB1575E5}"/>
    <dgm:cxn modelId="{D0C74F39-75B6-458D-A9A7-EA7AD0C85F51}" srcId="{702668DF-D4A8-4806-8CE6-E67B83AF8CB1}" destId="{6642B858-CB89-4CB2-A9DE-FDD8548DF206}" srcOrd="0" destOrd="0" parTransId="{E572B3F8-EF6F-482F-8905-4A1793DF96D8}" sibTransId="{76E07B9C-B864-4843-872F-5DEFBE0C63B6}"/>
    <dgm:cxn modelId="{5242FE45-3B02-FA44-A16E-4D6527BC4826}" type="presOf" srcId="{6642B858-CB89-4CB2-A9DE-FDD8548DF206}" destId="{34E94A17-E163-584A-A813-AF1FBA5BD06D}" srcOrd="1" destOrd="0" presId="urn:microsoft.com/office/officeart/2005/8/layout/list1"/>
    <dgm:cxn modelId="{462F5A47-ED38-A54F-917D-4D7B534D8B7B}" type="presOf" srcId="{87E3A37F-17E9-42E2-B84B-88AD4FF2586E}" destId="{8BB730FC-BA14-7543-ABD4-9072CBA343DC}" srcOrd="1" destOrd="0" presId="urn:microsoft.com/office/officeart/2005/8/layout/list1"/>
    <dgm:cxn modelId="{B556AD57-B7E5-49D1-A148-5B8508C41C8E}" srcId="{702668DF-D4A8-4806-8CE6-E67B83AF8CB1}" destId="{F3E00022-9CAC-45B9-B447-43FFCAFF408C}" srcOrd="3" destOrd="0" parTransId="{75CDE8BC-0151-4791-A799-FA196C95E63C}" sibTransId="{75EF7BF4-C9E6-46E5-AD9A-5509B9D61E1F}"/>
    <dgm:cxn modelId="{1C763F94-148C-B244-8C21-5179C92255F6}" type="presOf" srcId="{3218EBAA-AC4D-4E13-9EF9-B9158196AB88}" destId="{3EB7267B-248B-D649-8A63-642FB733BA34}" srcOrd="0" destOrd="0" presId="urn:microsoft.com/office/officeart/2005/8/layout/list1"/>
    <dgm:cxn modelId="{5F0CB795-86C2-0349-9E55-2DC1036C994D}" type="presOf" srcId="{87E3A37F-17E9-42E2-B84B-88AD4FF2586E}" destId="{678E1CB2-E1AE-874C-838C-88BE2E50FE2E}" srcOrd="0" destOrd="0" presId="urn:microsoft.com/office/officeart/2005/8/layout/list1"/>
    <dgm:cxn modelId="{19B930A2-A597-C541-9F66-37D2B279D19C}" type="presOf" srcId="{6642B858-CB89-4CB2-A9DE-FDD8548DF206}" destId="{2ED8C6DA-FEC4-C345-8B76-726BB9876FAA}" srcOrd="0" destOrd="0" presId="urn:microsoft.com/office/officeart/2005/8/layout/list1"/>
    <dgm:cxn modelId="{11F140FE-1A5C-514A-94D7-F4C55B9E04C7}" type="presOf" srcId="{3218EBAA-AC4D-4E13-9EF9-B9158196AB88}" destId="{D61320C7-D55B-7C4E-BD22-FD0A91F41E03}" srcOrd="1" destOrd="0" presId="urn:microsoft.com/office/officeart/2005/8/layout/list1"/>
    <dgm:cxn modelId="{570DDFF5-D686-8B42-8E30-C5288DAAE739}" type="presParOf" srcId="{5BD6FF24-7B99-5B44-8320-F1904272EC1F}" destId="{2DFDFA26-6D32-5A48-949A-F9EE4AA754A9}" srcOrd="0" destOrd="0" presId="urn:microsoft.com/office/officeart/2005/8/layout/list1"/>
    <dgm:cxn modelId="{A8C3B144-FAFE-654A-A963-1E56B27760C9}" type="presParOf" srcId="{2DFDFA26-6D32-5A48-949A-F9EE4AA754A9}" destId="{2ED8C6DA-FEC4-C345-8B76-726BB9876FAA}" srcOrd="0" destOrd="0" presId="urn:microsoft.com/office/officeart/2005/8/layout/list1"/>
    <dgm:cxn modelId="{5FCAF543-C706-1E46-9836-7374CBB8F9B8}" type="presParOf" srcId="{2DFDFA26-6D32-5A48-949A-F9EE4AA754A9}" destId="{34E94A17-E163-584A-A813-AF1FBA5BD06D}" srcOrd="1" destOrd="0" presId="urn:microsoft.com/office/officeart/2005/8/layout/list1"/>
    <dgm:cxn modelId="{714B2F2B-8B19-B448-9D26-75944BBCEC4F}" type="presParOf" srcId="{5BD6FF24-7B99-5B44-8320-F1904272EC1F}" destId="{20A87751-C19B-AE4D-ABCE-DD17D8DD479B}" srcOrd="1" destOrd="0" presId="urn:microsoft.com/office/officeart/2005/8/layout/list1"/>
    <dgm:cxn modelId="{8257BEF1-62B4-4642-AD49-EE3BA29BA250}" type="presParOf" srcId="{5BD6FF24-7B99-5B44-8320-F1904272EC1F}" destId="{AB70CBFC-862A-0D4C-8AD3-EFD8254FEC87}" srcOrd="2" destOrd="0" presId="urn:microsoft.com/office/officeart/2005/8/layout/list1"/>
    <dgm:cxn modelId="{C721D325-9449-E047-BC84-4114DB98836A}" type="presParOf" srcId="{5BD6FF24-7B99-5B44-8320-F1904272EC1F}" destId="{B3F10A3E-67A5-CE40-8B64-096982404DC4}" srcOrd="3" destOrd="0" presId="urn:microsoft.com/office/officeart/2005/8/layout/list1"/>
    <dgm:cxn modelId="{599AD08F-6D68-474B-A656-F2992B84DDC4}" type="presParOf" srcId="{5BD6FF24-7B99-5B44-8320-F1904272EC1F}" destId="{B0BFBF06-A127-B840-8068-413E2027539C}" srcOrd="4" destOrd="0" presId="urn:microsoft.com/office/officeart/2005/8/layout/list1"/>
    <dgm:cxn modelId="{67619B37-AF21-6349-9036-36618B78383F}" type="presParOf" srcId="{B0BFBF06-A127-B840-8068-413E2027539C}" destId="{3EB7267B-248B-D649-8A63-642FB733BA34}" srcOrd="0" destOrd="0" presId="urn:microsoft.com/office/officeart/2005/8/layout/list1"/>
    <dgm:cxn modelId="{058375CF-8739-3449-ABE0-3E0F7740E8BA}" type="presParOf" srcId="{B0BFBF06-A127-B840-8068-413E2027539C}" destId="{D61320C7-D55B-7C4E-BD22-FD0A91F41E03}" srcOrd="1" destOrd="0" presId="urn:microsoft.com/office/officeart/2005/8/layout/list1"/>
    <dgm:cxn modelId="{8DFD15CB-E88C-C342-A356-E0B125047273}" type="presParOf" srcId="{5BD6FF24-7B99-5B44-8320-F1904272EC1F}" destId="{B31D0E11-0A11-1040-AF64-2203F130FB81}" srcOrd="5" destOrd="0" presId="urn:microsoft.com/office/officeart/2005/8/layout/list1"/>
    <dgm:cxn modelId="{8576C32A-82B1-634C-AA80-69298D8ECF93}" type="presParOf" srcId="{5BD6FF24-7B99-5B44-8320-F1904272EC1F}" destId="{3F620BBF-48D3-D345-9E03-D92AC1A13BB1}" srcOrd="6" destOrd="0" presId="urn:microsoft.com/office/officeart/2005/8/layout/list1"/>
    <dgm:cxn modelId="{87A6BBB0-7250-884D-A467-B206D3CA37B4}" type="presParOf" srcId="{5BD6FF24-7B99-5B44-8320-F1904272EC1F}" destId="{5BAB4306-1311-C449-8F93-F814E56EC627}" srcOrd="7" destOrd="0" presId="urn:microsoft.com/office/officeart/2005/8/layout/list1"/>
    <dgm:cxn modelId="{084CCDBD-1BE3-AC4B-9A75-3B8643CEE95A}" type="presParOf" srcId="{5BD6FF24-7B99-5B44-8320-F1904272EC1F}" destId="{A7F6638F-3733-344E-B772-81DE6D248A26}" srcOrd="8" destOrd="0" presId="urn:microsoft.com/office/officeart/2005/8/layout/list1"/>
    <dgm:cxn modelId="{23FAA26E-AEF1-7C44-BEE6-E87C804A79ED}" type="presParOf" srcId="{A7F6638F-3733-344E-B772-81DE6D248A26}" destId="{678E1CB2-E1AE-874C-838C-88BE2E50FE2E}" srcOrd="0" destOrd="0" presId="urn:microsoft.com/office/officeart/2005/8/layout/list1"/>
    <dgm:cxn modelId="{219830BD-D1EC-CD42-9341-353FB8D77AC2}" type="presParOf" srcId="{A7F6638F-3733-344E-B772-81DE6D248A26}" destId="{8BB730FC-BA14-7543-ABD4-9072CBA343DC}" srcOrd="1" destOrd="0" presId="urn:microsoft.com/office/officeart/2005/8/layout/list1"/>
    <dgm:cxn modelId="{29C35C20-50F4-4641-BB21-2308FE8CE849}" type="presParOf" srcId="{5BD6FF24-7B99-5B44-8320-F1904272EC1F}" destId="{F1279116-F2B2-C742-8C13-212C2F6F0211}" srcOrd="9" destOrd="0" presId="urn:microsoft.com/office/officeart/2005/8/layout/list1"/>
    <dgm:cxn modelId="{728A9AE1-E5CC-D549-91B4-328FD09C9220}" type="presParOf" srcId="{5BD6FF24-7B99-5B44-8320-F1904272EC1F}" destId="{2945B8B6-9F9A-C347-9230-FA584EBAEFDB}" srcOrd="10" destOrd="0" presId="urn:microsoft.com/office/officeart/2005/8/layout/list1"/>
    <dgm:cxn modelId="{26711462-7304-7947-9A07-902D967BB185}" type="presParOf" srcId="{5BD6FF24-7B99-5B44-8320-F1904272EC1F}" destId="{91B10363-8E96-A64F-83EB-96D953E88138}" srcOrd="11" destOrd="0" presId="urn:microsoft.com/office/officeart/2005/8/layout/list1"/>
    <dgm:cxn modelId="{13AF2D4A-FFCF-D749-BFD4-AEDAAB36000F}" type="presParOf" srcId="{5BD6FF24-7B99-5B44-8320-F1904272EC1F}" destId="{96B99B1D-7440-7044-AEDF-889A11A92909}" srcOrd="12" destOrd="0" presId="urn:microsoft.com/office/officeart/2005/8/layout/list1"/>
    <dgm:cxn modelId="{4F382E85-C660-4A46-8B3E-CB0DC09AC273}" type="presParOf" srcId="{96B99B1D-7440-7044-AEDF-889A11A92909}" destId="{450D19C8-8844-FE4B-AF1A-F058905C32F2}" srcOrd="0" destOrd="0" presId="urn:microsoft.com/office/officeart/2005/8/layout/list1"/>
    <dgm:cxn modelId="{00309F3A-C1FB-3D40-B310-BEC962C7DEE0}" type="presParOf" srcId="{96B99B1D-7440-7044-AEDF-889A11A92909}" destId="{A37A2644-E5E4-C044-BF96-1248DDC626E7}" srcOrd="1" destOrd="0" presId="urn:microsoft.com/office/officeart/2005/8/layout/list1"/>
    <dgm:cxn modelId="{78DED60A-8435-834A-BB1A-93542031F1E0}" type="presParOf" srcId="{5BD6FF24-7B99-5B44-8320-F1904272EC1F}" destId="{4AF4429D-4374-D04B-8588-55BBCE25C8DA}" srcOrd="13" destOrd="0" presId="urn:microsoft.com/office/officeart/2005/8/layout/list1"/>
    <dgm:cxn modelId="{16D899BA-1BCE-6141-AC52-61D5BB535C38}" type="presParOf" srcId="{5BD6FF24-7B99-5B44-8320-F1904272EC1F}" destId="{380FEDAD-4CD4-AD4D-BAC9-27CD2270185E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452748B-6F8B-4EB5-B843-B7CBE5CCDAE1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7E6D2B14-1F65-42AF-994C-B2E5D932F7CF}">
      <dgm:prSet/>
      <dgm:spPr/>
      <dgm:t>
        <a:bodyPr/>
        <a:lstStyle/>
        <a:p>
          <a:r>
            <a:rPr lang="en-US" dirty="0"/>
            <a:t>Past Performance</a:t>
          </a:r>
        </a:p>
      </dgm:t>
    </dgm:pt>
    <dgm:pt modelId="{3EF36B2E-6517-4B4E-951D-5B786437F6E2}" type="parTrans" cxnId="{A6271577-55CD-4132-8509-488E2FF8D428}">
      <dgm:prSet/>
      <dgm:spPr/>
      <dgm:t>
        <a:bodyPr/>
        <a:lstStyle/>
        <a:p>
          <a:endParaRPr lang="en-US"/>
        </a:p>
      </dgm:t>
    </dgm:pt>
    <dgm:pt modelId="{9C42AE67-FE86-4973-8FA6-96466F217C02}" type="sibTrans" cxnId="{A6271577-55CD-4132-8509-488E2FF8D428}">
      <dgm:prSet/>
      <dgm:spPr/>
      <dgm:t>
        <a:bodyPr/>
        <a:lstStyle/>
        <a:p>
          <a:endParaRPr lang="en-US" dirty="0"/>
        </a:p>
      </dgm:t>
    </dgm:pt>
    <dgm:pt modelId="{716B7DD2-9346-43C6-BCC4-84E63371EF8C}">
      <dgm:prSet/>
      <dgm:spPr/>
      <dgm:t>
        <a:bodyPr/>
        <a:lstStyle/>
        <a:p>
          <a:r>
            <a:rPr lang="en-US" dirty="0"/>
            <a:t>Collect Input Internal and External</a:t>
          </a:r>
        </a:p>
      </dgm:t>
    </dgm:pt>
    <dgm:pt modelId="{AD4BA71E-6E02-4899-95E3-00D318734F73}" type="parTrans" cxnId="{FE0732EE-CFB2-4DCF-A4B0-4CD34418ABC8}">
      <dgm:prSet/>
      <dgm:spPr/>
      <dgm:t>
        <a:bodyPr/>
        <a:lstStyle/>
        <a:p>
          <a:endParaRPr lang="en-US"/>
        </a:p>
      </dgm:t>
    </dgm:pt>
    <dgm:pt modelId="{4B1D8773-B415-40C2-809C-4207B337649C}" type="sibTrans" cxnId="{FE0732EE-CFB2-4DCF-A4B0-4CD34418ABC8}">
      <dgm:prSet/>
      <dgm:spPr/>
      <dgm:t>
        <a:bodyPr/>
        <a:lstStyle/>
        <a:p>
          <a:endParaRPr lang="en-US" dirty="0"/>
        </a:p>
      </dgm:t>
    </dgm:pt>
    <dgm:pt modelId="{4580A85D-CF65-4F3A-A457-4D68E5A48072}">
      <dgm:prSet/>
      <dgm:spPr/>
      <dgm:t>
        <a:bodyPr/>
        <a:lstStyle/>
        <a:p>
          <a:r>
            <a:rPr lang="en-US" dirty="0"/>
            <a:t>Confirm Vision</a:t>
          </a:r>
        </a:p>
      </dgm:t>
    </dgm:pt>
    <dgm:pt modelId="{345096D2-D4F8-4868-B913-57E3B7EF27A6}" type="parTrans" cxnId="{B57000AF-74A5-48D7-84B3-A3F495292D41}">
      <dgm:prSet/>
      <dgm:spPr/>
      <dgm:t>
        <a:bodyPr/>
        <a:lstStyle/>
        <a:p>
          <a:endParaRPr lang="en-US"/>
        </a:p>
      </dgm:t>
    </dgm:pt>
    <dgm:pt modelId="{88EC613A-0EB8-4A29-A4A2-BAB033CFC4C6}" type="sibTrans" cxnId="{B57000AF-74A5-48D7-84B3-A3F495292D41}">
      <dgm:prSet/>
      <dgm:spPr/>
      <dgm:t>
        <a:bodyPr/>
        <a:lstStyle/>
        <a:p>
          <a:endParaRPr lang="en-US" dirty="0"/>
        </a:p>
      </dgm:t>
    </dgm:pt>
    <dgm:pt modelId="{4FE87A05-F87C-406B-AF90-B01D3045ADF9}">
      <dgm:prSet/>
      <dgm:spPr/>
      <dgm:t>
        <a:bodyPr/>
        <a:lstStyle/>
        <a:p>
          <a:r>
            <a:rPr lang="en-US" dirty="0"/>
            <a:t>Confirm Mission</a:t>
          </a:r>
        </a:p>
      </dgm:t>
    </dgm:pt>
    <dgm:pt modelId="{011AA000-59D8-4A68-A1B0-3683629FEC16}" type="parTrans" cxnId="{6BEB4332-CC26-4B8E-AE38-D50943F09EE0}">
      <dgm:prSet/>
      <dgm:spPr/>
      <dgm:t>
        <a:bodyPr/>
        <a:lstStyle/>
        <a:p>
          <a:endParaRPr lang="en-US"/>
        </a:p>
      </dgm:t>
    </dgm:pt>
    <dgm:pt modelId="{C712B52D-602E-4A39-BD34-B0B9D8D99C58}" type="sibTrans" cxnId="{6BEB4332-CC26-4B8E-AE38-D50943F09EE0}">
      <dgm:prSet/>
      <dgm:spPr/>
      <dgm:t>
        <a:bodyPr/>
        <a:lstStyle/>
        <a:p>
          <a:endParaRPr lang="en-US" dirty="0"/>
        </a:p>
      </dgm:t>
    </dgm:pt>
    <dgm:pt modelId="{6CDADF6E-221C-4B68-A907-ACE368726407}">
      <dgm:prSet/>
      <dgm:spPr/>
      <dgm:t>
        <a:bodyPr/>
        <a:lstStyle/>
        <a:p>
          <a:r>
            <a:rPr lang="en-US" dirty="0"/>
            <a:t>Identify Future Direction</a:t>
          </a:r>
        </a:p>
      </dgm:t>
    </dgm:pt>
    <dgm:pt modelId="{739991EF-AB93-42BE-94D6-1DCB76D0A0BA}" type="parTrans" cxnId="{129117E8-A7FA-43CF-AC6F-BC36F0198512}">
      <dgm:prSet/>
      <dgm:spPr/>
      <dgm:t>
        <a:bodyPr/>
        <a:lstStyle/>
        <a:p>
          <a:endParaRPr lang="en-US"/>
        </a:p>
      </dgm:t>
    </dgm:pt>
    <dgm:pt modelId="{B36F4D32-6FB4-49F3-9CB3-095B4CB84C9E}" type="sibTrans" cxnId="{129117E8-A7FA-43CF-AC6F-BC36F0198512}">
      <dgm:prSet/>
      <dgm:spPr/>
      <dgm:t>
        <a:bodyPr/>
        <a:lstStyle/>
        <a:p>
          <a:endParaRPr lang="en-US" dirty="0"/>
        </a:p>
      </dgm:t>
    </dgm:pt>
    <dgm:pt modelId="{B1C0CB2D-144C-4AF3-B439-0639625941CC}">
      <dgm:prSet/>
      <dgm:spPr/>
      <dgm:t>
        <a:bodyPr/>
        <a:lstStyle/>
        <a:p>
          <a:r>
            <a:rPr lang="en-US" dirty="0"/>
            <a:t>Test Future Direction – 5 Year Focus</a:t>
          </a:r>
        </a:p>
      </dgm:t>
    </dgm:pt>
    <dgm:pt modelId="{638BF79A-4C49-4F19-A42B-AA47C1C33A01}" type="parTrans" cxnId="{D2E7EE79-4DBF-4D44-9B69-2CA80E0C321D}">
      <dgm:prSet/>
      <dgm:spPr/>
      <dgm:t>
        <a:bodyPr/>
        <a:lstStyle/>
        <a:p>
          <a:endParaRPr lang="en-US"/>
        </a:p>
      </dgm:t>
    </dgm:pt>
    <dgm:pt modelId="{D699C4D3-90AA-412D-89C6-7F9A00075C4B}" type="sibTrans" cxnId="{D2E7EE79-4DBF-4D44-9B69-2CA80E0C321D}">
      <dgm:prSet/>
      <dgm:spPr/>
      <dgm:t>
        <a:bodyPr/>
        <a:lstStyle/>
        <a:p>
          <a:endParaRPr lang="en-US" dirty="0"/>
        </a:p>
      </dgm:t>
    </dgm:pt>
    <dgm:pt modelId="{7BC878FC-7DDB-4229-BF67-DA85A1B00C77}">
      <dgm:prSet/>
      <dgm:spPr/>
      <dgm:t>
        <a:bodyPr/>
        <a:lstStyle/>
        <a:p>
          <a:r>
            <a:rPr lang="en-US" dirty="0"/>
            <a:t>Establish Strategic Goals</a:t>
          </a:r>
        </a:p>
      </dgm:t>
    </dgm:pt>
    <dgm:pt modelId="{0C7C1754-0AF4-45DC-82C8-AF07CDCEE695}" type="parTrans" cxnId="{821F3AD0-19EA-4A86-B76F-8C1F93959494}">
      <dgm:prSet/>
      <dgm:spPr/>
      <dgm:t>
        <a:bodyPr/>
        <a:lstStyle/>
        <a:p>
          <a:endParaRPr lang="en-US"/>
        </a:p>
      </dgm:t>
    </dgm:pt>
    <dgm:pt modelId="{E832C4BA-EC8D-4820-AF26-B5DFABF81E5E}" type="sibTrans" cxnId="{821F3AD0-19EA-4A86-B76F-8C1F93959494}">
      <dgm:prSet/>
      <dgm:spPr/>
      <dgm:t>
        <a:bodyPr/>
        <a:lstStyle/>
        <a:p>
          <a:endParaRPr lang="en-US" dirty="0"/>
        </a:p>
      </dgm:t>
    </dgm:pt>
    <dgm:pt modelId="{50626F68-D0E2-4809-B7C1-B7E9B31BD0B2}">
      <dgm:prSet/>
      <dgm:spPr/>
      <dgm:t>
        <a:bodyPr/>
        <a:lstStyle/>
        <a:p>
          <a:r>
            <a:rPr lang="en-US" dirty="0"/>
            <a:t>Establish Tactical Goals </a:t>
          </a:r>
        </a:p>
      </dgm:t>
    </dgm:pt>
    <dgm:pt modelId="{C0531016-DC8A-4954-B979-268237B8281C}" type="parTrans" cxnId="{39679DB6-276F-4100-972F-D1698A826844}">
      <dgm:prSet/>
      <dgm:spPr/>
      <dgm:t>
        <a:bodyPr/>
        <a:lstStyle/>
        <a:p>
          <a:endParaRPr lang="en-US"/>
        </a:p>
      </dgm:t>
    </dgm:pt>
    <dgm:pt modelId="{AE8B9752-4843-4DA7-9E6A-7C7957684A77}" type="sibTrans" cxnId="{39679DB6-276F-4100-972F-D1698A826844}">
      <dgm:prSet/>
      <dgm:spPr/>
      <dgm:t>
        <a:bodyPr/>
        <a:lstStyle/>
        <a:p>
          <a:endParaRPr lang="en-US"/>
        </a:p>
      </dgm:t>
    </dgm:pt>
    <dgm:pt modelId="{40FB103B-F34C-7644-A96A-C49E984EEB18}" type="pres">
      <dgm:prSet presAssocID="{4452748B-6F8B-4EB5-B843-B7CBE5CCDAE1}" presName="Name0" presStyleCnt="0">
        <dgm:presLayoutVars>
          <dgm:dir/>
          <dgm:resizeHandles val="exact"/>
        </dgm:presLayoutVars>
      </dgm:prSet>
      <dgm:spPr/>
    </dgm:pt>
    <dgm:pt modelId="{953B495A-3A87-1E47-9156-A505F64ABB8D}" type="pres">
      <dgm:prSet presAssocID="{7E6D2B14-1F65-42AF-994C-B2E5D932F7CF}" presName="node" presStyleLbl="node1" presStyleIdx="0" presStyleCnt="8">
        <dgm:presLayoutVars>
          <dgm:bulletEnabled val="1"/>
        </dgm:presLayoutVars>
      </dgm:prSet>
      <dgm:spPr/>
    </dgm:pt>
    <dgm:pt modelId="{942F9A04-C9F0-7247-B863-51133FA571CA}" type="pres">
      <dgm:prSet presAssocID="{9C42AE67-FE86-4973-8FA6-96466F217C02}" presName="sibTrans" presStyleLbl="sibTrans1D1" presStyleIdx="0" presStyleCnt="7"/>
      <dgm:spPr/>
    </dgm:pt>
    <dgm:pt modelId="{53B3ABA0-2F7D-8B49-8F02-B276A639AB67}" type="pres">
      <dgm:prSet presAssocID="{9C42AE67-FE86-4973-8FA6-96466F217C02}" presName="connectorText" presStyleLbl="sibTrans1D1" presStyleIdx="0" presStyleCnt="7"/>
      <dgm:spPr/>
    </dgm:pt>
    <dgm:pt modelId="{EB3B03CA-7918-E545-8F3E-8126176BFBFF}" type="pres">
      <dgm:prSet presAssocID="{716B7DD2-9346-43C6-BCC4-84E63371EF8C}" presName="node" presStyleLbl="node1" presStyleIdx="1" presStyleCnt="8">
        <dgm:presLayoutVars>
          <dgm:bulletEnabled val="1"/>
        </dgm:presLayoutVars>
      </dgm:prSet>
      <dgm:spPr/>
    </dgm:pt>
    <dgm:pt modelId="{19D12762-C27B-2542-9A06-8FB811B4D2BB}" type="pres">
      <dgm:prSet presAssocID="{4B1D8773-B415-40C2-809C-4207B337649C}" presName="sibTrans" presStyleLbl="sibTrans1D1" presStyleIdx="1" presStyleCnt="7"/>
      <dgm:spPr/>
    </dgm:pt>
    <dgm:pt modelId="{B353E1D3-517B-524D-B831-493BD3789A2E}" type="pres">
      <dgm:prSet presAssocID="{4B1D8773-B415-40C2-809C-4207B337649C}" presName="connectorText" presStyleLbl="sibTrans1D1" presStyleIdx="1" presStyleCnt="7"/>
      <dgm:spPr/>
    </dgm:pt>
    <dgm:pt modelId="{9AF0CDD8-E7CC-654F-A78F-81DFC0E67E36}" type="pres">
      <dgm:prSet presAssocID="{4580A85D-CF65-4F3A-A457-4D68E5A48072}" presName="node" presStyleLbl="node1" presStyleIdx="2" presStyleCnt="8">
        <dgm:presLayoutVars>
          <dgm:bulletEnabled val="1"/>
        </dgm:presLayoutVars>
      </dgm:prSet>
      <dgm:spPr/>
    </dgm:pt>
    <dgm:pt modelId="{FCA203B2-6CD8-7D4B-85F1-32167FD6BA12}" type="pres">
      <dgm:prSet presAssocID="{88EC613A-0EB8-4A29-A4A2-BAB033CFC4C6}" presName="sibTrans" presStyleLbl="sibTrans1D1" presStyleIdx="2" presStyleCnt="7"/>
      <dgm:spPr/>
    </dgm:pt>
    <dgm:pt modelId="{D181DF52-0E66-0D43-89EA-91976E7E3907}" type="pres">
      <dgm:prSet presAssocID="{88EC613A-0EB8-4A29-A4A2-BAB033CFC4C6}" presName="connectorText" presStyleLbl="sibTrans1D1" presStyleIdx="2" presStyleCnt="7"/>
      <dgm:spPr/>
    </dgm:pt>
    <dgm:pt modelId="{AD9FD23F-ACA4-CD42-BF4C-BDB76BA6676C}" type="pres">
      <dgm:prSet presAssocID="{4FE87A05-F87C-406B-AF90-B01D3045ADF9}" presName="node" presStyleLbl="node1" presStyleIdx="3" presStyleCnt="8">
        <dgm:presLayoutVars>
          <dgm:bulletEnabled val="1"/>
        </dgm:presLayoutVars>
      </dgm:prSet>
      <dgm:spPr/>
    </dgm:pt>
    <dgm:pt modelId="{33BE941C-17E7-ED48-B351-C3D325CEA44B}" type="pres">
      <dgm:prSet presAssocID="{C712B52D-602E-4A39-BD34-B0B9D8D99C58}" presName="sibTrans" presStyleLbl="sibTrans1D1" presStyleIdx="3" presStyleCnt="7"/>
      <dgm:spPr/>
    </dgm:pt>
    <dgm:pt modelId="{500B4755-C824-B040-83FE-430E0FBB60F7}" type="pres">
      <dgm:prSet presAssocID="{C712B52D-602E-4A39-BD34-B0B9D8D99C58}" presName="connectorText" presStyleLbl="sibTrans1D1" presStyleIdx="3" presStyleCnt="7"/>
      <dgm:spPr/>
    </dgm:pt>
    <dgm:pt modelId="{F993FADC-70E2-1440-9089-397A2474847B}" type="pres">
      <dgm:prSet presAssocID="{6CDADF6E-221C-4B68-A907-ACE368726407}" presName="node" presStyleLbl="node1" presStyleIdx="4" presStyleCnt="8">
        <dgm:presLayoutVars>
          <dgm:bulletEnabled val="1"/>
        </dgm:presLayoutVars>
      </dgm:prSet>
      <dgm:spPr/>
    </dgm:pt>
    <dgm:pt modelId="{385F0010-C669-E944-8A7B-48E1B0650480}" type="pres">
      <dgm:prSet presAssocID="{B36F4D32-6FB4-49F3-9CB3-095B4CB84C9E}" presName="sibTrans" presStyleLbl="sibTrans1D1" presStyleIdx="4" presStyleCnt="7"/>
      <dgm:spPr/>
    </dgm:pt>
    <dgm:pt modelId="{341F9D30-6C79-DA46-A7F5-F4D426B793BE}" type="pres">
      <dgm:prSet presAssocID="{B36F4D32-6FB4-49F3-9CB3-095B4CB84C9E}" presName="connectorText" presStyleLbl="sibTrans1D1" presStyleIdx="4" presStyleCnt="7"/>
      <dgm:spPr/>
    </dgm:pt>
    <dgm:pt modelId="{E2F9D386-0BED-6849-B6AA-5AD8BF478846}" type="pres">
      <dgm:prSet presAssocID="{B1C0CB2D-144C-4AF3-B439-0639625941CC}" presName="node" presStyleLbl="node1" presStyleIdx="5" presStyleCnt="8">
        <dgm:presLayoutVars>
          <dgm:bulletEnabled val="1"/>
        </dgm:presLayoutVars>
      </dgm:prSet>
      <dgm:spPr/>
    </dgm:pt>
    <dgm:pt modelId="{B8549DA1-CA5F-9E46-8B52-AB40426E3F96}" type="pres">
      <dgm:prSet presAssocID="{D699C4D3-90AA-412D-89C6-7F9A00075C4B}" presName="sibTrans" presStyleLbl="sibTrans1D1" presStyleIdx="5" presStyleCnt="7"/>
      <dgm:spPr/>
    </dgm:pt>
    <dgm:pt modelId="{A7C153AD-81A9-2447-843A-AB1A4B25987D}" type="pres">
      <dgm:prSet presAssocID="{D699C4D3-90AA-412D-89C6-7F9A00075C4B}" presName="connectorText" presStyleLbl="sibTrans1D1" presStyleIdx="5" presStyleCnt="7"/>
      <dgm:spPr/>
    </dgm:pt>
    <dgm:pt modelId="{1FCE5AC9-A532-9349-B0EB-189757CFDF60}" type="pres">
      <dgm:prSet presAssocID="{7BC878FC-7DDB-4229-BF67-DA85A1B00C77}" presName="node" presStyleLbl="node1" presStyleIdx="6" presStyleCnt="8">
        <dgm:presLayoutVars>
          <dgm:bulletEnabled val="1"/>
        </dgm:presLayoutVars>
      </dgm:prSet>
      <dgm:spPr/>
    </dgm:pt>
    <dgm:pt modelId="{51D1B75F-EDDD-AF47-A76E-3AA10F6F0A44}" type="pres">
      <dgm:prSet presAssocID="{E832C4BA-EC8D-4820-AF26-B5DFABF81E5E}" presName="sibTrans" presStyleLbl="sibTrans1D1" presStyleIdx="6" presStyleCnt="7"/>
      <dgm:spPr/>
    </dgm:pt>
    <dgm:pt modelId="{1756BBF9-5402-8944-98C5-6052B6E301A9}" type="pres">
      <dgm:prSet presAssocID="{E832C4BA-EC8D-4820-AF26-B5DFABF81E5E}" presName="connectorText" presStyleLbl="sibTrans1D1" presStyleIdx="6" presStyleCnt="7"/>
      <dgm:spPr/>
    </dgm:pt>
    <dgm:pt modelId="{D5FB6AD0-FA65-3F45-97A0-392C0052FA2A}" type="pres">
      <dgm:prSet presAssocID="{50626F68-D0E2-4809-B7C1-B7E9B31BD0B2}" presName="node" presStyleLbl="node1" presStyleIdx="7" presStyleCnt="8">
        <dgm:presLayoutVars>
          <dgm:bulletEnabled val="1"/>
        </dgm:presLayoutVars>
      </dgm:prSet>
      <dgm:spPr/>
    </dgm:pt>
  </dgm:ptLst>
  <dgm:cxnLst>
    <dgm:cxn modelId="{7EA3F30C-B744-6044-BBEF-E1F3F09491F4}" type="presOf" srcId="{7BC878FC-7DDB-4229-BF67-DA85A1B00C77}" destId="{1FCE5AC9-A532-9349-B0EB-189757CFDF60}" srcOrd="0" destOrd="0" presId="urn:microsoft.com/office/officeart/2016/7/layout/RepeatingBendingProcessNew"/>
    <dgm:cxn modelId="{E4BC150D-7FD2-B34C-BF84-FEB2392BBC61}" type="presOf" srcId="{6CDADF6E-221C-4B68-A907-ACE368726407}" destId="{F993FADC-70E2-1440-9089-397A2474847B}" srcOrd="0" destOrd="0" presId="urn:microsoft.com/office/officeart/2016/7/layout/RepeatingBendingProcessNew"/>
    <dgm:cxn modelId="{2B75D21E-F4DC-EB4E-A1FD-F89593BCAABC}" type="presOf" srcId="{D699C4D3-90AA-412D-89C6-7F9A00075C4B}" destId="{A7C153AD-81A9-2447-843A-AB1A4B25987D}" srcOrd="1" destOrd="0" presId="urn:microsoft.com/office/officeart/2016/7/layout/RepeatingBendingProcessNew"/>
    <dgm:cxn modelId="{6BEB4332-CC26-4B8E-AE38-D50943F09EE0}" srcId="{4452748B-6F8B-4EB5-B843-B7CBE5CCDAE1}" destId="{4FE87A05-F87C-406B-AF90-B01D3045ADF9}" srcOrd="3" destOrd="0" parTransId="{011AA000-59D8-4A68-A1B0-3683629FEC16}" sibTransId="{C712B52D-602E-4A39-BD34-B0B9D8D99C58}"/>
    <dgm:cxn modelId="{81841735-768C-724A-9D20-55F05ACCAD4A}" type="presOf" srcId="{7E6D2B14-1F65-42AF-994C-B2E5D932F7CF}" destId="{953B495A-3A87-1E47-9156-A505F64ABB8D}" srcOrd="0" destOrd="0" presId="urn:microsoft.com/office/officeart/2016/7/layout/RepeatingBendingProcessNew"/>
    <dgm:cxn modelId="{4CC15535-8717-AD41-8A42-421ABC7A48B5}" type="presOf" srcId="{50626F68-D0E2-4809-B7C1-B7E9B31BD0B2}" destId="{D5FB6AD0-FA65-3F45-97A0-392C0052FA2A}" srcOrd="0" destOrd="0" presId="urn:microsoft.com/office/officeart/2016/7/layout/RepeatingBendingProcessNew"/>
    <dgm:cxn modelId="{C8C1E036-8B7D-794E-86EE-352F66AE75DB}" type="presOf" srcId="{4B1D8773-B415-40C2-809C-4207B337649C}" destId="{B353E1D3-517B-524D-B831-493BD3789A2E}" srcOrd="1" destOrd="0" presId="urn:microsoft.com/office/officeart/2016/7/layout/RepeatingBendingProcessNew"/>
    <dgm:cxn modelId="{0F68A13A-DE89-E34F-A52A-0FF02684EC4F}" type="presOf" srcId="{4FE87A05-F87C-406B-AF90-B01D3045ADF9}" destId="{AD9FD23F-ACA4-CD42-BF4C-BDB76BA6676C}" srcOrd="0" destOrd="0" presId="urn:microsoft.com/office/officeart/2016/7/layout/RepeatingBendingProcessNew"/>
    <dgm:cxn modelId="{B1C1E23B-E129-5D49-8EE4-5EF50673CE97}" type="presOf" srcId="{4580A85D-CF65-4F3A-A457-4D68E5A48072}" destId="{9AF0CDD8-E7CC-654F-A78F-81DFC0E67E36}" srcOrd="0" destOrd="0" presId="urn:microsoft.com/office/officeart/2016/7/layout/RepeatingBendingProcessNew"/>
    <dgm:cxn modelId="{C710375C-7A3C-3A4C-8955-87EEE841A02B}" type="presOf" srcId="{B1C0CB2D-144C-4AF3-B439-0639625941CC}" destId="{E2F9D386-0BED-6849-B6AA-5AD8BF478846}" srcOrd="0" destOrd="0" presId="urn:microsoft.com/office/officeart/2016/7/layout/RepeatingBendingProcessNew"/>
    <dgm:cxn modelId="{F67DA85F-D0DF-3448-A832-7AF9A369AFAB}" type="presOf" srcId="{C712B52D-602E-4A39-BD34-B0B9D8D99C58}" destId="{500B4755-C824-B040-83FE-430E0FBB60F7}" srcOrd="1" destOrd="0" presId="urn:microsoft.com/office/officeart/2016/7/layout/RepeatingBendingProcessNew"/>
    <dgm:cxn modelId="{EC1F8E62-918C-3846-B7ED-BCD18E111DEF}" type="presOf" srcId="{B36F4D32-6FB4-49F3-9CB3-095B4CB84C9E}" destId="{341F9D30-6C79-DA46-A7F5-F4D426B793BE}" srcOrd="1" destOrd="0" presId="urn:microsoft.com/office/officeart/2016/7/layout/RepeatingBendingProcessNew"/>
    <dgm:cxn modelId="{09B3FF6E-DF36-3547-8835-85552F297756}" type="presOf" srcId="{C712B52D-602E-4A39-BD34-B0B9D8D99C58}" destId="{33BE941C-17E7-ED48-B351-C3D325CEA44B}" srcOrd="0" destOrd="0" presId="urn:microsoft.com/office/officeart/2016/7/layout/RepeatingBendingProcessNew"/>
    <dgm:cxn modelId="{1F74694F-ABBA-4C42-A99D-492A991ED358}" type="presOf" srcId="{9C42AE67-FE86-4973-8FA6-96466F217C02}" destId="{53B3ABA0-2F7D-8B49-8F02-B276A639AB67}" srcOrd="1" destOrd="0" presId="urn:microsoft.com/office/officeart/2016/7/layout/RepeatingBendingProcessNew"/>
    <dgm:cxn modelId="{68124E50-C681-3F47-9D8A-0304AF218929}" type="presOf" srcId="{88EC613A-0EB8-4A29-A4A2-BAB033CFC4C6}" destId="{FCA203B2-6CD8-7D4B-85F1-32167FD6BA12}" srcOrd="0" destOrd="0" presId="urn:microsoft.com/office/officeart/2016/7/layout/RepeatingBendingProcessNew"/>
    <dgm:cxn modelId="{CF3F1672-F6C8-1C4E-8FB7-5EBD390729B8}" type="presOf" srcId="{4452748B-6F8B-4EB5-B843-B7CBE5CCDAE1}" destId="{40FB103B-F34C-7644-A96A-C49E984EEB18}" srcOrd="0" destOrd="0" presId="urn:microsoft.com/office/officeart/2016/7/layout/RepeatingBendingProcessNew"/>
    <dgm:cxn modelId="{A6271577-55CD-4132-8509-488E2FF8D428}" srcId="{4452748B-6F8B-4EB5-B843-B7CBE5CCDAE1}" destId="{7E6D2B14-1F65-42AF-994C-B2E5D932F7CF}" srcOrd="0" destOrd="0" parTransId="{3EF36B2E-6517-4B4E-951D-5B786437F6E2}" sibTransId="{9C42AE67-FE86-4973-8FA6-96466F217C02}"/>
    <dgm:cxn modelId="{D2E7EE79-4DBF-4D44-9B69-2CA80E0C321D}" srcId="{4452748B-6F8B-4EB5-B843-B7CBE5CCDAE1}" destId="{B1C0CB2D-144C-4AF3-B439-0639625941CC}" srcOrd="5" destOrd="0" parTransId="{638BF79A-4C49-4F19-A42B-AA47C1C33A01}" sibTransId="{D699C4D3-90AA-412D-89C6-7F9A00075C4B}"/>
    <dgm:cxn modelId="{988215AB-6857-1B41-9998-B41C8E6280FF}" type="presOf" srcId="{716B7DD2-9346-43C6-BCC4-84E63371EF8C}" destId="{EB3B03CA-7918-E545-8F3E-8126176BFBFF}" srcOrd="0" destOrd="0" presId="urn:microsoft.com/office/officeart/2016/7/layout/RepeatingBendingProcessNew"/>
    <dgm:cxn modelId="{B57000AF-74A5-48D7-84B3-A3F495292D41}" srcId="{4452748B-6F8B-4EB5-B843-B7CBE5CCDAE1}" destId="{4580A85D-CF65-4F3A-A457-4D68E5A48072}" srcOrd="2" destOrd="0" parTransId="{345096D2-D4F8-4868-B913-57E3B7EF27A6}" sibTransId="{88EC613A-0EB8-4A29-A4A2-BAB033CFC4C6}"/>
    <dgm:cxn modelId="{E7DF94B0-4307-F846-8A11-190DA367A198}" type="presOf" srcId="{D699C4D3-90AA-412D-89C6-7F9A00075C4B}" destId="{B8549DA1-CA5F-9E46-8B52-AB40426E3F96}" srcOrd="0" destOrd="0" presId="urn:microsoft.com/office/officeart/2016/7/layout/RepeatingBendingProcessNew"/>
    <dgm:cxn modelId="{39679DB6-276F-4100-972F-D1698A826844}" srcId="{4452748B-6F8B-4EB5-B843-B7CBE5CCDAE1}" destId="{50626F68-D0E2-4809-B7C1-B7E9B31BD0B2}" srcOrd="7" destOrd="0" parTransId="{C0531016-DC8A-4954-B979-268237B8281C}" sibTransId="{AE8B9752-4843-4DA7-9E6A-7C7957684A77}"/>
    <dgm:cxn modelId="{7ACC58BF-5D9F-E141-A64C-77E92FDF44F1}" type="presOf" srcId="{4B1D8773-B415-40C2-809C-4207B337649C}" destId="{19D12762-C27B-2542-9A06-8FB811B4D2BB}" srcOrd="0" destOrd="0" presId="urn:microsoft.com/office/officeart/2016/7/layout/RepeatingBendingProcessNew"/>
    <dgm:cxn modelId="{821F3AD0-19EA-4A86-B76F-8C1F93959494}" srcId="{4452748B-6F8B-4EB5-B843-B7CBE5CCDAE1}" destId="{7BC878FC-7DDB-4229-BF67-DA85A1B00C77}" srcOrd="6" destOrd="0" parTransId="{0C7C1754-0AF4-45DC-82C8-AF07CDCEE695}" sibTransId="{E832C4BA-EC8D-4820-AF26-B5DFABF81E5E}"/>
    <dgm:cxn modelId="{E4D2E9DA-0812-6B4B-8FE3-73B5FE322275}" type="presOf" srcId="{88EC613A-0EB8-4A29-A4A2-BAB033CFC4C6}" destId="{D181DF52-0E66-0D43-89EA-91976E7E3907}" srcOrd="1" destOrd="0" presId="urn:microsoft.com/office/officeart/2016/7/layout/RepeatingBendingProcessNew"/>
    <dgm:cxn modelId="{1659B8DB-87D5-574F-BC21-CB4E5953BBD5}" type="presOf" srcId="{E832C4BA-EC8D-4820-AF26-B5DFABF81E5E}" destId="{1756BBF9-5402-8944-98C5-6052B6E301A9}" srcOrd="1" destOrd="0" presId="urn:microsoft.com/office/officeart/2016/7/layout/RepeatingBendingProcessNew"/>
    <dgm:cxn modelId="{D88DB9DC-9143-2343-B646-26C9D8FDB96F}" type="presOf" srcId="{9C42AE67-FE86-4973-8FA6-96466F217C02}" destId="{942F9A04-C9F0-7247-B863-51133FA571CA}" srcOrd="0" destOrd="0" presId="urn:microsoft.com/office/officeart/2016/7/layout/RepeatingBendingProcessNew"/>
    <dgm:cxn modelId="{C0521ADF-D64E-8D45-BDF5-75722925D1F8}" type="presOf" srcId="{E832C4BA-EC8D-4820-AF26-B5DFABF81E5E}" destId="{51D1B75F-EDDD-AF47-A76E-3AA10F6F0A44}" srcOrd="0" destOrd="0" presId="urn:microsoft.com/office/officeart/2016/7/layout/RepeatingBendingProcessNew"/>
    <dgm:cxn modelId="{129117E8-A7FA-43CF-AC6F-BC36F0198512}" srcId="{4452748B-6F8B-4EB5-B843-B7CBE5CCDAE1}" destId="{6CDADF6E-221C-4B68-A907-ACE368726407}" srcOrd="4" destOrd="0" parTransId="{739991EF-AB93-42BE-94D6-1DCB76D0A0BA}" sibTransId="{B36F4D32-6FB4-49F3-9CB3-095B4CB84C9E}"/>
    <dgm:cxn modelId="{7CD681E9-0B63-4644-8501-329CB157E08B}" type="presOf" srcId="{B36F4D32-6FB4-49F3-9CB3-095B4CB84C9E}" destId="{385F0010-C669-E944-8A7B-48E1B0650480}" srcOrd="0" destOrd="0" presId="urn:microsoft.com/office/officeart/2016/7/layout/RepeatingBendingProcessNew"/>
    <dgm:cxn modelId="{FE0732EE-CFB2-4DCF-A4B0-4CD34418ABC8}" srcId="{4452748B-6F8B-4EB5-B843-B7CBE5CCDAE1}" destId="{716B7DD2-9346-43C6-BCC4-84E63371EF8C}" srcOrd="1" destOrd="0" parTransId="{AD4BA71E-6E02-4899-95E3-00D318734F73}" sibTransId="{4B1D8773-B415-40C2-809C-4207B337649C}"/>
    <dgm:cxn modelId="{3BEA4A02-598A-094D-BFDE-47599B1B061E}" type="presParOf" srcId="{40FB103B-F34C-7644-A96A-C49E984EEB18}" destId="{953B495A-3A87-1E47-9156-A505F64ABB8D}" srcOrd="0" destOrd="0" presId="urn:microsoft.com/office/officeart/2016/7/layout/RepeatingBendingProcessNew"/>
    <dgm:cxn modelId="{F6AD6306-580B-1A4D-8E83-BAD7645A6275}" type="presParOf" srcId="{40FB103B-F34C-7644-A96A-C49E984EEB18}" destId="{942F9A04-C9F0-7247-B863-51133FA571CA}" srcOrd="1" destOrd="0" presId="urn:microsoft.com/office/officeart/2016/7/layout/RepeatingBendingProcessNew"/>
    <dgm:cxn modelId="{E02E5376-E4CE-5242-B921-18A6FF8F86A0}" type="presParOf" srcId="{942F9A04-C9F0-7247-B863-51133FA571CA}" destId="{53B3ABA0-2F7D-8B49-8F02-B276A639AB67}" srcOrd="0" destOrd="0" presId="urn:microsoft.com/office/officeart/2016/7/layout/RepeatingBendingProcessNew"/>
    <dgm:cxn modelId="{4F89873C-B318-DE44-95E5-4929167D16BA}" type="presParOf" srcId="{40FB103B-F34C-7644-A96A-C49E984EEB18}" destId="{EB3B03CA-7918-E545-8F3E-8126176BFBFF}" srcOrd="2" destOrd="0" presId="urn:microsoft.com/office/officeart/2016/7/layout/RepeatingBendingProcessNew"/>
    <dgm:cxn modelId="{8B0E6548-1BEB-E543-AC8D-8565750E8F8B}" type="presParOf" srcId="{40FB103B-F34C-7644-A96A-C49E984EEB18}" destId="{19D12762-C27B-2542-9A06-8FB811B4D2BB}" srcOrd="3" destOrd="0" presId="urn:microsoft.com/office/officeart/2016/7/layout/RepeatingBendingProcessNew"/>
    <dgm:cxn modelId="{C85B20CB-493E-2746-B115-882CA97EA60C}" type="presParOf" srcId="{19D12762-C27B-2542-9A06-8FB811B4D2BB}" destId="{B353E1D3-517B-524D-B831-493BD3789A2E}" srcOrd="0" destOrd="0" presId="urn:microsoft.com/office/officeart/2016/7/layout/RepeatingBendingProcessNew"/>
    <dgm:cxn modelId="{8C5D2E8C-D572-6845-A74A-9A1BBD8536FF}" type="presParOf" srcId="{40FB103B-F34C-7644-A96A-C49E984EEB18}" destId="{9AF0CDD8-E7CC-654F-A78F-81DFC0E67E36}" srcOrd="4" destOrd="0" presId="urn:microsoft.com/office/officeart/2016/7/layout/RepeatingBendingProcessNew"/>
    <dgm:cxn modelId="{DF7150AF-C442-3D40-A94D-2A54BD12C177}" type="presParOf" srcId="{40FB103B-F34C-7644-A96A-C49E984EEB18}" destId="{FCA203B2-6CD8-7D4B-85F1-32167FD6BA12}" srcOrd="5" destOrd="0" presId="urn:microsoft.com/office/officeart/2016/7/layout/RepeatingBendingProcessNew"/>
    <dgm:cxn modelId="{5582249B-6DC2-1D4C-95D9-AFC1A4175653}" type="presParOf" srcId="{FCA203B2-6CD8-7D4B-85F1-32167FD6BA12}" destId="{D181DF52-0E66-0D43-89EA-91976E7E3907}" srcOrd="0" destOrd="0" presId="urn:microsoft.com/office/officeart/2016/7/layout/RepeatingBendingProcessNew"/>
    <dgm:cxn modelId="{ED1FDEB4-FB3A-DA4D-AFD3-81E8B6DC8F44}" type="presParOf" srcId="{40FB103B-F34C-7644-A96A-C49E984EEB18}" destId="{AD9FD23F-ACA4-CD42-BF4C-BDB76BA6676C}" srcOrd="6" destOrd="0" presId="urn:microsoft.com/office/officeart/2016/7/layout/RepeatingBendingProcessNew"/>
    <dgm:cxn modelId="{C7A367AA-E2A8-C74C-A490-C14A78366299}" type="presParOf" srcId="{40FB103B-F34C-7644-A96A-C49E984EEB18}" destId="{33BE941C-17E7-ED48-B351-C3D325CEA44B}" srcOrd="7" destOrd="0" presId="urn:microsoft.com/office/officeart/2016/7/layout/RepeatingBendingProcessNew"/>
    <dgm:cxn modelId="{ADEB602C-AA7D-8442-8287-B1A18A2EDC83}" type="presParOf" srcId="{33BE941C-17E7-ED48-B351-C3D325CEA44B}" destId="{500B4755-C824-B040-83FE-430E0FBB60F7}" srcOrd="0" destOrd="0" presId="urn:microsoft.com/office/officeart/2016/7/layout/RepeatingBendingProcessNew"/>
    <dgm:cxn modelId="{0A5CE90B-8581-7C40-8C97-11E1544B28A5}" type="presParOf" srcId="{40FB103B-F34C-7644-A96A-C49E984EEB18}" destId="{F993FADC-70E2-1440-9089-397A2474847B}" srcOrd="8" destOrd="0" presId="urn:microsoft.com/office/officeart/2016/7/layout/RepeatingBendingProcessNew"/>
    <dgm:cxn modelId="{DF9141CB-58ED-6F45-969C-77AB97251711}" type="presParOf" srcId="{40FB103B-F34C-7644-A96A-C49E984EEB18}" destId="{385F0010-C669-E944-8A7B-48E1B0650480}" srcOrd="9" destOrd="0" presId="urn:microsoft.com/office/officeart/2016/7/layout/RepeatingBendingProcessNew"/>
    <dgm:cxn modelId="{156DFFC8-B677-D345-846D-80A814BEB4F7}" type="presParOf" srcId="{385F0010-C669-E944-8A7B-48E1B0650480}" destId="{341F9D30-6C79-DA46-A7F5-F4D426B793BE}" srcOrd="0" destOrd="0" presId="urn:microsoft.com/office/officeart/2016/7/layout/RepeatingBendingProcessNew"/>
    <dgm:cxn modelId="{C24F94E9-EFF4-544C-9038-3FBD0EC217F0}" type="presParOf" srcId="{40FB103B-F34C-7644-A96A-C49E984EEB18}" destId="{E2F9D386-0BED-6849-B6AA-5AD8BF478846}" srcOrd="10" destOrd="0" presId="urn:microsoft.com/office/officeart/2016/7/layout/RepeatingBendingProcessNew"/>
    <dgm:cxn modelId="{C6D55202-BAFA-CB49-9E04-39FE10BC3359}" type="presParOf" srcId="{40FB103B-F34C-7644-A96A-C49E984EEB18}" destId="{B8549DA1-CA5F-9E46-8B52-AB40426E3F96}" srcOrd="11" destOrd="0" presId="urn:microsoft.com/office/officeart/2016/7/layout/RepeatingBendingProcessNew"/>
    <dgm:cxn modelId="{9E200FC2-E551-8246-BFC7-0B27EE356EF7}" type="presParOf" srcId="{B8549DA1-CA5F-9E46-8B52-AB40426E3F96}" destId="{A7C153AD-81A9-2447-843A-AB1A4B25987D}" srcOrd="0" destOrd="0" presId="urn:microsoft.com/office/officeart/2016/7/layout/RepeatingBendingProcessNew"/>
    <dgm:cxn modelId="{07DF3565-CD2C-C14E-A58E-90DA415025BF}" type="presParOf" srcId="{40FB103B-F34C-7644-A96A-C49E984EEB18}" destId="{1FCE5AC9-A532-9349-B0EB-189757CFDF60}" srcOrd="12" destOrd="0" presId="urn:microsoft.com/office/officeart/2016/7/layout/RepeatingBendingProcessNew"/>
    <dgm:cxn modelId="{9B21E7AB-D149-D848-979F-97C7BA12C63F}" type="presParOf" srcId="{40FB103B-F34C-7644-A96A-C49E984EEB18}" destId="{51D1B75F-EDDD-AF47-A76E-3AA10F6F0A44}" srcOrd="13" destOrd="0" presId="urn:microsoft.com/office/officeart/2016/7/layout/RepeatingBendingProcessNew"/>
    <dgm:cxn modelId="{3EAD430F-B489-F742-9832-75FBA799CD6D}" type="presParOf" srcId="{51D1B75F-EDDD-AF47-A76E-3AA10F6F0A44}" destId="{1756BBF9-5402-8944-98C5-6052B6E301A9}" srcOrd="0" destOrd="0" presId="urn:microsoft.com/office/officeart/2016/7/layout/RepeatingBendingProcessNew"/>
    <dgm:cxn modelId="{AB67EF2A-18E6-7742-BD97-4891B978E5AA}" type="presParOf" srcId="{40FB103B-F34C-7644-A96A-C49E984EEB18}" destId="{D5FB6AD0-FA65-3F45-97A0-392C0052FA2A}" srcOrd="14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E49BB0A-F960-42E8-917A-D0EB2882DC05}" type="doc">
      <dgm:prSet loTypeId="urn:microsoft.com/office/officeart/2005/8/layout/default" loCatId="list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B2BEE61-D913-4C64-998B-9A2F7BFDF849}">
      <dgm:prSet/>
      <dgm:spPr/>
      <dgm:t>
        <a:bodyPr/>
        <a:lstStyle/>
        <a:p>
          <a:r>
            <a:rPr lang="en-US" b="1" dirty="0"/>
            <a:t>Prepare a Written Analysis </a:t>
          </a:r>
          <a:endParaRPr lang="en-US" dirty="0"/>
        </a:p>
      </dgm:t>
    </dgm:pt>
    <dgm:pt modelId="{D8BD55A1-2C16-4109-A671-545579AE1334}" type="parTrans" cxnId="{3C60CA77-80D7-4F02-B775-911D8C5632A9}">
      <dgm:prSet/>
      <dgm:spPr/>
      <dgm:t>
        <a:bodyPr/>
        <a:lstStyle/>
        <a:p>
          <a:endParaRPr lang="en-US"/>
        </a:p>
      </dgm:t>
    </dgm:pt>
    <dgm:pt modelId="{C264B1D2-3F33-4625-9D5F-FD18AA2B66D1}" type="sibTrans" cxnId="{3C60CA77-80D7-4F02-B775-911D8C5632A9}">
      <dgm:prSet/>
      <dgm:spPr/>
      <dgm:t>
        <a:bodyPr/>
        <a:lstStyle/>
        <a:p>
          <a:endParaRPr lang="en-US"/>
        </a:p>
      </dgm:t>
    </dgm:pt>
    <dgm:pt modelId="{A2DB977B-CAED-425D-BA60-1B1876D43536}">
      <dgm:prSet/>
      <dgm:spPr/>
      <dgm:t>
        <a:bodyPr/>
        <a:lstStyle/>
        <a:p>
          <a:r>
            <a:rPr lang="en-US" dirty="0"/>
            <a:t>What is your career Vision and Mission? </a:t>
          </a:r>
        </a:p>
      </dgm:t>
    </dgm:pt>
    <dgm:pt modelId="{3CC4D3E2-47F4-4CCC-BEAD-AFFC162765BC}" type="parTrans" cxnId="{4745B1AD-2BCD-4C57-988F-AE8617047D54}">
      <dgm:prSet/>
      <dgm:spPr/>
      <dgm:t>
        <a:bodyPr/>
        <a:lstStyle/>
        <a:p>
          <a:endParaRPr lang="en-US"/>
        </a:p>
      </dgm:t>
    </dgm:pt>
    <dgm:pt modelId="{3711CB3C-1EA5-47B0-AF3F-B293DEBE3B2A}" type="sibTrans" cxnId="{4745B1AD-2BCD-4C57-988F-AE8617047D54}">
      <dgm:prSet/>
      <dgm:spPr/>
      <dgm:t>
        <a:bodyPr/>
        <a:lstStyle/>
        <a:p>
          <a:endParaRPr lang="en-US"/>
        </a:p>
      </dgm:t>
    </dgm:pt>
    <dgm:pt modelId="{0F00902F-BDA1-4955-BE43-ABDF017DE407}">
      <dgm:prSet/>
      <dgm:spPr/>
      <dgm:t>
        <a:bodyPr/>
        <a:lstStyle/>
        <a:p>
          <a:r>
            <a:rPr lang="en-US" dirty="0"/>
            <a:t>What strategic planning model did you use? </a:t>
          </a:r>
        </a:p>
      </dgm:t>
    </dgm:pt>
    <dgm:pt modelId="{25DAE466-8E76-4659-90DB-169B96F907D6}" type="parTrans" cxnId="{971ED41E-3421-4BCD-96DC-19D5E5B67CB2}">
      <dgm:prSet/>
      <dgm:spPr/>
      <dgm:t>
        <a:bodyPr/>
        <a:lstStyle/>
        <a:p>
          <a:endParaRPr lang="en-US"/>
        </a:p>
      </dgm:t>
    </dgm:pt>
    <dgm:pt modelId="{BADC7A82-B9FE-451E-81C2-7A074119A242}" type="sibTrans" cxnId="{971ED41E-3421-4BCD-96DC-19D5E5B67CB2}">
      <dgm:prSet/>
      <dgm:spPr/>
      <dgm:t>
        <a:bodyPr/>
        <a:lstStyle/>
        <a:p>
          <a:endParaRPr lang="en-US"/>
        </a:p>
      </dgm:t>
    </dgm:pt>
    <dgm:pt modelId="{B567B32C-EE4F-4119-BCA5-72B72735E406}">
      <dgm:prSet/>
      <dgm:spPr/>
      <dgm:t>
        <a:bodyPr/>
        <a:lstStyle/>
        <a:p>
          <a:r>
            <a:rPr lang="en-US" dirty="0"/>
            <a:t>What is your Strategic Plan? </a:t>
          </a:r>
        </a:p>
      </dgm:t>
    </dgm:pt>
    <dgm:pt modelId="{85E9B4FC-AAD1-4490-82A0-37298E5A920A}" type="parTrans" cxnId="{0CA787A9-2045-4875-9004-16C3D1F4FFC3}">
      <dgm:prSet/>
      <dgm:spPr/>
      <dgm:t>
        <a:bodyPr/>
        <a:lstStyle/>
        <a:p>
          <a:endParaRPr lang="en-US"/>
        </a:p>
      </dgm:t>
    </dgm:pt>
    <dgm:pt modelId="{34F5A591-8017-474B-92D6-D7F98A78EF4A}" type="sibTrans" cxnId="{0CA787A9-2045-4875-9004-16C3D1F4FFC3}">
      <dgm:prSet/>
      <dgm:spPr/>
      <dgm:t>
        <a:bodyPr/>
        <a:lstStyle/>
        <a:p>
          <a:endParaRPr lang="en-US"/>
        </a:p>
      </dgm:t>
    </dgm:pt>
    <dgm:pt modelId="{AA466851-F767-4D70-B23D-006C3475EA21}">
      <dgm:prSet/>
      <dgm:spPr/>
      <dgm:t>
        <a:bodyPr/>
        <a:lstStyle/>
        <a:p>
          <a:r>
            <a:rPr lang="en-US" dirty="0"/>
            <a:t>What is your plan for achieving your career plan? Your road map – tactical plan. </a:t>
          </a:r>
        </a:p>
      </dgm:t>
    </dgm:pt>
    <dgm:pt modelId="{F152AB2B-B29B-438E-BE63-3DA4AFF405DA}" type="parTrans" cxnId="{0353B793-173B-4F5E-AF9C-68806C5E5833}">
      <dgm:prSet/>
      <dgm:spPr/>
      <dgm:t>
        <a:bodyPr/>
        <a:lstStyle/>
        <a:p>
          <a:endParaRPr lang="en-US"/>
        </a:p>
      </dgm:t>
    </dgm:pt>
    <dgm:pt modelId="{DF3C3CB1-B7FB-405D-9689-2CBD4B4F4B08}" type="sibTrans" cxnId="{0353B793-173B-4F5E-AF9C-68806C5E5833}">
      <dgm:prSet/>
      <dgm:spPr/>
      <dgm:t>
        <a:bodyPr/>
        <a:lstStyle/>
        <a:p>
          <a:endParaRPr lang="en-US"/>
        </a:p>
      </dgm:t>
    </dgm:pt>
    <dgm:pt modelId="{D899BB31-5C85-47A4-9A9E-5D62B9DA3DF6}">
      <dgm:prSet/>
      <dgm:spPr/>
      <dgm:t>
        <a:bodyPr/>
        <a:lstStyle/>
        <a:p>
          <a:r>
            <a:rPr lang="en-US" dirty="0"/>
            <a:t>The analysis is to be no more than 5 typed pages (not including attachments) – 1” margins, 12pt font, double- spaced, and in APA format - Include as an attachment your current resume. </a:t>
          </a:r>
        </a:p>
      </dgm:t>
    </dgm:pt>
    <dgm:pt modelId="{0F7FCAD1-2059-4049-A307-0CF45FE86CD6}" type="parTrans" cxnId="{3B418F4F-0353-423E-8E2E-9133FCA8659F}">
      <dgm:prSet/>
      <dgm:spPr/>
      <dgm:t>
        <a:bodyPr/>
        <a:lstStyle/>
        <a:p>
          <a:endParaRPr lang="en-US"/>
        </a:p>
      </dgm:t>
    </dgm:pt>
    <dgm:pt modelId="{6C10607D-DED5-4A7F-B750-3E776D7C5A00}" type="sibTrans" cxnId="{3B418F4F-0353-423E-8E2E-9133FCA8659F}">
      <dgm:prSet/>
      <dgm:spPr/>
      <dgm:t>
        <a:bodyPr/>
        <a:lstStyle/>
        <a:p>
          <a:endParaRPr lang="en-US"/>
        </a:p>
      </dgm:t>
    </dgm:pt>
    <dgm:pt modelId="{454F25D1-1D8F-6048-964E-E2A73549F70F}" type="pres">
      <dgm:prSet presAssocID="{5E49BB0A-F960-42E8-917A-D0EB2882DC05}" presName="diagram" presStyleCnt="0">
        <dgm:presLayoutVars>
          <dgm:dir/>
          <dgm:resizeHandles val="exact"/>
        </dgm:presLayoutVars>
      </dgm:prSet>
      <dgm:spPr/>
    </dgm:pt>
    <dgm:pt modelId="{CB5E675A-8950-A344-AE8E-EEF4838F25C2}" type="pres">
      <dgm:prSet presAssocID="{BB2BEE61-D913-4C64-998B-9A2F7BFDF849}" presName="node" presStyleLbl="node1" presStyleIdx="0" presStyleCnt="6">
        <dgm:presLayoutVars>
          <dgm:bulletEnabled val="1"/>
        </dgm:presLayoutVars>
      </dgm:prSet>
      <dgm:spPr/>
    </dgm:pt>
    <dgm:pt modelId="{B3DBA428-6651-6C43-83E6-7FA87CCAEAEC}" type="pres">
      <dgm:prSet presAssocID="{C264B1D2-3F33-4625-9D5F-FD18AA2B66D1}" presName="sibTrans" presStyleCnt="0"/>
      <dgm:spPr/>
    </dgm:pt>
    <dgm:pt modelId="{200B13E4-387A-8A4E-95D8-BE091613096C}" type="pres">
      <dgm:prSet presAssocID="{A2DB977B-CAED-425D-BA60-1B1876D43536}" presName="node" presStyleLbl="node1" presStyleIdx="1" presStyleCnt="6">
        <dgm:presLayoutVars>
          <dgm:bulletEnabled val="1"/>
        </dgm:presLayoutVars>
      </dgm:prSet>
      <dgm:spPr/>
    </dgm:pt>
    <dgm:pt modelId="{02EFD411-C299-8746-B286-180C55E69635}" type="pres">
      <dgm:prSet presAssocID="{3711CB3C-1EA5-47B0-AF3F-B293DEBE3B2A}" presName="sibTrans" presStyleCnt="0"/>
      <dgm:spPr/>
    </dgm:pt>
    <dgm:pt modelId="{40D53FE6-F05A-0B4C-A828-15E58E7CAD1F}" type="pres">
      <dgm:prSet presAssocID="{0F00902F-BDA1-4955-BE43-ABDF017DE407}" presName="node" presStyleLbl="node1" presStyleIdx="2" presStyleCnt="6">
        <dgm:presLayoutVars>
          <dgm:bulletEnabled val="1"/>
        </dgm:presLayoutVars>
      </dgm:prSet>
      <dgm:spPr/>
    </dgm:pt>
    <dgm:pt modelId="{D0B92F82-2F84-054B-8253-324D2977D3B3}" type="pres">
      <dgm:prSet presAssocID="{BADC7A82-B9FE-451E-81C2-7A074119A242}" presName="sibTrans" presStyleCnt="0"/>
      <dgm:spPr/>
    </dgm:pt>
    <dgm:pt modelId="{89090237-E4BB-B544-85B9-E36F4FB8FA2E}" type="pres">
      <dgm:prSet presAssocID="{B567B32C-EE4F-4119-BCA5-72B72735E406}" presName="node" presStyleLbl="node1" presStyleIdx="3" presStyleCnt="6">
        <dgm:presLayoutVars>
          <dgm:bulletEnabled val="1"/>
        </dgm:presLayoutVars>
      </dgm:prSet>
      <dgm:spPr/>
    </dgm:pt>
    <dgm:pt modelId="{898EC9A0-1C72-5F4E-9F29-D7564166E4CA}" type="pres">
      <dgm:prSet presAssocID="{34F5A591-8017-474B-92D6-D7F98A78EF4A}" presName="sibTrans" presStyleCnt="0"/>
      <dgm:spPr/>
    </dgm:pt>
    <dgm:pt modelId="{9FAF1823-811E-5044-9C35-7650C1F0F13F}" type="pres">
      <dgm:prSet presAssocID="{AA466851-F767-4D70-B23D-006C3475EA21}" presName="node" presStyleLbl="node1" presStyleIdx="4" presStyleCnt="6">
        <dgm:presLayoutVars>
          <dgm:bulletEnabled val="1"/>
        </dgm:presLayoutVars>
      </dgm:prSet>
      <dgm:spPr/>
    </dgm:pt>
    <dgm:pt modelId="{F2AC69E2-9FF7-384E-B666-B89D17853B3B}" type="pres">
      <dgm:prSet presAssocID="{DF3C3CB1-B7FB-405D-9689-2CBD4B4F4B08}" presName="sibTrans" presStyleCnt="0"/>
      <dgm:spPr/>
    </dgm:pt>
    <dgm:pt modelId="{D5385A36-414C-784F-B8D9-0D1C7FC2665A}" type="pres">
      <dgm:prSet presAssocID="{D899BB31-5C85-47A4-9A9E-5D62B9DA3DF6}" presName="node" presStyleLbl="node1" presStyleIdx="5" presStyleCnt="6">
        <dgm:presLayoutVars>
          <dgm:bulletEnabled val="1"/>
        </dgm:presLayoutVars>
      </dgm:prSet>
      <dgm:spPr/>
    </dgm:pt>
  </dgm:ptLst>
  <dgm:cxnLst>
    <dgm:cxn modelId="{75114F0A-9A3F-2D4B-A23D-0C867B0D01F9}" type="presOf" srcId="{0F00902F-BDA1-4955-BE43-ABDF017DE407}" destId="{40D53FE6-F05A-0B4C-A828-15E58E7CAD1F}" srcOrd="0" destOrd="0" presId="urn:microsoft.com/office/officeart/2005/8/layout/default"/>
    <dgm:cxn modelId="{971ED41E-3421-4BCD-96DC-19D5E5B67CB2}" srcId="{5E49BB0A-F960-42E8-917A-D0EB2882DC05}" destId="{0F00902F-BDA1-4955-BE43-ABDF017DE407}" srcOrd="2" destOrd="0" parTransId="{25DAE466-8E76-4659-90DB-169B96F907D6}" sibTransId="{BADC7A82-B9FE-451E-81C2-7A074119A242}"/>
    <dgm:cxn modelId="{1905B039-1D8F-D64B-B4AE-5B9DC9B7AC29}" type="presOf" srcId="{BB2BEE61-D913-4C64-998B-9A2F7BFDF849}" destId="{CB5E675A-8950-A344-AE8E-EEF4838F25C2}" srcOrd="0" destOrd="0" presId="urn:microsoft.com/office/officeart/2005/8/layout/default"/>
    <dgm:cxn modelId="{3B418F4F-0353-423E-8E2E-9133FCA8659F}" srcId="{5E49BB0A-F960-42E8-917A-D0EB2882DC05}" destId="{D899BB31-5C85-47A4-9A9E-5D62B9DA3DF6}" srcOrd="5" destOrd="0" parTransId="{0F7FCAD1-2059-4049-A307-0CF45FE86CD6}" sibTransId="{6C10607D-DED5-4A7F-B750-3E776D7C5A00}"/>
    <dgm:cxn modelId="{00E5EC73-214E-DC4B-BEA2-40E654CF49DF}" type="presOf" srcId="{D899BB31-5C85-47A4-9A9E-5D62B9DA3DF6}" destId="{D5385A36-414C-784F-B8D9-0D1C7FC2665A}" srcOrd="0" destOrd="0" presId="urn:microsoft.com/office/officeart/2005/8/layout/default"/>
    <dgm:cxn modelId="{3C60CA77-80D7-4F02-B775-911D8C5632A9}" srcId="{5E49BB0A-F960-42E8-917A-D0EB2882DC05}" destId="{BB2BEE61-D913-4C64-998B-9A2F7BFDF849}" srcOrd="0" destOrd="0" parTransId="{D8BD55A1-2C16-4109-A671-545579AE1334}" sibTransId="{C264B1D2-3F33-4625-9D5F-FD18AA2B66D1}"/>
    <dgm:cxn modelId="{0353B793-173B-4F5E-AF9C-68806C5E5833}" srcId="{5E49BB0A-F960-42E8-917A-D0EB2882DC05}" destId="{AA466851-F767-4D70-B23D-006C3475EA21}" srcOrd="4" destOrd="0" parTransId="{F152AB2B-B29B-438E-BE63-3DA4AFF405DA}" sibTransId="{DF3C3CB1-B7FB-405D-9689-2CBD4B4F4B08}"/>
    <dgm:cxn modelId="{0CA787A9-2045-4875-9004-16C3D1F4FFC3}" srcId="{5E49BB0A-F960-42E8-917A-D0EB2882DC05}" destId="{B567B32C-EE4F-4119-BCA5-72B72735E406}" srcOrd="3" destOrd="0" parTransId="{85E9B4FC-AAD1-4490-82A0-37298E5A920A}" sibTransId="{34F5A591-8017-474B-92D6-D7F98A78EF4A}"/>
    <dgm:cxn modelId="{4745B1AD-2BCD-4C57-988F-AE8617047D54}" srcId="{5E49BB0A-F960-42E8-917A-D0EB2882DC05}" destId="{A2DB977B-CAED-425D-BA60-1B1876D43536}" srcOrd="1" destOrd="0" parTransId="{3CC4D3E2-47F4-4CCC-BEAD-AFFC162765BC}" sibTransId="{3711CB3C-1EA5-47B0-AF3F-B293DEBE3B2A}"/>
    <dgm:cxn modelId="{3A9ED5BB-E07F-F84B-9FA3-FF7813ECA772}" type="presOf" srcId="{A2DB977B-CAED-425D-BA60-1B1876D43536}" destId="{200B13E4-387A-8A4E-95D8-BE091613096C}" srcOrd="0" destOrd="0" presId="urn:microsoft.com/office/officeart/2005/8/layout/default"/>
    <dgm:cxn modelId="{78C8FEE7-B580-1B45-8DD5-77E0B33E6EFD}" type="presOf" srcId="{5E49BB0A-F960-42E8-917A-D0EB2882DC05}" destId="{454F25D1-1D8F-6048-964E-E2A73549F70F}" srcOrd="0" destOrd="0" presId="urn:microsoft.com/office/officeart/2005/8/layout/default"/>
    <dgm:cxn modelId="{A8E561ED-C922-1F4C-A074-A71E689E9321}" type="presOf" srcId="{AA466851-F767-4D70-B23D-006C3475EA21}" destId="{9FAF1823-811E-5044-9C35-7650C1F0F13F}" srcOrd="0" destOrd="0" presId="urn:microsoft.com/office/officeart/2005/8/layout/default"/>
    <dgm:cxn modelId="{EDA3F6FB-3CCA-DC48-AC6E-CAA681926706}" type="presOf" srcId="{B567B32C-EE4F-4119-BCA5-72B72735E406}" destId="{89090237-E4BB-B544-85B9-E36F4FB8FA2E}" srcOrd="0" destOrd="0" presId="urn:microsoft.com/office/officeart/2005/8/layout/default"/>
    <dgm:cxn modelId="{CA253BDD-3FDE-8947-BC61-69B1F983AF35}" type="presParOf" srcId="{454F25D1-1D8F-6048-964E-E2A73549F70F}" destId="{CB5E675A-8950-A344-AE8E-EEF4838F25C2}" srcOrd="0" destOrd="0" presId="urn:microsoft.com/office/officeart/2005/8/layout/default"/>
    <dgm:cxn modelId="{FB588D2C-031B-AA42-B1FB-68DDB84E8B2C}" type="presParOf" srcId="{454F25D1-1D8F-6048-964E-E2A73549F70F}" destId="{B3DBA428-6651-6C43-83E6-7FA87CCAEAEC}" srcOrd="1" destOrd="0" presId="urn:microsoft.com/office/officeart/2005/8/layout/default"/>
    <dgm:cxn modelId="{22DBEE4F-C6AD-E84C-A5A0-9A2C5D33C5CB}" type="presParOf" srcId="{454F25D1-1D8F-6048-964E-E2A73549F70F}" destId="{200B13E4-387A-8A4E-95D8-BE091613096C}" srcOrd="2" destOrd="0" presId="urn:microsoft.com/office/officeart/2005/8/layout/default"/>
    <dgm:cxn modelId="{573C030F-5A30-D942-B78D-02A04AC8C709}" type="presParOf" srcId="{454F25D1-1D8F-6048-964E-E2A73549F70F}" destId="{02EFD411-C299-8746-B286-180C55E69635}" srcOrd="3" destOrd="0" presId="urn:microsoft.com/office/officeart/2005/8/layout/default"/>
    <dgm:cxn modelId="{C8925C88-C078-E746-947B-75079EFA096C}" type="presParOf" srcId="{454F25D1-1D8F-6048-964E-E2A73549F70F}" destId="{40D53FE6-F05A-0B4C-A828-15E58E7CAD1F}" srcOrd="4" destOrd="0" presId="urn:microsoft.com/office/officeart/2005/8/layout/default"/>
    <dgm:cxn modelId="{14A9003A-D3BA-7742-89AE-32A41476BF39}" type="presParOf" srcId="{454F25D1-1D8F-6048-964E-E2A73549F70F}" destId="{D0B92F82-2F84-054B-8253-324D2977D3B3}" srcOrd="5" destOrd="0" presId="urn:microsoft.com/office/officeart/2005/8/layout/default"/>
    <dgm:cxn modelId="{9046937B-FE04-8B41-A5D0-F3045F1F78B8}" type="presParOf" srcId="{454F25D1-1D8F-6048-964E-E2A73549F70F}" destId="{89090237-E4BB-B544-85B9-E36F4FB8FA2E}" srcOrd="6" destOrd="0" presId="urn:microsoft.com/office/officeart/2005/8/layout/default"/>
    <dgm:cxn modelId="{F2E5873E-BF6C-AA40-8B7A-ADDAE728AE47}" type="presParOf" srcId="{454F25D1-1D8F-6048-964E-E2A73549F70F}" destId="{898EC9A0-1C72-5F4E-9F29-D7564166E4CA}" srcOrd="7" destOrd="0" presId="urn:microsoft.com/office/officeart/2005/8/layout/default"/>
    <dgm:cxn modelId="{031457A7-83A4-F24F-A504-2A8728087667}" type="presParOf" srcId="{454F25D1-1D8F-6048-964E-E2A73549F70F}" destId="{9FAF1823-811E-5044-9C35-7650C1F0F13F}" srcOrd="8" destOrd="0" presId="urn:microsoft.com/office/officeart/2005/8/layout/default"/>
    <dgm:cxn modelId="{A49EFF61-6286-C644-B6B2-B56AA122AE80}" type="presParOf" srcId="{454F25D1-1D8F-6048-964E-E2A73549F70F}" destId="{F2AC69E2-9FF7-384E-B666-B89D17853B3B}" srcOrd="9" destOrd="0" presId="urn:microsoft.com/office/officeart/2005/8/layout/default"/>
    <dgm:cxn modelId="{4AE538A5-158B-3B40-881C-31EFD15D89B8}" type="presParOf" srcId="{454F25D1-1D8F-6048-964E-E2A73549F70F}" destId="{D5385A36-414C-784F-B8D9-0D1C7FC2665A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70CBFC-862A-0D4C-8AD3-EFD8254FEC87}">
      <dsp:nvSpPr>
        <dsp:cNvPr id="0" name=""/>
        <dsp:cNvSpPr/>
      </dsp:nvSpPr>
      <dsp:spPr>
        <a:xfrm>
          <a:off x="0" y="565446"/>
          <a:ext cx="6367912" cy="90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E94A17-E163-584A-A813-AF1FBA5BD06D}">
      <dsp:nvSpPr>
        <dsp:cNvPr id="0" name=""/>
        <dsp:cNvSpPr/>
      </dsp:nvSpPr>
      <dsp:spPr>
        <a:xfrm>
          <a:off x="318395" y="34086"/>
          <a:ext cx="4457539" cy="10627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8484" tIns="0" rIns="168484" bIns="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/>
            <a:t>SWOT </a:t>
          </a:r>
          <a:endParaRPr lang="en-US" sz="3600" kern="1200"/>
        </a:p>
      </dsp:txBody>
      <dsp:txXfrm>
        <a:off x="370273" y="85964"/>
        <a:ext cx="4353783" cy="958964"/>
      </dsp:txXfrm>
    </dsp:sp>
    <dsp:sp modelId="{3F620BBF-48D3-D345-9E03-D92AC1A13BB1}">
      <dsp:nvSpPr>
        <dsp:cNvPr id="0" name=""/>
        <dsp:cNvSpPr/>
      </dsp:nvSpPr>
      <dsp:spPr>
        <a:xfrm>
          <a:off x="0" y="2198406"/>
          <a:ext cx="6367912" cy="90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1320C7-D55B-7C4E-BD22-FD0A91F41E03}">
      <dsp:nvSpPr>
        <dsp:cNvPr id="0" name=""/>
        <dsp:cNvSpPr/>
      </dsp:nvSpPr>
      <dsp:spPr>
        <a:xfrm>
          <a:off x="318395" y="1667046"/>
          <a:ext cx="4457539" cy="10627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8484" tIns="0" rIns="168484" bIns="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/>
            <a:t>SOAR</a:t>
          </a:r>
          <a:endParaRPr lang="en-US" sz="3600" kern="1200"/>
        </a:p>
      </dsp:txBody>
      <dsp:txXfrm>
        <a:off x="370273" y="1718924"/>
        <a:ext cx="4353783" cy="958964"/>
      </dsp:txXfrm>
    </dsp:sp>
    <dsp:sp modelId="{2945B8B6-9F9A-C347-9230-FA584EBAEFDB}">
      <dsp:nvSpPr>
        <dsp:cNvPr id="0" name=""/>
        <dsp:cNvSpPr/>
      </dsp:nvSpPr>
      <dsp:spPr>
        <a:xfrm>
          <a:off x="0" y="3831366"/>
          <a:ext cx="6367912" cy="90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B730FC-BA14-7543-ABD4-9072CBA343DC}">
      <dsp:nvSpPr>
        <dsp:cNvPr id="0" name=""/>
        <dsp:cNvSpPr/>
      </dsp:nvSpPr>
      <dsp:spPr>
        <a:xfrm>
          <a:off x="318395" y="3300006"/>
          <a:ext cx="4457539" cy="106272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8484" tIns="0" rIns="168484" bIns="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/>
            <a:t>Force Field Analysis</a:t>
          </a:r>
          <a:endParaRPr lang="en-US" sz="3600" kern="1200"/>
        </a:p>
      </dsp:txBody>
      <dsp:txXfrm>
        <a:off x="370273" y="3351884"/>
        <a:ext cx="4353783" cy="958964"/>
      </dsp:txXfrm>
    </dsp:sp>
    <dsp:sp modelId="{380FEDAD-4CD4-AD4D-BAC9-27CD2270185E}">
      <dsp:nvSpPr>
        <dsp:cNvPr id="0" name=""/>
        <dsp:cNvSpPr/>
      </dsp:nvSpPr>
      <dsp:spPr>
        <a:xfrm>
          <a:off x="0" y="5464326"/>
          <a:ext cx="6367912" cy="90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7A2644-E5E4-C044-BF96-1248DDC626E7}">
      <dsp:nvSpPr>
        <dsp:cNvPr id="0" name=""/>
        <dsp:cNvSpPr/>
      </dsp:nvSpPr>
      <dsp:spPr>
        <a:xfrm>
          <a:off x="318395" y="4932966"/>
          <a:ext cx="4457539" cy="10627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8484" tIns="0" rIns="168484" bIns="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/>
            <a:t>AI</a:t>
          </a:r>
          <a:endParaRPr lang="en-US" sz="3600" kern="1200"/>
        </a:p>
      </dsp:txBody>
      <dsp:txXfrm>
        <a:off x="370273" y="4984844"/>
        <a:ext cx="4353783" cy="9589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2F9A04-C9F0-7247-B863-51133FA571CA}">
      <dsp:nvSpPr>
        <dsp:cNvPr id="0" name=""/>
        <dsp:cNvSpPr/>
      </dsp:nvSpPr>
      <dsp:spPr>
        <a:xfrm>
          <a:off x="2835804" y="496954"/>
          <a:ext cx="38384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83841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3017363" y="540602"/>
        <a:ext cx="20722" cy="4144"/>
      </dsp:txXfrm>
    </dsp:sp>
    <dsp:sp modelId="{953B495A-3A87-1E47-9156-A505F64ABB8D}">
      <dsp:nvSpPr>
        <dsp:cNvPr id="0" name=""/>
        <dsp:cNvSpPr/>
      </dsp:nvSpPr>
      <dsp:spPr>
        <a:xfrm>
          <a:off x="1035686" y="2099"/>
          <a:ext cx="1801917" cy="108115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295" tIns="92682" rIns="88295" bIns="9268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Past Performance</a:t>
          </a:r>
        </a:p>
      </dsp:txBody>
      <dsp:txXfrm>
        <a:off x="1035686" y="2099"/>
        <a:ext cx="1801917" cy="1081150"/>
      </dsp:txXfrm>
    </dsp:sp>
    <dsp:sp modelId="{19D12762-C27B-2542-9A06-8FB811B4D2BB}">
      <dsp:nvSpPr>
        <dsp:cNvPr id="0" name=""/>
        <dsp:cNvSpPr/>
      </dsp:nvSpPr>
      <dsp:spPr>
        <a:xfrm>
          <a:off x="1936645" y="1081450"/>
          <a:ext cx="2216359" cy="383841"/>
        </a:xfrm>
        <a:custGeom>
          <a:avLst/>
          <a:gdLst/>
          <a:ahLst/>
          <a:cxnLst/>
          <a:rect l="0" t="0" r="0" b="0"/>
          <a:pathLst>
            <a:path>
              <a:moveTo>
                <a:pt x="2216359" y="0"/>
              </a:moveTo>
              <a:lnTo>
                <a:pt x="2216359" y="209020"/>
              </a:lnTo>
              <a:lnTo>
                <a:pt x="0" y="209020"/>
              </a:lnTo>
              <a:lnTo>
                <a:pt x="0" y="383841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2988455" y="1271298"/>
        <a:ext cx="112738" cy="4144"/>
      </dsp:txXfrm>
    </dsp:sp>
    <dsp:sp modelId="{EB3B03CA-7918-E545-8F3E-8126176BFBFF}">
      <dsp:nvSpPr>
        <dsp:cNvPr id="0" name=""/>
        <dsp:cNvSpPr/>
      </dsp:nvSpPr>
      <dsp:spPr>
        <a:xfrm>
          <a:off x="3252045" y="2099"/>
          <a:ext cx="1801917" cy="108115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295" tIns="92682" rIns="88295" bIns="9268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Collect Input Internal and External</a:t>
          </a:r>
        </a:p>
      </dsp:txBody>
      <dsp:txXfrm>
        <a:off x="3252045" y="2099"/>
        <a:ext cx="1801917" cy="1081150"/>
      </dsp:txXfrm>
    </dsp:sp>
    <dsp:sp modelId="{FCA203B2-6CD8-7D4B-85F1-32167FD6BA12}">
      <dsp:nvSpPr>
        <dsp:cNvPr id="0" name=""/>
        <dsp:cNvSpPr/>
      </dsp:nvSpPr>
      <dsp:spPr>
        <a:xfrm>
          <a:off x="2835804" y="1992546"/>
          <a:ext cx="38384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83841" y="45720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3017363" y="2036194"/>
        <a:ext cx="20722" cy="4144"/>
      </dsp:txXfrm>
    </dsp:sp>
    <dsp:sp modelId="{9AF0CDD8-E7CC-654F-A78F-81DFC0E67E36}">
      <dsp:nvSpPr>
        <dsp:cNvPr id="0" name=""/>
        <dsp:cNvSpPr/>
      </dsp:nvSpPr>
      <dsp:spPr>
        <a:xfrm>
          <a:off x="1035686" y="1497691"/>
          <a:ext cx="1801917" cy="108115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295" tIns="92682" rIns="88295" bIns="9268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Confirm Vision</a:t>
          </a:r>
        </a:p>
      </dsp:txBody>
      <dsp:txXfrm>
        <a:off x="1035686" y="1497691"/>
        <a:ext cx="1801917" cy="1081150"/>
      </dsp:txXfrm>
    </dsp:sp>
    <dsp:sp modelId="{33BE941C-17E7-ED48-B351-C3D325CEA44B}">
      <dsp:nvSpPr>
        <dsp:cNvPr id="0" name=""/>
        <dsp:cNvSpPr/>
      </dsp:nvSpPr>
      <dsp:spPr>
        <a:xfrm>
          <a:off x="1936645" y="2577041"/>
          <a:ext cx="2216359" cy="383841"/>
        </a:xfrm>
        <a:custGeom>
          <a:avLst/>
          <a:gdLst/>
          <a:ahLst/>
          <a:cxnLst/>
          <a:rect l="0" t="0" r="0" b="0"/>
          <a:pathLst>
            <a:path>
              <a:moveTo>
                <a:pt x="2216359" y="0"/>
              </a:moveTo>
              <a:lnTo>
                <a:pt x="2216359" y="209020"/>
              </a:lnTo>
              <a:lnTo>
                <a:pt x="0" y="209020"/>
              </a:lnTo>
              <a:lnTo>
                <a:pt x="0" y="383841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2988455" y="2766890"/>
        <a:ext cx="112738" cy="4144"/>
      </dsp:txXfrm>
    </dsp:sp>
    <dsp:sp modelId="{AD9FD23F-ACA4-CD42-BF4C-BDB76BA6676C}">
      <dsp:nvSpPr>
        <dsp:cNvPr id="0" name=""/>
        <dsp:cNvSpPr/>
      </dsp:nvSpPr>
      <dsp:spPr>
        <a:xfrm>
          <a:off x="3252045" y="1497691"/>
          <a:ext cx="1801917" cy="108115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295" tIns="92682" rIns="88295" bIns="9268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Confirm Mission</a:t>
          </a:r>
        </a:p>
      </dsp:txBody>
      <dsp:txXfrm>
        <a:off x="3252045" y="1497691"/>
        <a:ext cx="1801917" cy="1081150"/>
      </dsp:txXfrm>
    </dsp:sp>
    <dsp:sp modelId="{385F0010-C669-E944-8A7B-48E1B0650480}">
      <dsp:nvSpPr>
        <dsp:cNvPr id="0" name=""/>
        <dsp:cNvSpPr/>
      </dsp:nvSpPr>
      <dsp:spPr>
        <a:xfrm>
          <a:off x="2835804" y="3488138"/>
          <a:ext cx="38384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83841" y="45720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3017363" y="3531786"/>
        <a:ext cx="20722" cy="4144"/>
      </dsp:txXfrm>
    </dsp:sp>
    <dsp:sp modelId="{F993FADC-70E2-1440-9089-397A2474847B}">
      <dsp:nvSpPr>
        <dsp:cNvPr id="0" name=""/>
        <dsp:cNvSpPr/>
      </dsp:nvSpPr>
      <dsp:spPr>
        <a:xfrm>
          <a:off x="1035686" y="2993283"/>
          <a:ext cx="1801917" cy="108115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295" tIns="92682" rIns="88295" bIns="9268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Identify Future Direction</a:t>
          </a:r>
        </a:p>
      </dsp:txBody>
      <dsp:txXfrm>
        <a:off x="1035686" y="2993283"/>
        <a:ext cx="1801917" cy="1081150"/>
      </dsp:txXfrm>
    </dsp:sp>
    <dsp:sp modelId="{B8549DA1-CA5F-9E46-8B52-AB40426E3F96}">
      <dsp:nvSpPr>
        <dsp:cNvPr id="0" name=""/>
        <dsp:cNvSpPr/>
      </dsp:nvSpPr>
      <dsp:spPr>
        <a:xfrm>
          <a:off x="1936645" y="4072633"/>
          <a:ext cx="2216359" cy="383841"/>
        </a:xfrm>
        <a:custGeom>
          <a:avLst/>
          <a:gdLst/>
          <a:ahLst/>
          <a:cxnLst/>
          <a:rect l="0" t="0" r="0" b="0"/>
          <a:pathLst>
            <a:path>
              <a:moveTo>
                <a:pt x="2216359" y="0"/>
              </a:moveTo>
              <a:lnTo>
                <a:pt x="2216359" y="209020"/>
              </a:lnTo>
              <a:lnTo>
                <a:pt x="0" y="209020"/>
              </a:lnTo>
              <a:lnTo>
                <a:pt x="0" y="383841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2988455" y="4262482"/>
        <a:ext cx="112738" cy="4144"/>
      </dsp:txXfrm>
    </dsp:sp>
    <dsp:sp modelId="{E2F9D386-0BED-6849-B6AA-5AD8BF478846}">
      <dsp:nvSpPr>
        <dsp:cNvPr id="0" name=""/>
        <dsp:cNvSpPr/>
      </dsp:nvSpPr>
      <dsp:spPr>
        <a:xfrm>
          <a:off x="3252045" y="2993283"/>
          <a:ext cx="1801917" cy="108115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295" tIns="92682" rIns="88295" bIns="9268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Test Future Direction – 5 Year Focus</a:t>
          </a:r>
        </a:p>
      </dsp:txBody>
      <dsp:txXfrm>
        <a:off x="3252045" y="2993283"/>
        <a:ext cx="1801917" cy="1081150"/>
      </dsp:txXfrm>
    </dsp:sp>
    <dsp:sp modelId="{51D1B75F-EDDD-AF47-A76E-3AA10F6F0A44}">
      <dsp:nvSpPr>
        <dsp:cNvPr id="0" name=""/>
        <dsp:cNvSpPr/>
      </dsp:nvSpPr>
      <dsp:spPr>
        <a:xfrm>
          <a:off x="2835804" y="4983730"/>
          <a:ext cx="38384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83841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3017363" y="5027378"/>
        <a:ext cx="20722" cy="4144"/>
      </dsp:txXfrm>
    </dsp:sp>
    <dsp:sp modelId="{1FCE5AC9-A532-9349-B0EB-189757CFDF60}">
      <dsp:nvSpPr>
        <dsp:cNvPr id="0" name=""/>
        <dsp:cNvSpPr/>
      </dsp:nvSpPr>
      <dsp:spPr>
        <a:xfrm>
          <a:off x="1035686" y="4488874"/>
          <a:ext cx="1801917" cy="108115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295" tIns="92682" rIns="88295" bIns="9268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Establish Strategic Goals</a:t>
          </a:r>
        </a:p>
      </dsp:txBody>
      <dsp:txXfrm>
        <a:off x="1035686" y="4488874"/>
        <a:ext cx="1801917" cy="1081150"/>
      </dsp:txXfrm>
    </dsp:sp>
    <dsp:sp modelId="{D5FB6AD0-FA65-3F45-97A0-392C0052FA2A}">
      <dsp:nvSpPr>
        <dsp:cNvPr id="0" name=""/>
        <dsp:cNvSpPr/>
      </dsp:nvSpPr>
      <dsp:spPr>
        <a:xfrm>
          <a:off x="3252045" y="4488874"/>
          <a:ext cx="1801917" cy="108115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295" tIns="92682" rIns="88295" bIns="9268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Establish Tactical Goals </a:t>
          </a:r>
        </a:p>
      </dsp:txBody>
      <dsp:txXfrm>
        <a:off x="3252045" y="4488874"/>
        <a:ext cx="1801917" cy="10811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5E675A-8950-A344-AE8E-EEF4838F25C2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Prepare a Written Analysis </a:t>
          </a:r>
          <a:endParaRPr lang="en-US" sz="1800" kern="1200" dirty="0"/>
        </a:p>
      </dsp:txBody>
      <dsp:txXfrm>
        <a:off x="0" y="39687"/>
        <a:ext cx="3286125" cy="1971675"/>
      </dsp:txXfrm>
    </dsp:sp>
    <dsp:sp modelId="{200B13E4-387A-8A4E-95D8-BE091613096C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solidFill>
          <a:schemeClr val="accent5">
            <a:hueOff val="-1470669"/>
            <a:satOff val="-2046"/>
            <a:lumOff val="-78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What is your career Vision and Mission? </a:t>
          </a:r>
        </a:p>
      </dsp:txBody>
      <dsp:txXfrm>
        <a:off x="3614737" y="39687"/>
        <a:ext cx="3286125" cy="1971675"/>
      </dsp:txXfrm>
    </dsp:sp>
    <dsp:sp modelId="{40D53FE6-F05A-0B4C-A828-15E58E7CAD1F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solidFill>
          <a:schemeClr val="accent5">
            <a:hueOff val="-2941338"/>
            <a:satOff val="-4091"/>
            <a:lumOff val="-156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What strategic planning model did you use? </a:t>
          </a:r>
        </a:p>
      </dsp:txBody>
      <dsp:txXfrm>
        <a:off x="7229475" y="39687"/>
        <a:ext cx="3286125" cy="1971675"/>
      </dsp:txXfrm>
    </dsp:sp>
    <dsp:sp modelId="{89090237-E4BB-B544-85B9-E36F4FB8FA2E}">
      <dsp:nvSpPr>
        <dsp:cNvPr id="0" name=""/>
        <dsp:cNvSpPr/>
      </dsp:nvSpPr>
      <dsp:spPr>
        <a:xfrm>
          <a:off x="0" y="2339975"/>
          <a:ext cx="3286125" cy="1971675"/>
        </a:xfrm>
        <a:prstGeom prst="rect">
          <a:avLst/>
        </a:prstGeom>
        <a:solidFill>
          <a:schemeClr val="accent5">
            <a:hueOff val="-4412007"/>
            <a:satOff val="-6137"/>
            <a:lumOff val="-235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What is your Strategic Plan? </a:t>
          </a:r>
        </a:p>
      </dsp:txBody>
      <dsp:txXfrm>
        <a:off x="0" y="2339975"/>
        <a:ext cx="3286125" cy="1971675"/>
      </dsp:txXfrm>
    </dsp:sp>
    <dsp:sp modelId="{9FAF1823-811E-5044-9C35-7650C1F0F13F}">
      <dsp:nvSpPr>
        <dsp:cNvPr id="0" name=""/>
        <dsp:cNvSpPr/>
      </dsp:nvSpPr>
      <dsp:spPr>
        <a:xfrm>
          <a:off x="3614737" y="2339975"/>
          <a:ext cx="3286125" cy="1971675"/>
        </a:xfrm>
        <a:prstGeom prst="rect">
          <a:avLst/>
        </a:prstGeom>
        <a:solidFill>
          <a:schemeClr val="accent5">
            <a:hueOff val="-5882676"/>
            <a:satOff val="-8182"/>
            <a:lumOff val="-313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What is your plan for achieving your career plan? Your road map – tactical plan. </a:t>
          </a:r>
        </a:p>
      </dsp:txBody>
      <dsp:txXfrm>
        <a:off x="3614737" y="2339975"/>
        <a:ext cx="3286125" cy="1971675"/>
      </dsp:txXfrm>
    </dsp:sp>
    <dsp:sp modelId="{D5385A36-414C-784F-B8D9-0D1C7FC2665A}">
      <dsp:nvSpPr>
        <dsp:cNvPr id="0" name=""/>
        <dsp:cNvSpPr/>
      </dsp:nvSpPr>
      <dsp:spPr>
        <a:xfrm>
          <a:off x="7229475" y="2339975"/>
          <a:ext cx="3286125" cy="1971675"/>
        </a:xfrm>
        <a:prstGeom prst="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The analysis is to be no more than 5 typed pages (not including attachments) – 1” margins, 12pt font, double- spaced, and in APA format - Include as an attachment your current resume. </a:t>
          </a:r>
        </a:p>
      </dsp:txBody>
      <dsp:txXfrm>
        <a:off x="7229475" y="2339975"/>
        <a:ext cx="3286125" cy="19716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E25476-8914-4591-913D-2CB426D45445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CA8699-E0E9-42C2-B9EF-09ACCA41F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3213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07BED7E-29F4-404A-850E-73A9E4DD79BF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F5DE805-C493-444C-AAFA-4DB880D41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196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5DE805-C493-444C-AAFA-4DB880D4165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25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212B5-A134-4ACB-A08F-68516E86F2A0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1A0D5-4346-4AB7-AF64-F8F6933967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412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212B5-A134-4ACB-A08F-68516E86F2A0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1A0D5-4346-4AB7-AF64-F8F6933967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645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212B5-A134-4ACB-A08F-68516E86F2A0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1A0D5-4346-4AB7-AF64-F8F6933967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043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212B5-A134-4ACB-A08F-68516E86F2A0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1A0D5-4346-4AB7-AF64-F8F6933967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316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212B5-A134-4ACB-A08F-68516E86F2A0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1A0D5-4346-4AB7-AF64-F8F6933967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179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212B5-A134-4ACB-A08F-68516E86F2A0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1A0D5-4346-4AB7-AF64-F8F6933967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515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212B5-A134-4ACB-A08F-68516E86F2A0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1A0D5-4346-4AB7-AF64-F8F6933967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399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212B5-A134-4ACB-A08F-68516E86F2A0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1A0D5-4346-4AB7-AF64-F8F6933967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764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212B5-A134-4ACB-A08F-68516E86F2A0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1A0D5-4346-4AB7-AF64-F8F6933967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073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212B5-A134-4ACB-A08F-68516E86F2A0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1A0D5-4346-4AB7-AF64-F8F6933967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63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212B5-A134-4ACB-A08F-68516E86F2A0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1A0D5-4346-4AB7-AF64-F8F6933967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790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3212B5-A134-4ACB-A08F-68516E86F2A0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1A0D5-4346-4AB7-AF64-F8F6933967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132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T37AiTqo-A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mLJ34L5UW4E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2074423" y="2767481"/>
            <a:ext cx="7525613" cy="3742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Business Management</a:t>
            </a:r>
          </a:p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BUS 200 Spring 2022</a:t>
            </a:r>
          </a:p>
          <a:p>
            <a:r>
              <a:rPr lang="en-US" b="1" dirty="0"/>
              <a:t>Business Organizations and Management</a:t>
            </a:r>
          </a:p>
          <a:p>
            <a:r>
              <a:rPr lang="en-US" b="1" dirty="0"/>
              <a:t>Session 8</a:t>
            </a:r>
          </a:p>
          <a:p>
            <a:endParaRPr lang="en-US" b="1" dirty="0"/>
          </a:p>
        </p:txBody>
      </p:sp>
      <p:pic>
        <p:nvPicPr>
          <p:cNvPr id="9" name="Picture 8" descr="bmcc-logo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816" y="265365"/>
            <a:ext cx="5770291" cy="2047093"/>
          </a:xfrm>
          <a:prstGeom prst="rect">
            <a:avLst/>
          </a:prstGeom>
        </p:spPr>
      </p:pic>
      <p:pic>
        <p:nvPicPr>
          <p:cNvPr id="3" name="Picture 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9F7231A7-71DC-F3AF-1867-5EC35D8A2C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575" y="5358922"/>
            <a:ext cx="2935695" cy="102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273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>
                <a:solidFill>
                  <a:schemeClr val="accent1">
                    <a:lumMod val="50000"/>
                  </a:schemeClr>
                </a:solidFill>
              </a:rPr>
              <a:t>Session 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1038490" cy="3594006"/>
          </a:xfrm>
        </p:spPr>
        <p:txBody>
          <a:bodyPr>
            <a:normAutofit fontScale="77500" lnSpcReduction="20000"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Review of Last Session </a:t>
            </a:r>
          </a:p>
          <a:p>
            <a:pPr marL="0" indent="0">
              <a:buNone/>
            </a:pPr>
            <a:endParaRPr lang="en-US" sz="4400" b="1" dirty="0">
              <a:solidFill>
                <a:srgbClr val="FF0000"/>
              </a:solidFill>
            </a:endParaRPr>
          </a:p>
          <a:p>
            <a:r>
              <a:rPr lang="en-US" sz="4400" b="1" dirty="0">
                <a:solidFill>
                  <a:srgbClr val="FF0000"/>
                </a:solidFill>
              </a:rPr>
              <a:t>BP – Framing the Case: Chapter 1 –Introduction</a:t>
            </a:r>
          </a:p>
          <a:p>
            <a:endParaRPr lang="en-US" sz="4400" b="1" dirty="0">
              <a:solidFill>
                <a:srgbClr val="FF0000"/>
              </a:solidFill>
            </a:endParaRPr>
          </a:p>
          <a:p>
            <a:r>
              <a:rPr lang="en-US" sz="4400" b="1" dirty="0">
                <a:solidFill>
                  <a:srgbClr val="FF0000"/>
                </a:solidFill>
              </a:rPr>
              <a:t>Career or Academic Strategic Plan</a:t>
            </a:r>
          </a:p>
          <a:p>
            <a:endParaRPr lang="en-US" sz="4400" b="1" dirty="0">
              <a:solidFill>
                <a:srgbClr val="FF0000"/>
              </a:solidFill>
            </a:endParaRPr>
          </a:p>
          <a:p>
            <a:r>
              <a:rPr lang="en-US" sz="4400" b="1" dirty="0">
                <a:solidFill>
                  <a:srgbClr val="FF0000"/>
                </a:solidFill>
              </a:rPr>
              <a:t>Session 9 Outlook</a:t>
            </a:r>
          </a:p>
          <a:p>
            <a:pPr marL="0" indent="0">
              <a:buNone/>
            </a:pPr>
            <a:endParaRPr lang="en-US" sz="3600" dirty="0"/>
          </a:p>
          <a:p>
            <a:endParaRPr lang="en-US" sz="4400" dirty="0"/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871560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2B3CA-EB8A-9D40-88EA-1C376AEB8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Questions – Follow Up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48A21E-3BA2-3847-99B0-4AAD29CA8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370053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400" b="1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en-US" sz="4800" b="1" dirty="0">
                <a:solidFill>
                  <a:schemeClr val="accent1"/>
                </a:solidFill>
              </a:rPr>
              <a:t>Any Questions from Last Class?</a:t>
            </a:r>
          </a:p>
          <a:p>
            <a:pPr marL="0" indent="0" algn="ctr">
              <a:buNone/>
            </a:pPr>
            <a:endParaRPr lang="en-US" sz="4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4285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92E23-D5C9-2544-82E6-1A6EC2595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2"/>
                </a:solidFill>
              </a:rPr>
              <a:t>BP Deepwater Horizon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F84CFB-4E43-D748-A7C8-4FEC171749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2282"/>
            <a:ext cx="10515600" cy="472468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lnSpc>
                <a:spcPct val="100000"/>
              </a:lnSpc>
            </a:pPr>
            <a:r>
              <a:rPr lang="en-US" b="1" dirty="0"/>
              <a:t>What are the Organization Structure issues evident in this case?</a:t>
            </a:r>
          </a:p>
          <a:p>
            <a:pPr>
              <a:lnSpc>
                <a:spcPct val="200000"/>
              </a:lnSpc>
            </a:pPr>
            <a:r>
              <a:rPr lang="en-US" b="1" dirty="0"/>
              <a:t>What are the Human Resource issues?</a:t>
            </a:r>
          </a:p>
          <a:p>
            <a:pPr>
              <a:lnSpc>
                <a:spcPct val="200000"/>
              </a:lnSpc>
            </a:pPr>
            <a:r>
              <a:rPr lang="en-US" b="1" dirty="0"/>
              <a:t>What are the safety issues?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3600" b="1" dirty="0">
                <a:solidFill>
                  <a:srgbClr val="FF0000"/>
                </a:solidFill>
              </a:rPr>
              <a:t>How did these issues impact the disaster?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9ECB4D-8DFB-6340-A904-A00491198AD7}"/>
              </a:ext>
            </a:extLst>
          </p:cNvPr>
          <p:cNvSpPr/>
          <p:nvPr/>
        </p:nvSpPr>
        <p:spPr>
          <a:xfrm>
            <a:off x="1981200" y="1690688"/>
            <a:ext cx="82677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/>
            <a:r>
              <a:rPr lang="en-US" sz="3200" b="1" dirty="0">
                <a:hlinkClick r:id="rId2"/>
              </a:rPr>
              <a:t>Deepwater Horizon - 10 Years Later</a:t>
            </a:r>
            <a:endParaRPr lang="en-US" sz="3200" b="1" dirty="0"/>
          </a:p>
          <a:p>
            <a:pPr marL="457200"/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579210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92E23-D5C9-2544-82E6-1A6EC2595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2"/>
                </a:solidFill>
              </a:rPr>
              <a:t>BP Deepwater Horizon Case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F84CFB-4E43-D748-A7C8-4FEC171749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2282"/>
            <a:ext cx="10515600" cy="530021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Progress Report #1 Due 04/06/22 </a:t>
            </a:r>
          </a:p>
          <a:p>
            <a:pPr marL="0" indent="0" algn="ctr">
              <a:buNone/>
            </a:pPr>
            <a:endParaRPr lang="en-US" sz="40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sz="4000" b="1" dirty="0">
                <a:solidFill>
                  <a:srgbClr val="FF0000"/>
                </a:solidFill>
              </a:rPr>
              <a:t>Did you answer these questions in this order with separate sub-titles:</a:t>
            </a:r>
          </a:p>
          <a:p>
            <a:pPr marL="0" indent="0" algn="ctr">
              <a:buNone/>
            </a:pPr>
            <a:endParaRPr lang="en-US" sz="4000" b="1" dirty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</a:pPr>
            <a:r>
              <a:rPr lang="en-US" b="1" dirty="0"/>
              <a:t>Introduction		What is Chapter 1 going to cover?</a:t>
            </a:r>
          </a:p>
          <a:p>
            <a:pPr>
              <a:lnSpc>
                <a:spcPct val="100000"/>
              </a:lnSpc>
            </a:pPr>
            <a:endParaRPr lang="en-US" b="1" dirty="0"/>
          </a:p>
          <a:p>
            <a:pPr>
              <a:lnSpc>
                <a:spcPct val="100000"/>
              </a:lnSpc>
            </a:pPr>
            <a:r>
              <a:rPr lang="en-US" b="1" dirty="0"/>
              <a:t>The History of BP	What was the history of its organization and leadership?</a:t>
            </a:r>
          </a:p>
          <a:p>
            <a:pPr marL="2743200" lvl="6" indent="0">
              <a:lnSpc>
                <a:spcPct val="100000"/>
              </a:lnSpc>
              <a:buNone/>
            </a:pPr>
            <a:r>
              <a:rPr lang="en-US" sz="2800" b="1" dirty="0"/>
              <a:t>What was the history of its organizational structure?</a:t>
            </a:r>
            <a:endParaRPr lang="en-US" b="1" dirty="0"/>
          </a:p>
          <a:p>
            <a:pPr marL="2743200" lvl="6" indent="0">
              <a:lnSpc>
                <a:spcPct val="100000"/>
              </a:lnSpc>
              <a:buNone/>
            </a:pPr>
            <a:endParaRPr lang="en-US" b="1" dirty="0"/>
          </a:p>
          <a:p>
            <a:pPr>
              <a:lnSpc>
                <a:spcPct val="100000"/>
              </a:lnSpc>
            </a:pPr>
            <a:r>
              <a:rPr lang="en-US" b="1" dirty="0"/>
              <a:t>The Disaster 		What are the facts/figures – cause  and impact?</a:t>
            </a:r>
          </a:p>
          <a:p>
            <a:pPr>
              <a:lnSpc>
                <a:spcPct val="100000"/>
              </a:lnSpc>
            </a:pPr>
            <a:endParaRPr lang="en-US" b="1" dirty="0"/>
          </a:p>
          <a:p>
            <a:pPr>
              <a:lnSpc>
                <a:spcPct val="100000"/>
              </a:lnSpc>
            </a:pPr>
            <a:r>
              <a:rPr lang="en-US" b="1" dirty="0"/>
              <a:t>Summary		What did Chapter 1 cover?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b="1" dirty="0">
                <a:solidFill>
                  <a:srgbClr val="FF0000"/>
                </a:solidFill>
              </a:rPr>
              <a:t>Write in the 3</a:t>
            </a:r>
            <a:r>
              <a:rPr lang="en-US" b="1" baseline="30000" dirty="0">
                <a:solidFill>
                  <a:srgbClr val="FF0000"/>
                </a:solidFill>
              </a:rPr>
              <a:t>rd</a:t>
            </a:r>
            <a:r>
              <a:rPr lang="en-US" b="1" dirty="0">
                <a:solidFill>
                  <a:srgbClr val="FF0000"/>
                </a:solidFill>
              </a:rPr>
              <a:t> person – 12pt font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b="1" dirty="0">
                <a:solidFill>
                  <a:srgbClr val="FF0000"/>
                </a:solidFill>
              </a:rPr>
              <a:t>         Double space – 1” margins on all sides</a:t>
            </a:r>
          </a:p>
        </p:txBody>
      </p:sp>
    </p:spTree>
    <p:extLst>
      <p:ext uri="{BB962C8B-B14F-4D97-AF65-F5344CB8AC3E}">
        <p14:creationId xmlns:p14="http://schemas.microsoft.com/office/powerpoint/2010/main" val="1455189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92E23-D5C9-2544-82E6-1A6EC2595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en-US" b="1" dirty="0"/>
              <a:t>BP Deepwater Horizon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F84CFB-4E43-D748-A7C8-4FEC171749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15" name="Picture 6" descr="Offshore production platform">
            <a:extLst>
              <a:ext uri="{FF2B5EF4-FFF2-40B4-BE49-F238E27FC236}">
                <a16:creationId xmlns:a16="http://schemas.microsoft.com/office/drawing/2014/main" id="{3F5424F2-B976-47FE-A42B-EEE4C4FE26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354" r="29823" b="-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79ECB4D-8DFB-6340-A904-A00491198AD7}"/>
              </a:ext>
            </a:extLst>
          </p:cNvPr>
          <p:cNvSpPr/>
          <p:nvPr/>
        </p:nvSpPr>
        <p:spPr>
          <a:xfrm>
            <a:off x="4635591" y="1"/>
            <a:ext cx="7556409" cy="6658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/>
            <a:endParaRPr lang="en-US" sz="3600" b="1" dirty="0"/>
          </a:p>
          <a:p>
            <a:pPr marL="457200"/>
            <a:endParaRPr lang="en-US" sz="3600" b="1" dirty="0"/>
          </a:p>
          <a:p>
            <a:pPr marL="457200"/>
            <a:endParaRPr lang="en-US" sz="3600" b="1" dirty="0"/>
          </a:p>
          <a:p>
            <a:pPr marL="457200"/>
            <a:r>
              <a:rPr lang="en-US" sz="3600" b="1" dirty="0"/>
              <a:t>	</a:t>
            </a:r>
          </a:p>
          <a:p>
            <a:pPr marL="457200"/>
            <a:r>
              <a:rPr lang="en-US" sz="2000" b="1" dirty="0"/>
              <a:t>Describe the organization and the setting of the case.</a:t>
            </a:r>
          </a:p>
          <a:p>
            <a:pPr marL="457200"/>
            <a:r>
              <a:rPr lang="en-US" sz="2000" b="1" dirty="0">
                <a:solidFill>
                  <a:srgbClr val="FF0000"/>
                </a:solidFill>
              </a:rPr>
              <a:t>	Place</a:t>
            </a:r>
          </a:p>
          <a:p>
            <a:pPr marL="457200"/>
            <a:r>
              <a:rPr lang="en-US" sz="2000" b="1" dirty="0">
                <a:solidFill>
                  <a:srgbClr val="FF0000"/>
                </a:solidFill>
              </a:rPr>
              <a:t>	People</a:t>
            </a:r>
          </a:p>
          <a:p>
            <a:pPr marL="457200"/>
            <a:r>
              <a:rPr lang="en-US" sz="2000" b="1" dirty="0">
                <a:solidFill>
                  <a:srgbClr val="FF0000"/>
                </a:solidFill>
              </a:rPr>
              <a:t>	Impact: lives lost – lives injured – economic - environmental</a:t>
            </a:r>
          </a:p>
          <a:p>
            <a:pPr marL="457200"/>
            <a:r>
              <a:rPr lang="en-US" sz="2000" b="1" dirty="0"/>
              <a:t>What was the organizational history of BP?</a:t>
            </a:r>
          </a:p>
          <a:p>
            <a:pPr marL="914400" lvl="1"/>
            <a:r>
              <a:rPr lang="en-US" sz="2000" b="1" dirty="0">
                <a:solidFill>
                  <a:srgbClr val="FF0000"/>
                </a:solidFill>
              </a:rPr>
              <a:t>Public Utility</a:t>
            </a:r>
          </a:p>
          <a:p>
            <a:pPr marL="914400" lvl="1"/>
            <a:r>
              <a:rPr lang="en-US" sz="2000" b="1" dirty="0">
                <a:solidFill>
                  <a:srgbClr val="FF0000"/>
                </a:solidFill>
              </a:rPr>
              <a:t>Private Company</a:t>
            </a:r>
          </a:p>
          <a:p>
            <a:pPr marL="914400" lvl="1"/>
            <a:r>
              <a:rPr lang="en-US" sz="2000" b="1" dirty="0">
                <a:solidFill>
                  <a:srgbClr val="FF0000"/>
                </a:solidFill>
              </a:rPr>
              <a:t>Centralized</a:t>
            </a:r>
          </a:p>
          <a:p>
            <a:pPr marL="914400" lvl="1"/>
            <a:r>
              <a:rPr lang="en-US" sz="2000" b="1" dirty="0">
                <a:solidFill>
                  <a:srgbClr val="FF0000"/>
                </a:solidFill>
              </a:rPr>
              <a:t>Decentralized</a:t>
            </a:r>
            <a:endParaRPr lang="en-US" sz="3600" b="1" dirty="0">
              <a:effectLst/>
            </a:endParaRPr>
          </a:p>
          <a:p>
            <a:pPr marL="457200">
              <a:spcAft>
                <a:spcPts val="400"/>
              </a:spcAft>
            </a:pPr>
            <a:r>
              <a:rPr lang="en-US" sz="2000" b="1" dirty="0"/>
              <a:t>What was its current organizational structure prior to the disaster?</a:t>
            </a:r>
          </a:p>
          <a:p>
            <a:pPr marL="914400" lvl="1">
              <a:spcAft>
                <a:spcPts val="400"/>
              </a:spcAft>
            </a:pPr>
            <a:r>
              <a:rPr lang="en-US" sz="20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Flat</a:t>
            </a:r>
          </a:p>
          <a:p>
            <a:pPr marL="914400" lvl="1">
              <a:spcAft>
                <a:spcPts val="400"/>
              </a:spcAft>
            </a:pPr>
            <a:r>
              <a:rPr lang="en-US" sz="2000" b="1" dirty="0">
                <a:solidFill>
                  <a:srgbClr val="FF0000"/>
                </a:solidFill>
                <a:ea typeface="Times New Roman" panose="02020603050405020304" pitchFamily="18" charset="0"/>
              </a:rPr>
              <a:t>Many subcontractors</a:t>
            </a:r>
            <a:endParaRPr lang="en-US" sz="2000" b="1" dirty="0">
              <a:solidFill>
                <a:srgbClr val="FF0000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326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DBA90-0294-554B-A4DD-301DA0026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Progress Report #1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86EEB2-14E1-9E41-97B2-D514797CE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0810"/>
            <a:ext cx="10515600" cy="51518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PROGRESS REPORT I - 05 points </a:t>
            </a:r>
          </a:p>
          <a:p>
            <a:pPr marL="0" indent="0">
              <a:buNone/>
            </a:pPr>
            <a:r>
              <a:rPr lang="en-US" b="1" dirty="0"/>
              <a:t>Due 04/06/22 PRIOR to Start of Class 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Key Issues: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Briefly describe the case study and the leading issues in this case using the information presented in the case description. </a:t>
            </a:r>
          </a:p>
          <a:p>
            <a:pPr marL="0" indent="0">
              <a:buNone/>
            </a:pPr>
            <a:r>
              <a:rPr lang="en-US" b="1" dirty="0"/>
              <a:t>Deliverable: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A three-page (APA style) report that includes: A brief summary of the case and the key issues. </a:t>
            </a:r>
          </a:p>
          <a:p>
            <a:pPr marL="0" indent="0">
              <a:buNone/>
            </a:pPr>
            <a:r>
              <a:rPr lang="en-US" b="1" dirty="0"/>
              <a:t>Grading Rubric: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3 points – case summary and key issues identified, well defined, and accurate 2 points – well written in APA format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530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9D240-37F0-8246-BF76-986EC1BB6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HOW TO ORGANIZE YOUR FINAL PAPER </a:t>
            </a:r>
            <a:br>
              <a:rPr lang="en-US" b="1" dirty="0">
                <a:solidFill>
                  <a:srgbClr val="0070C0"/>
                </a:solidFill>
              </a:rPr>
            </a:br>
            <a:r>
              <a:rPr lang="en-US" sz="3200" b="1" dirty="0">
                <a:solidFill>
                  <a:srgbClr val="0070C0"/>
                </a:solidFill>
              </a:rPr>
              <a:t>(see sample on BB)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F47C73-4929-EA41-8178-BB73943E55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7334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en-US" b="1" dirty="0"/>
          </a:p>
          <a:p>
            <a:r>
              <a:rPr lang="en-US" b="1" dirty="0"/>
              <a:t>TITLE PAGE </a:t>
            </a:r>
            <a:r>
              <a:rPr lang="en-US" dirty="0"/>
              <a:t>(name of paper - your name – date -  course &amp; section)</a:t>
            </a:r>
          </a:p>
          <a:p>
            <a:r>
              <a:rPr lang="en-US" b="1" dirty="0"/>
              <a:t>Abstract </a:t>
            </a:r>
            <a:r>
              <a:rPr lang="en-US" dirty="0"/>
              <a:t>(the last item you add to your paper)</a:t>
            </a:r>
          </a:p>
          <a:p>
            <a:r>
              <a:rPr lang="en-US" b="1" dirty="0"/>
              <a:t>Table of Contents</a:t>
            </a:r>
          </a:p>
          <a:p>
            <a:r>
              <a:rPr lang="en-US" b="1" dirty="0"/>
              <a:t>Introduction</a:t>
            </a:r>
            <a:r>
              <a:rPr lang="en-US" dirty="0"/>
              <a:t> (Overview of the case and the KEY ISSUES </a:t>
            </a:r>
            <a:r>
              <a:rPr lang="en-US" b="1" dirty="0"/>
              <a:t>Progress Report 1</a:t>
            </a:r>
            <a:r>
              <a:rPr lang="en-US" dirty="0"/>
              <a:t>)</a:t>
            </a:r>
          </a:p>
          <a:p>
            <a:r>
              <a:rPr lang="en-US" b="1" dirty="0"/>
              <a:t>Diagnosis</a:t>
            </a:r>
            <a:r>
              <a:rPr lang="en-US" dirty="0"/>
              <a:t> (</a:t>
            </a:r>
            <a:r>
              <a:rPr lang="en-US" b="1" dirty="0"/>
              <a:t>PR 2 </a:t>
            </a:r>
            <a:r>
              <a:rPr lang="en-US" dirty="0"/>
              <a:t>Identify the problems – use four frames and 5 principles)</a:t>
            </a:r>
          </a:p>
          <a:p>
            <a:r>
              <a:rPr lang="en-US" b="1" dirty="0"/>
              <a:t>Process Problems </a:t>
            </a:r>
            <a:r>
              <a:rPr lang="en-US" dirty="0"/>
              <a:t>(</a:t>
            </a:r>
            <a:r>
              <a:rPr lang="en-US" b="1" dirty="0"/>
              <a:t>PR 3 </a:t>
            </a:r>
            <a:r>
              <a:rPr lang="en-US" dirty="0"/>
              <a:t>– what were the key issues? 2-3 related to the frames and/or principles)</a:t>
            </a:r>
          </a:p>
          <a:p>
            <a:r>
              <a:rPr lang="en-US" b="1" dirty="0"/>
              <a:t>Redesign/Recommendations </a:t>
            </a:r>
            <a:r>
              <a:rPr lang="en-US" dirty="0"/>
              <a:t>(what do you recommend in order to avoid a similar situation from occurring)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860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0090"/>
                </a:solidFill>
              </a:rPr>
              <a:t>Strategic Planning – WHY?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2277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sz="3300" b="1" dirty="0">
              <a:solidFill>
                <a:srgbClr val="3366FF"/>
              </a:solidFill>
            </a:endParaRPr>
          </a:p>
          <a:p>
            <a:endParaRPr lang="en-US" sz="4600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US" dirty="0"/>
              <a:t>What is Strategic Planning - </a:t>
            </a:r>
            <a:r>
              <a:rPr lang="en-US" u="sng" dirty="0">
                <a:hlinkClick r:id="rId2"/>
              </a:rPr>
              <a:t>https://www.youtube.com/watch?v=mLJ34L5UW4E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Question: What does this video do to inform you as to how to create a career strategic plan. In small break out groups discuss your answers and be prepared to report back to the class </a:t>
            </a:r>
            <a:endParaRPr lang="en-US" sz="4600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US" sz="4600" b="1" dirty="0">
                <a:solidFill>
                  <a:schemeClr val="accent2"/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8993804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59B76-C3FB-304B-ACD6-BD7A2902A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5" y="841248"/>
            <a:ext cx="3515244" cy="5340097"/>
          </a:xfrm>
        </p:spPr>
        <p:txBody>
          <a:bodyPr anchor="ctr">
            <a:normAutofit/>
          </a:bodyPr>
          <a:lstStyle/>
          <a:p>
            <a:r>
              <a:rPr lang="en-US" sz="4800" b="1">
                <a:solidFill>
                  <a:schemeClr val="bg1"/>
                </a:solidFill>
              </a:rPr>
              <a:t>Strategic Planning Models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CD5B86C-B442-4D5D-A45D-D0727C6EE68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985886" y="231006"/>
          <a:ext cx="6367913" cy="6405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837837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A480E1-54C8-F341-93FE-DE00BA2A07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5153" y="3222625"/>
            <a:ext cx="10515600" cy="4351338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1025" name="Picture 1" descr="page2image53355456">
            <a:extLst>
              <a:ext uri="{FF2B5EF4-FFF2-40B4-BE49-F238E27FC236}">
                <a16:creationId xmlns:a16="http://schemas.microsoft.com/office/drawing/2014/main" id="{6C5553B2-C6A0-FB46-BCF4-DDD461E34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024" y="551329"/>
            <a:ext cx="8579223" cy="6306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277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5D3CA930-0BB2-4642-96B9-105FD777C9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341" y="562784"/>
            <a:ext cx="9904117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1038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 descr="page3image53434256">
            <a:extLst>
              <a:ext uri="{FF2B5EF4-FFF2-40B4-BE49-F238E27FC236}">
                <a16:creationId xmlns:a16="http://schemas.microsoft.com/office/drawing/2014/main" id="{D486D48F-0E36-2042-AB7E-63D07F0C92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81956" y="643467"/>
            <a:ext cx="7428088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89168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 descr="page3image53436544">
            <a:extLst>
              <a:ext uri="{FF2B5EF4-FFF2-40B4-BE49-F238E27FC236}">
                <a16:creationId xmlns:a16="http://schemas.microsoft.com/office/drawing/2014/main" id="{3039FCA3-9095-C34E-9EAB-12002308DF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236" y="497541"/>
            <a:ext cx="9453282" cy="6010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67165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6446F-C86C-EC4A-9F5F-9CCEB50FD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11161"/>
            <a:ext cx="4207329" cy="540337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Strategic Planning Process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B357855-CD0A-4EE9-89CA-B820B1720EB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459413" y="642938"/>
          <a:ext cx="6089650" cy="55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DF25663-F190-1A4C-ADBA-6AAB64B445A5}"/>
              </a:ext>
            </a:extLst>
          </p:cNvPr>
          <p:cNvSpPr txBox="1"/>
          <p:nvPr/>
        </p:nvSpPr>
        <p:spPr>
          <a:xfrm>
            <a:off x="797167" y="1905506"/>
            <a:ext cx="4452257" cy="30469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Strategic Planning Theory </a:t>
            </a:r>
          </a:p>
          <a:p>
            <a:pPr algn="ctr"/>
            <a:r>
              <a:rPr lang="en-US" sz="4800" b="1" dirty="0">
                <a:solidFill>
                  <a:srgbClr val="FF0000"/>
                </a:solidFill>
              </a:rPr>
              <a:t>In </a:t>
            </a:r>
          </a:p>
          <a:p>
            <a:pPr algn="ctr"/>
            <a:r>
              <a:rPr lang="en-US" sz="4800" b="1" dirty="0">
                <a:solidFill>
                  <a:srgbClr val="FF0000"/>
                </a:solidFill>
              </a:rPr>
              <a:t>Practice</a:t>
            </a:r>
          </a:p>
        </p:txBody>
      </p:sp>
    </p:spTree>
    <p:extLst>
      <p:ext uri="{BB962C8B-B14F-4D97-AF65-F5344CB8AC3E}">
        <p14:creationId xmlns:p14="http://schemas.microsoft.com/office/powerpoint/2010/main" val="27973619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B9242C9-66A7-4000-AD1E-EE8E3BCF2F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19826" b="517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CF2FAB-0716-A74A-82C6-6EDA7CBC5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Mid-Term Paper – Career Strategic Plan</a:t>
            </a:r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D6AF7FD-4CDD-43B0-BFEF-3F50A6048D9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591144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F2FAB-0716-A74A-82C6-6EDA7CBC5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en-US" sz="4100" b="1" dirty="0"/>
              <a:t>Mid-Term – Simulated Interview Video</a:t>
            </a:r>
            <a:endParaRPr lang="en-US" sz="41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04A4C0-97CE-274E-B7F6-03E2793E6A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900" b="1" dirty="0"/>
              <a:t>Prepare a Video Presentation </a:t>
            </a:r>
            <a:endParaRPr lang="en-US" sz="1900" dirty="0"/>
          </a:p>
          <a:p>
            <a:pPr marL="0" indent="0">
              <a:buNone/>
            </a:pPr>
            <a:r>
              <a:rPr lang="en-US" sz="1900" dirty="0"/>
              <a:t>In a video no longer than 2 minutes (simulating an interview) answer two questions – </a:t>
            </a:r>
          </a:p>
          <a:p>
            <a:pPr marL="0" indent="0">
              <a:buNone/>
            </a:pPr>
            <a:r>
              <a:rPr lang="en-US" sz="1900" b="1" dirty="0"/>
              <a:t>	one from the list below and one of your own choosing: </a:t>
            </a:r>
            <a:endParaRPr lang="en-US" sz="1900" dirty="0"/>
          </a:p>
          <a:p>
            <a:pPr marL="0" indent="0">
              <a:buNone/>
            </a:pPr>
            <a:r>
              <a:rPr lang="en-US" sz="1900" dirty="0"/>
              <a:t>o “Tell me a little about yourself”</a:t>
            </a:r>
            <a:br>
              <a:rPr lang="en-US" sz="1900" dirty="0"/>
            </a:br>
            <a:r>
              <a:rPr lang="en-US" sz="1900" dirty="0"/>
              <a:t>o “What is your story?”</a:t>
            </a:r>
            <a:br>
              <a:rPr lang="en-US" sz="1900" dirty="0"/>
            </a:br>
            <a:r>
              <a:rPr lang="en-US" sz="1900" dirty="0"/>
              <a:t>o “Why do you want this job?”</a:t>
            </a:r>
            <a:br>
              <a:rPr lang="en-US" sz="1900" dirty="0"/>
            </a:br>
            <a:r>
              <a:rPr lang="en-US" sz="1900" dirty="0"/>
              <a:t>o “What do you consider to be your three strengthens and three weaknesses?” </a:t>
            </a:r>
          </a:p>
          <a:p>
            <a:pPr marL="0" indent="0">
              <a:buNone/>
            </a:pPr>
            <a:r>
              <a:rPr lang="en-US" sz="1900" b="1" dirty="0"/>
              <a:t>You will be presenting your video in-class for feedback and reinforcement. </a:t>
            </a:r>
            <a:endParaRPr lang="en-US" sz="1900" dirty="0"/>
          </a:p>
        </p:txBody>
      </p:sp>
      <p:pic>
        <p:nvPicPr>
          <p:cNvPr id="5" name="Picture 4" descr="Camera lens">
            <a:extLst>
              <a:ext uri="{FF2B5EF4-FFF2-40B4-BE49-F238E27FC236}">
                <a16:creationId xmlns:a16="http://schemas.microsoft.com/office/drawing/2014/main" id="{D18FE4D4-1E47-43CC-8DDF-822B5A0E50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885" r="39996" b="-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7619005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9FD68F-880B-4743-8531-8D0BC69E6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Session </a:t>
            </a:r>
            <a:r>
              <a:rPr lang="en-US" sz="3600" b="1" dirty="0">
                <a:solidFill>
                  <a:srgbClr val="FFFFFF"/>
                </a:solidFill>
              </a:rPr>
              <a:t>9</a:t>
            </a:r>
            <a:br>
              <a:rPr lang="en-US" sz="36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6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04/06/22</a:t>
            </a:r>
            <a:br>
              <a:rPr lang="en-US" sz="36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36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DE74AB9-44C1-894D-9F94-AF3F9D9D8B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9606585"/>
              </p:ext>
            </p:extLst>
          </p:nvPr>
        </p:nvGraphicFramePr>
        <p:xfrm>
          <a:off x="4777316" y="1629696"/>
          <a:ext cx="6780700" cy="3596280"/>
        </p:xfrm>
        <a:graphic>
          <a:graphicData uri="http://schemas.openxmlformats.org/drawingml/2006/table">
            <a:tbl>
              <a:tblPr>
                <a:noFill/>
                <a:tableStyleId>{8799B23B-EC83-4686-B30A-512413B5E67A}</a:tableStyleId>
              </a:tblPr>
              <a:tblGrid>
                <a:gridCol w="6780700">
                  <a:extLst>
                    <a:ext uri="{9D8B030D-6E8A-4147-A177-3AD203B41FA5}">
                      <a16:colId xmlns:a16="http://schemas.microsoft.com/office/drawing/2014/main" val="2341184763"/>
                    </a:ext>
                  </a:extLst>
                </a:gridCol>
              </a:tblGrid>
              <a:tr h="3596280">
                <a:tc>
                  <a:txBody>
                    <a:bodyPr/>
                    <a:lstStyle/>
                    <a:p>
                      <a:pPr marL="45720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marL="45720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marL="1028700" marR="0" indent="-5715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40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Mid-Term</a:t>
                      </a:r>
                      <a:r>
                        <a:rPr lang="en-US" sz="4000" b="1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 Presentations</a:t>
                      </a:r>
                    </a:p>
                    <a:p>
                      <a:pPr marL="1028700" marR="0" indent="-5715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4000" b="1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Read Bolman and Deal pages 179 -294</a:t>
                      </a:r>
                    </a:p>
                    <a:p>
                      <a:pPr marL="45720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385316" marR="200364" marT="200364" marB="20036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09548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4419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752</Words>
  <Application>Microsoft Office PowerPoint</Application>
  <PresentationFormat>Widescreen</PresentationFormat>
  <Paragraphs>121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PowerPoint Presentation</vt:lpstr>
      <vt:lpstr>Session 8</vt:lpstr>
      <vt:lpstr>Questions – Follow Up </vt:lpstr>
      <vt:lpstr>BP Deepwater Horizon</vt:lpstr>
      <vt:lpstr>BP Deepwater Horizon Case Analysis</vt:lpstr>
      <vt:lpstr>BP Deepwater Horizon</vt:lpstr>
      <vt:lpstr>Progress Report #1</vt:lpstr>
      <vt:lpstr>HOW TO ORGANIZE YOUR FINAL PAPER  (see sample on BB)</vt:lpstr>
      <vt:lpstr>Strategic Planning – WHY?</vt:lpstr>
      <vt:lpstr>Strategic Planning Models</vt:lpstr>
      <vt:lpstr>PowerPoint Presentation</vt:lpstr>
      <vt:lpstr>PowerPoint Presentation</vt:lpstr>
      <vt:lpstr>PowerPoint Presentation</vt:lpstr>
      <vt:lpstr>PowerPoint Presentation</vt:lpstr>
      <vt:lpstr>Strategic Planning Process</vt:lpstr>
      <vt:lpstr>Mid-Term Paper – Career Strategic Plan</vt:lpstr>
      <vt:lpstr>Mid-Term – Simulated Interview Video</vt:lpstr>
      <vt:lpstr>Session 9 04/06/22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Hoontis</dc:creator>
  <cp:lastModifiedBy>Bmcc</cp:lastModifiedBy>
  <cp:revision>39</cp:revision>
  <dcterms:created xsi:type="dcterms:W3CDTF">2020-08-11T13:33:40Z</dcterms:created>
  <dcterms:modified xsi:type="dcterms:W3CDTF">2023-02-16T14:43:52Z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a1855b2-0a05-4494-a903-f3f23f3f98e0_Enabled">
    <vt:lpwstr>true</vt:lpwstr>
  </property>
  <property fmtid="{D5CDD505-2E9C-101B-9397-08002B2CF9AE}" pid="3" name="MSIP_Label_fa1855b2-0a05-4494-a903-f3f23f3f98e0_SetDate">
    <vt:lpwstr>2023-02-16T14:43:30Z</vt:lpwstr>
  </property>
  <property fmtid="{D5CDD505-2E9C-101B-9397-08002B2CF9AE}" pid="4" name="MSIP_Label_fa1855b2-0a05-4494-a903-f3f23f3f98e0_Method">
    <vt:lpwstr>Standard</vt:lpwstr>
  </property>
  <property fmtid="{D5CDD505-2E9C-101B-9397-08002B2CF9AE}" pid="5" name="MSIP_Label_fa1855b2-0a05-4494-a903-f3f23f3f98e0_Name">
    <vt:lpwstr>defa4170-0d19-0005-0004-bc88714345d2</vt:lpwstr>
  </property>
  <property fmtid="{D5CDD505-2E9C-101B-9397-08002B2CF9AE}" pid="6" name="MSIP_Label_fa1855b2-0a05-4494-a903-f3f23f3f98e0_SiteId">
    <vt:lpwstr>6f60f0b3-5f06-4e09-9715-989dba8cc7d8</vt:lpwstr>
  </property>
  <property fmtid="{D5CDD505-2E9C-101B-9397-08002B2CF9AE}" pid="7" name="MSIP_Label_fa1855b2-0a05-4494-a903-f3f23f3f98e0_ActionId">
    <vt:lpwstr>5df30202-9505-42b1-884b-cc85d45e5f60</vt:lpwstr>
  </property>
  <property fmtid="{D5CDD505-2E9C-101B-9397-08002B2CF9AE}" pid="8" name="MSIP_Label_fa1855b2-0a05-4494-a903-f3f23f3f98e0_ContentBits">
    <vt:lpwstr>0</vt:lpwstr>
  </property>
</Properties>
</file>