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53" r:id="rId3"/>
    <p:sldId id="358" r:id="rId4"/>
    <p:sldId id="389" r:id="rId5"/>
    <p:sldId id="372" r:id="rId6"/>
    <p:sldId id="307" r:id="rId7"/>
    <p:sldId id="369" r:id="rId8"/>
    <p:sldId id="368" r:id="rId9"/>
    <p:sldId id="390" r:id="rId10"/>
    <p:sldId id="388" r:id="rId11"/>
    <p:sldId id="263" r:id="rId12"/>
    <p:sldId id="384" r:id="rId13"/>
    <p:sldId id="385" r:id="rId14"/>
    <p:sldId id="394" r:id="rId15"/>
    <p:sldId id="395" r:id="rId16"/>
    <p:sldId id="387" r:id="rId17"/>
    <p:sldId id="391" r:id="rId18"/>
    <p:sldId id="392" r:id="rId19"/>
    <p:sldId id="35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6327"/>
  </p:normalViewPr>
  <p:slideViewPr>
    <p:cSldViewPr snapToGrid="0" snapToObjects="1">
      <p:cViewPr varScale="1">
        <p:scale>
          <a:sx n="43" d="100"/>
          <a:sy n="43" d="100"/>
        </p:scale>
        <p:origin x="490" y="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9F9EFB-6C5D-4C66-BF2E-5F40A9A1A15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1B344F8-A8EE-41B4-B17B-0C7F413DED28}">
      <dgm:prSet/>
      <dgm:spPr/>
      <dgm:t>
        <a:bodyPr/>
        <a:lstStyle/>
        <a:p>
          <a:r>
            <a:rPr lang="en-US" dirty="0"/>
            <a:t>Questions/Follow Up</a:t>
          </a:r>
        </a:p>
      </dgm:t>
    </dgm:pt>
    <dgm:pt modelId="{46A6687F-76FC-40E6-989F-B99B70D2C5A7}" type="parTrans" cxnId="{E9D6DE6C-D604-4BB2-AF4C-42222F1E1754}">
      <dgm:prSet/>
      <dgm:spPr/>
      <dgm:t>
        <a:bodyPr/>
        <a:lstStyle/>
        <a:p>
          <a:endParaRPr lang="en-US"/>
        </a:p>
      </dgm:t>
    </dgm:pt>
    <dgm:pt modelId="{28DC151C-7FE7-4412-8EDE-9685BF32BE9E}" type="sibTrans" cxnId="{E9D6DE6C-D604-4BB2-AF4C-42222F1E1754}">
      <dgm:prSet/>
      <dgm:spPr/>
      <dgm:t>
        <a:bodyPr/>
        <a:lstStyle/>
        <a:p>
          <a:endParaRPr lang="en-US"/>
        </a:p>
      </dgm:t>
    </dgm:pt>
    <dgm:pt modelId="{8DC28724-80D8-4EA7-9A7B-B8553E61CA8D}">
      <dgm:prSet/>
      <dgm:spPr/>
      <dgm:t>
        <a:bodyPr/>
        <a:lstStyle/>
        <a:p>
          <a:r>
            <a:rPr lang="en-US" dirty="0"/>
            <a:t>Session 12 Outlook</a:t>
          </a:r>
        </a:p>
      </dgm:t>
    </dgm:pt>
    <dgm:pt modelId="{4BAC49A2-BE69-4E00-9770-94876B96A56D}" type="parTrans" cxnId="{BFFBC9D1-4EEB-48BA-9DD6-90AF1206EE0D}">
      <dgm:prSet/>
      <dgm:spPr/>
      <dgm:t>
        <a:bodyPr/>
        <a:lstStyle/>
        <a:p>
          <a:endParaRPr lang="en-US"/>
        </a:p>
      </dgm:t>
    </dgm:pt>
    <dgm:pt modelId="{7A1F7905-1349-461A-8362-311135A8549C}" type="sibTrans" cxnId="{BFFBC9D1-4EEB-48BA-9DD6-90AF1206EE0D}">
      <dgm:prSet/>
      <dgm:spPr/>
      <dgm:t>
        <a:bodyPr/>
        <a:lstStyle/>
        <a:p>
          <a:endParaRPr lang="en-US"/>
        </a:p>
      </dgm:t>
    </dgm:pt>
    <dgm:pt modelId="{A29AD07C-8FD0-0244-B780-CF4EB6AB780A}">
      <dgm:prSet/>
      <dgm:spPr/>
      <dgm:t>
        <a:bodyPr/>
        <a:lstStyle/>
        <a:p>
          <a:r>
            <a:rPr lang="en-US" dirty="0"/>
            <a:t>The Political Frame</a:t>
          </a:r>
        </a:p>
      </dgm:t>
    </dgm:pt>
    <dgm:pt modelId="{9ABDE627-E777-3049-A5FB-D9CACB5932B8}" type="parTrans" cxnId="{3F00C9A9-480F-B54B-84F6-33C5FD3F2CA7}">
      <dgm:prSet/>
      <dgm:spPr/>
      <dgm:t>
        <a:bodyPr/>
        <a:lstStyle/>
        <a:p>
          <a:endParaRPr lang="en-US"/>
        </a:p>
      </dgm:t>
    </dgm:pt>
    <dgm:pt modelId="{3CD7730E-C1D9-6D42-9758-DB36C3BE35D8}" type="sibTrans" cxnId="{3F00C9A9-480F-B54B-84F6-33C5FD3F2CA7}">
      <dgm:prSet/>
      <dgm:spPr/>
      <dgm:t>
        <a:bodyPr/>
        <a:lstStyle/>
        <a:p>
          <a:endParaRPr lang="en-US"/>
        </a:p>
      </dgm:t>
    </dgm:pt>
    <dgm:pt modelId="{8F36FEFB-369F-F246-9425-C7CC9E55FD05}">
      <dgm:prSet/>
      <dgm:spPr/>
      <dgm:t>
        <a:bodyPr/>
        <a:lstStyle/>
        <a:p>
          <a:r>
            <a:rPr lang="en-US" dirty="0"/>
            <a:t>Career/Academic Strategic Plans</a:t>
          </a:r>
        </a:p>
      </dgm:t>
    </dgm:pt>
    <dgm:pt modelId="{3AD3A3F6-BCFE-7941-8608-7B19584D925D}" type="sibTrans" cxnId="{DEFE5B1F-535C-C446-BD80-740294119071}">
      <dgm:prSet/>
      <dgm:spPr/>
      <dgm:t>
        <a:bodyPr/>
        <a:lstStyle/>
        <a:p>
          <a:endParaRPr lang="en-US"/>
        </a:p>
      </dgm:t>
    </dgm:pt>
    <dgm:pt modelId="{DFA45043-4210-6648-BDEF-3F0B2DDA6284}" type="parTrans" cxnId="{DEFE5B1F-535C-C446-BD80-740294119071}">
      <dgm:prSet/>
      <dgm:spPr/>
      <dgm:t>
        <a:bodyPr/>
        <a:lstStyle/>
        <a:p>
          <a:endParaRPr lang="en-US"/>
        </a:p>
      </dgm:t>
    </dgm:pt>
    <dgm:pt modelId="{D7638369-EDE2-804F-8F78-677015FB3345}" type="pres">
      <dgm:prSet presAssocID="{B19F9EFB-6C5D-4C66-BF2E-5F40A9A1A158}" presName="linear" presStyleCnt="0">
        <dgm:presLayoutVars>
          <dgm:animLvl val="lvl"/>
          <dgm:resizeHandles val="exact"/>
        </dgm:presLayoutVars>
      </dgm:prSet>
      <dgm:spPr/>
    </dgm:pt>
    <dgm:pt modelId="{21511C9C-70B0-8248-89EA-57CBFA5820FF}" type="pres">
      <dgm:prSet presAssocID="{21B344F8-A8EE-41B4-B17B-0C7F413DED2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1DFE6DC-4632-924E-B333-6F7DFFE84ABE}" type="pres">
      <dgm:prSet presAssocID="{28DC151C-7FE7-4412-8EDE-9685BF32BE9E}" presName="spacer" presStyleCnt="0"/>
      <dgm:spPr/>
    </dgm:pt>
    <dgm:pt modelId="{6361614F-9F89-1441-9629-A47BE98700F4}" type="pres">
      <dgm:prSet presAssocID="{8F36FEFB-369F-F246-9425-C7CC9E55FD0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8642A09-F2B3-1B4B-9120-535DF92A3672}" type="pres">
      <dgm:prSet presAssocID="{3AD3A3F6-BCFE-7941-8608-7B19584D925D}" presName="spacer" presStyleCnt="0"/>
      <dgm:spPr/>
    </dgm:pt>
    <dgm:pt modelId="{00F0AB3E-B4A7-8D45-8D6B-71DECA174F36}" type="pres">
      <dgm:prSet presAssocID="{A29AD07C-8FD0-0244-B780-CF4EB6AB780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B072011-CC73-8340-9F17-79B0F00185A8}" type="pres">
      <dgm:prSet presAssocID="{3CD7730E-C1D9-6D42-9758-DB36C3BE35D8}" presName="spacer" presStyleCnt="0"/>
      <dgm:spPr/>
    </dgm:pt>
    <dgm:pt modelId="{9257E1F5-4E9D-1744-A656-37083EAC1F2B}" type="pres">
      <dgm:prSet presAssocID="{8DC28724-80D8-4EA7-9A7B-B8553E61CA8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EFE5B1F-535C-C446-BD80-740294119071}" srcId="{B19F9EFB-6C5D-4C66-BF2E-5F40A9A1A158}" destId="{8F36FEFB-369F-F246-9425-C7CC9E55FD05}" srcOrd="1" destOrd="0" parTransId="{DFA45043-4210-6648-BDEF-3F0B2DDA6284}" sibTransId="{3AD3A3F6-BCFE-7941-8608-7B19584D925D}"/>
    <dgm:cxn modelId="{3419EE34-7420-4340-8C54-F8516B192A16}" type="presOf" srcId="{21B344F8-A8EE-41B4-B17B-0C7F413DED28}" destId="{21511C9C-70B0-8248-89EA-57CBFA5820FF}" srcOrd="0" destOrd="0" presId="urn:microsoft.com/office/officeart/2005/8/layout/vList2"/>
    <dgm:cxn modelId="{98DCDE3D-9CE0-3949-8D22-303A12B45EB8}" type="presOf" srcId="{8F36FEFB-369F-F246-9425-C7CC9E55FD05}" destId="{6361614F-9F89-1441-9629-A47BE98700F4}" srcOrd="0" destOrd="0" presId="urn:microsoft.com/office/officeart/2005/8/layout/vList2"/>
    <dgm:cxn modelId="{E9D6DE6C-D604-4BB2-AF4C-42222F1E1754}" srcId="{B19F9EFB-6C5D-4C66-BF2E-5F40A9A1A158}" destId="{21B344F8-A8EE-41B4-B17B-0C7F413DED28}" srcOrd="0" destOrd="0" parTransId="{46A6687F-76FC-40E6-989F-B99B70D2C5A7}" sibTransId="{28DC151C-7FE7-4412-8EDE-9685BF32BE9E}"/>
    <dgm:cxn modelId="{65D43C9B-AFA9-B940-9DC8-EB1DE8A91C43}" type="presOf" srcId="{8DC28724-80D8-4EA7-9A7B-B8553E61CA8D}" destId="{9257E1F5-4E9D-1744-A656-37083EAC1F2B}" srcOrd="0" destOrd="0" presId="urn:microsoft.com/office/officeart/2005/8/layout/vList2"/>
    <dgm:cxn modelId="{3F00C9A9-480F-B54B-84F6-33C5FD3F2CA7}" srcId="{B19F9EFB-6C5D-4C66-BF2E-5F40A9A1A158}" destId="{A29AD07C-8FD0-0244-B780-CF4EB6AB780A}" srcOrd="2" destOrd="0" parTransId="{9ABDE627-E777-3049-A5FB-D9CACB5932B8}" sibTransId="{3CD7730E-C1D9-6D42-9758-DB36C3BE35D8}"/>
    <dgm:cxn modelId="{CD2076BB-F787-FC41-A874-DBFCD64C4F8E}" type="presOf" srcId="{A29AD07C-8FD0-0244-B780-CF4EB6AB780A}" destId="{00F0AB3E-B4A7-8D45-8D6B-71DECA174F36}" srcOrd="0" destOrd="0" presId="urn:microsoft.com/office/officeart/2005/8/layout/vList2"/>
    <dgm:cxn modelId="{BFFBC9D1-4EEB-48BA-9DD6-90AF1206EE0D}" srcId="{B19F9EFB-6C5D-4C66-BF2E-5F40A9A1A158}" destId="{8DC28724-80D8-4EA7-9A7B-B8553E61CA8D}" srcOrd="3" destOrd="0" parTransId="{4BAC49A2-BE69-4E00-9770-94876B96A56D}" sibTransId="{7A1F7905-1349-461A-8362-311135A8549C}"/>
    <dgm:cxn modelId="{2FC84EF1-9FB9-9449-ADD4-3826CAECFE6A}" type="presOf" srcId="{B19F9EFB-6C5D-4C66-BF2E-5F40A9A1A158}" destId="{D7638369-EDE2-804F-8F78-677015FB3345}" srcOrd="0" destOrd="0" presId="urn:microsoft.com/office/officeart/2005/8/layout/vList2"/>
    <dgm:cxn modelId="{930B59BB-6461-7C43-B983-70103928FD49}" type="presParOf" srcId="{D7638369-EDE2-804F-8F78-677015FB3345}" destId="{21511C9C-70B0-8248-89EA-57CBFA5820FF}" srcOrd="0" destOrd="0" presId="urn:microsoft.com/office/officeart/2005/8/layout/vList2"/>
    <dgm:cxn modelId="{3641487B-DABB-2046-B83E-F9AC36BC3263}" type="presParOf" srcId="{D7638369-EDE2-804F-8F78-677015FB3345}" destId="{01DFE6DC-4632-924E-B333-6F7DFFE84ABE}" srcOrd="1" destOrd="0" presId="urn:microsoft.com/office/officeart/2005/8/layout/vList2"/>
    <dgm:cxn modelId="{4FC375A8-3972-2542-B694-6E878E34B799}" type="presParOf" srcId="{D7638369-EDE2-804F-8F78-677015FB3345}" destId="{6361614F-9F89-1441-9629-A47BE98700F4}" srcOrd="2" destOrd="0" presId="urn:microsoft.com/office/officeart/2005/8/layout/vList2"/>
    <dgm:cxn modelId="{E6F5BAF3-A2B3-5D40-A81F-5998394AAF07}" type="presParOf" srcId="{D7638369-EDE2-804F-8F78-677015FB3345}" destId="{08642A09-F2B3-1B4B-9120-535DF92A3672}" srcOrd="3" destOrd="0" presId="urn:microsoft.com/office/officeart/2005/8/layout/vList2"/>
    <dgm:cxn modelId="{11DA3D33-B4E9-304C-B6C4-EE4330C3FCB5}" type="presParOf" srcId="{D7638369-EDE2-804F-8F78-677015FB3345}" destId="{00F0AB3E-B4A7-8D45-8D6B-71DECA174F36}" srcOrd="4" destOrd="0" presId="urn:microsoft.com/office/officeart/2005/8/layout/vList2"/>
    <dgm:cxn modelId="{B51F6952-EE29-1942-9663-AB175A8683B3}" type="presParOf" srcId="{D7638369-EDE2-804F-8F78-677015FB3345}" destId="{5B072011-CC73-8340-9F17-79B0F00185A8}" srcOrd="5" destOrd="0" presId="urn:microsoft.com/office/officeart/2005/8/layout/vList2"/>
    <dgm:cxn modelId="{D79953B5-2D3F-8841-9294-9C97318EE8CB}" type="presParOf" srcId="{D7638369-EDE2-804F-8F78-677015FB3345}" destId="{9257E1F5-4E9D-1744-A656-37083EAC1F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2668DF-D4A8-4806-8CE6-E67B83AF8CB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642B858-CB89-4CB2-A9DE-FDD8548DF206}">
      <dgm:prSet/>
      <dgm:spPr/>
      <dgm:t>
        <a:bodyPr/>
        <a:lstStyle/>
        <a:p>
          <a:r>
            <a:rPr lang="en-US" b="1"/>
            <a:t>SWOT </a:t>
          </a:r>
          <a:endParaRPr lang="en-US"/>
        </a:p>
      </dgm:t>
    </dgm:pt>
    <dgm:pt modelId="{E572B3F8-EF6F-482F-8905-4A1793DF96D8}" type="parTrans" cxnId="{D0C74F39-75B6-458D-A9A7-EA7AD0C85F51}">
      <dgm:prSet/>
      <dgm:spPr/>
      <dgm:t>
        <a:bodyPr/>
        <a:lstStyle/>
        <a:p>
          <a:endParaRPr lang="en-US"/>
        </a:p>
      </dgm:t>
    </dgm:pt>
    <dgm:pt modelId="{76E07B9C-B864-4843-872F-5DEFBE0C63B6}" type="sibTrans" cxnId="{D0C74F39-75B6-458D-A9A7-EA7AD0C85F51}">
      <dgm:prSet/>
      <dgm:spPr/>
      <dgm:t>
        <a:bodyPr/>
        <a:lstStyle/>
        <a:p>
          <a:endParaRPr lang="en-US"/>
        </a:p>
      </dgm:t>
    </dgm:pt>
    <dgm:pt modelId="{3218EBAA-AC4D-4E13-9EF9-B9158196AB88}">
      <dgm:prSet/>
      <dgm:spPr/>
      <dgm:t>
        <a:bodyPr/>
        <a:lstStyle/>
        <a:p>
          <a:r>
            <a:rPr lang="en-US" b="1"/>
            <a:t>SOAR</a:t>
          </a:r>
          <a:endParaRPr lang="en-US"/>
        </a:p>
      </dgm:t>
    </dgm:pt>
    <dgm:pt modelId="{B48FFC0A-95C0-4F50-A97A-CFB3582A43E1}" type="parTrans" cxnId="{30633431-2FA4-43D4-B038-1FC6662B8960}">
      <dgm:prSet/>
      <dgm:spPr/>
      <dgm:t>
        <a:bodyPr/>
        <a:lstStyle/>
        <a:p>
          <a:endParaRPr lang="en-US"/>
        </a:p>
      </dgm:t>
    </dgm:pt>
    <dgm:pt modelId="{67163787-D29A-43C0-AA26-8845EB1575E5}" type="sibTrans" cxnId="{30633431-2FA4-43D4-B038-1FC6662B8960}">
      <dgm:prSet/>
      <dgm:spPr/>
      <dgm:t>
        <a:bodyPr/>
        <a:lstStyle/>
        <a:p>
          <a:endParaRPr lang="en-US"/>
        </a:p>
      </dgm:t>
    </dgm:pt>
    <dgm:pt modelId="{87E3A37F-17E9-42E2-B84B-88AD4FF2586E}">
      <dgm:prSet/>
      <dgm:spPr/>
      <dgm:t>
        <a:bodyPr/>
        <a:lstStyle/>
        <a:p>
          <a:r>
            <a:rPr lang="en-US" b="1"/>
            <a:t>Force Field Analysis</a:t>
          </a:r>
          <a:endParaRPr lang="en-US"/>
        </a:p>
      </dgm:t>
    </dgm:pt>
    <dgm:pt modelId="{6C4A628E-E5B0-4A2D-81B6-A6C3961B19DE}" type="parTrans" cxnId="{6BE2B927-FF3F-47B4-A817-47E92517BB06}">
      <dgm:prSet/>
      <dgm:spPr/>
      <dgm:t>
        <a:bodyPr/>
        <a:lstStyle/>
        <a:p>
          <a:endParaRPr lang="en-US"/>
        </a:p>
      </dgm:t>
    </dgm:pt>
    <dgm:pt modelId="{9DE1A3EC-3F59-490D-BC8B-D98F9B5C25ED}" type="sibTrans" cxnId="{6BE2B927-FF3F-47B4-A817-47E92517BB06}">
      <dgm:prSet/>
      <dgm:spPr/>
      <dgm:t>
        <a:bodyPr/>
        <a:lstStyle/>
        <a:p>
          <a:endParaRPr lang="en-US"/>
        </a:p>
      </dgm:t>
    </dgm:pt>
    <dgm:pt modelId="{F3E00022-9CAC-45B9-B447-43FFCAFF408C}">
      <dgm:prSet/>
      <dgm:spPr/>
      <dgm:t>
        <a:bodyPr/>
        <a:lstStyle/>
        <a:p>
          <a:r>
            <a:rPr lang="en-US" b="1" dirty="0"/>
            <a:t>AI</a:t>
          </a:r>
          <a:endParaRPr lang="en-US" dirty="0"/>
        </a:p>
      </dgm:t>
    </dgm:pt>
    <dgm:pt modelId="{75CDE8BC-0151-4791-A799-FA196C95E63C}" type="parTrans" cxnId="{B556AD57-B7E5-49D1-A148-5B8508C41C8E}">
      <dgm:prSet/>
      <dgm:spPr/>
      <dgm:t>
        <a:bodyPr/>
        <a:lstStyle/>
        <a:p>
          <a:endParaRPr lang="en-US"/>
        </a:p>
      </dgm:t>
    </dgm:pt>
    <dgm:pt modelId="{75EF7BF4-C9E6-46E5-AD9A-5509B9D61E1F}" type="sibTrans" cxnId="{B556AD57-B7E5-49D1-A148-5B8508C41C8E}">
      <dgm:prSet/>
      <dgm:spPr/>
      <dgm:t>
        <a:bodyPr/>
        <a:lstStyle/>
        <a:p>
          <a:endParaRPr lang="en-US"/>
        </a:p>
      </dgm:t>
    </dgm:pt>
    <dgm:pt modelId="{47B7999C-D941-E84C-B078-0083D8D2C86F}">
      <dgm:prSet/>
      <dgm:spPr/>
      <dgm:t>
        <a:bodyPr/>
        <a:lstStyle/>
        <a:p>
          <a:r>
            <a:rPr lang="en-US" dirty="0"/>
            <a:t>In Practice</a:t>
          </a:r>
        </a:p>
      </dgm:t>
    </dgm:pt>
    <dgm:pt modelId="{EB0365BF-28D0-D74C-A1E2-E6AF1B9EE822}" type="parTrans" cxnId="{06D04D0D-556C-9E49-A2E8-823B50A469B3}">
      <dgm:prSet/>
      <dgm:spPr/>
    </dgm:pt>
    <dgm:pt modelId="{7CB93BD5-A5FE-F34F-A6A1-A5F06D3095BC}" type="sibTrans" cxnId="{06D04D0D-556C-9E49-A2E8-823B50A469B3}">
      <dgm:prSet/>
      <dgm:spPr/>
    </dgm:pt>
    <dgm:pt modelId="{34E6662D-C715-9942-90BA-AF2E140B123E}" type="pres">
      <dgm:prSet presAssocID="{702668DF-D4A8-4806-8CE6-E67B83AF8CB1}" presName="vert0" presStyleCnt="0">
        <dgm:presLayoutVars>
          <dgm:dir/>
          <dgm:animOne val="branch"/>
          <dgm:animLvl val="lvl"/>
        </dgm:presLayoutVars>
      </dgm:prSet>
      <dgm:spPr/>
    </dgm:pt>
    <dgm:pt modelId="{B669EC84-8EAD-AA4C-92F9-9BEAA235961D}" type="pres">
      <dgm:prSet presAssocID="{6642B858-CB89-4CB2-A9DE-FDD8548DF206}" presName="thickLine" presStyleLbl="alignNode1" presStyleIdx="0" presStyleCnt="5"/>
      <dgm:spPr/>
    </dgm:pt>
    <dgm:pt modelId="{D4F16744-9D9E-9E48-A3FF-C910DBD5086B}" type="pres">
      <dgm:prSet presAssocID="{6642B858-CB89-4CB2-A9DE-FDD8548DF206}" presName="horz1" presStyleCnt="0"/>
      <dgm:spPr/>
    </dgm:pt>
    <dgm:pt modelId="{18F84393-6F53-DD4E-AAF9-15F3732658F3}" type="pres">
      <dgm:prSet presAssocID="{6642B858-CB89-4CB2-A9DE-FDD8548DF206}" presName="tx1" presStyleLbl="revTx" presStyleIdx="0" presStyleCnt="5"/>
      <dgm:spPr/>
    </dgm:pt>
    <dgm:pt modelId="{2142F595-F96D-1E41-90F9-A8BBA259C1FA}" type="pres">
      <dgm:prSet presAssocID="{6642B858-CB89-4CB2-A9DE-FDD8548DF206}" presName="vert1" presStyleCnt="0"/>
      <dgm:spPr/>
    </dgm:pt>
    <dgm:pt modelId="{AB65A7CF-5FCA-9545-862C-DD2E51FB01BF}" type="pres">
      <dgm:prSet presAssocID="{3218EBAA-AC4D-4E13-9EF9-B9158196AB88}" presName="thickLine" presStyleLbl="alignNode1" presStyleIdx="1" presStyleCnt="5"/>
      <dgm:spPr/>
    </dgm:pt>
    <dgm:pt modelId="{42B6B47C-08EA-FD4B-B8B5-7B8960F7E776}" type="pres">
      <dgm:prSet presAssocID="{3218EBAA-AC4D-4E13-9EF9-B9158196AB88}" presName="horz1" presStyleCnt="0"/>
      <dgm:spPr/>
    </dgm:pt>
    <dgm:pt modelId="{8585A9A2-D0F8-0A42-A7E6-264B90AA4B8E}" type="pres">
      <dgm:prSet presAssocID="{3218EBAA-AC4D-4E13-9EF9-B9158196AB88}" presName="tx1" presStyleLbl="revTx" presStyleIdx="1" presStyleCnt="5"/>
      <dgm:spPr/>
    </dgm:pt>
    <dgm:pt modelId="{81066B0B-B6CC-4040-9057-18059031BA93}" type="pres">
      <dgm:prSet presAssocID="{3218EBAA-AC4D-4E13-9EF9-B9158196AB88}" presName="vert1" presStyleCnt="0"/>
      <dgm:spPr/>
    </dgm:pt>
    <dgm:pt modelId="{98520977-65D1-7645-93F6-DB542422D831}" type="pres">
      <dgm:prSet presAssocID="{87E3A37F-17E9-42E2-B84B-88AD4FF2586E}" presName="thickLine" presStyleLbl="alignNode1" presStyleIdx="2" presStyleCnt="5"/>
      <dgm:spPr/>
    </dgm:pt>
    <dgm:pt modelId="{F17A6D23-76EE-3147-8AAF-DE3DAE87B199}" type="pres">
      <dgm:prSet presAssocID="{87E3A37F-17E9-42E2-B84B-88AD4FF2586E}" presName="horz1" presStyleCnt="0"/>
      <dgm:spPr/>
    </dgm:pt>
    <dgm:pt modelId="{E90C5803-F4FC-DD46-AF25-9F99E1A67DA5}" type="pres">
      <dgm:prSet presAssocID="{87E3A37F-17E9-42E2-B84B-88AD4FF2586E}" presName="tx1" presStyleLbl="revTx" presStyleIdx="2" presStyleCnt="5"/>
      <dgm:spPr/>
    </dgm:pt>
    <dgm:pt modelId="{62F8205A-9755-444D-90D0-84F646B09EA9}" type="pres">
      <dgm:prSet presAssocID="{87E3A37F-17E9-42E2-B84B-88AD4FF2586E}" presName="vert1" presStyleCnt="0"/>
      <dgm:spPr/>
    </dgm:pt>
    <dgm:pt modelId="{2779D231-DEC4-2B45-BFFB-6B1445F369CA}" type="pres">
      <dgm:prSet presAssocID="{F3E00022-9CAC-45B9-B447-43FFCAFF408C}" presName="thickLine" presStyleLbl="alignNode1" presStyleIdx="3" presStyleCnt="5"/>
      <dgm:spPr/>
    </dgm:pt>
    <dgm:pt modelId="{8FB29AD7-A6CA-FB4C-AC1B-D78A1E6168B9}" type="pres">
      <dgm:prSet presAssocID="{F3E00022-9CAC-45B9-B447-43FFCAFF408C}" presName="horz1" presStyleCnt="0"/>
      <dgm:spPr/>
    </dgm:pt>
    <dgm:pt modelId="{D66220B0-0AB5-8943-AC39-F6E959A3D58A}" type="pres">
      <dgm:prSet presAssocID="{F3E00022-9CAC-45B9-B447-43FFCAFF408C}" presName="tx1" presStyleLbl="revTx" presStyleIdx="3" presStyleCnt="5"/>
      <dgm:spPr/>
    </dgm:pt>
    <dgm:pt modelId="{2B405D19-EA4C-B547-91D9-BF49DCFB4B8C}" type="pres">
      <dgm:prSet presAssocID="{F3E00022-9CAC-45B9-B447-43FFCAFF408C}" presName="vert1" presStyleCnt="0"/>
      <dgm:spPr/>
    </dgm:pt>
    <dgm:pt modelId="{72F28CDC-124D-D949-B950-85279E55F2E9}" type="pres">
      <dgm:prSet presAssocID="{47B7999C-D941-E84C-B078-0083D8D2C86F}" presName="thickLine" presStyleLbl="alignNode1" presStyleIdx="4" presStyleCnt="5"/>
      <dgm:spPr/>
    </dgm:pt>
    <dgm:pt modelId="{2AED5874-1635-9F4F-AA44-15D416D1E44B}" type="pres">
      <dgm:prSet presAssocID="{47B7999C-D941-E84C-B078-0083D8D2C86F}" presName="horz1" presStyleCnt="0"/>
      <dgm:spPr/>
    </dgm:pt>
    <dgm:pt modelId="{3BE016A8-DAA4-7249-A293-544434BB6B28}" type="pres">
      <dgm:prSet presAssocID="{47B7999C-D941-E84C-B078-0083D8D2C86F}" presName="tx1" presStyleLbl="revTx" presStyleIdx="4" presStyleCnt="5"/>
      <dgm:spPr/>
    </dgm:pt>
    <dgm:pt modelId="{9D819FEA-FB8D-A940-B6BA-9F989F6CCA69}" type="pres">
      <dgm:prSet presAssocID="{47B7999C-D941-E84C-B078-0083D8D2C86F}" presName="vert1" presStyleCnt="0"/>
      <dgm:spPr/>
    </dgm:pt>
  </dgm:ptLst>
  <dgm:cxnLst>
    <dgm:cxn modelId="{06D04D0D-556C-9E49-A2E8-823B50A469B3}" srcId="{702668DF-D4A8-4806-8CE6-E67B83AF8CB1}" destId="{47B7999C-D941-E84C-B078-0083D8D2C86F}" srcOrd="4" destOrd="0" parTransId="{EB0365BF-28D0-D74C-A1E2-E6AF1B9EE822}" sibTransId="{7CB93BD5-A5FE-F34F-A6A1-A5F06D3095BC}"/>
    <dgm:cxn modelId="{6BE2B927-FF3F-47B4-A817-47E92517BB06}" srcId="{702668DF-D4A8-4806-8CE6-E67B83AF8CB1}" destId="{87E3A37F-17E9-42E2-B84B-88AD4FF2586E}" srcOrd="2" destOrd="0" parTransId="{6C4A628E-E5B0-4A2D-81B6-A6C3961B19DE}" sibTransId="{9DE1A3EC-3F59-490D-BC8B-D98F9B5C25ED}"/>
    <dgm:cxn modelId="{30633431-2FA4-43D4-B038-1FC6662B8960}" srcId="{702668DF-D4A8-4806-8CE6-E67B83AF8CB1}" destId="{3218EBAA-AC4D-4E13-9EF9-B9158196AB88}" srcOrd="1" destOrd="0" parTransId="{B48FFC0A-95C0-4F50-A97A-CFB3582A43E1}" sibTransId="{67163787-D29A-43C0-AA26-8845EB1575E5}"/>
    <dgm:cxn modelId="{D0C74F39-75B6-458D-A9A7-EA7AD0C85F51}" srcId="{702668DF-D4A8-4806-8CE6-E67B83AF8CB1}" destId="{6642B858-CB89-4CB2-A9DE-FDD8548DF206}" srcOrd="0" destOrd="0" parTransId="{E572B3F8-EF6F-482F-8905-4A1793DF96D8}" sibTransId="{76E07B9C-B864-4843-872F-5DEFBE0C63B6}"/>
    <dgm:cxn modelId="{4C29B85C-E6C4-F044-BE2D-B66AC7B61804}" type="presOf" srcId="{3218EBAA-AC4D-4E13-9EF9-B9158196AB88}" destId="{8585A9A2-D0F8-0A42-A7E6-264B90AA4B8E}" srcOrd="0" destOrd="0" presId="urn:microsoft.com/office/officeart/2008/layout/LinedList"/>
    <dgm:cxn modelId="{ECDABA6D-7C6E-494D-BF3C-612AB2CB9F5B}" type="presOf" srcId="{87E3A37F-17E9-42E2-B84B-88AD4FF2586E}" destId="{E90C5803-F4FC-DD46-AF25-9F99E1A67DA5}" srcOrd="0" destOrd="0" presId="urn:microsoft.com/office/officeart/2008/layout/LinedList"/>
    <dgm:cxn modelId="{9E71EA53-922C-714C-A221-2C549E3B0D33}" type="presOf" srcId="{F3E00022-9CAC-45B9-B447-43FFCAFF408C}" destId="{D66220B0-0AB5-8943-AC39-F6E959A3D58A}" srcOrd="0" destOrd="0" presId="urn:microsoft.com/office/officeart/2008/layout/LinedList"/>
    <dgm:cxn modelId="{B556AD57-B7E5-49D1-A148-5B8508C41C8E}" srcId="{702668DF-D4A8-4806-8CE6-E67B83AF8CB1}" destId="{F3E00022-9CAC-45B9-B447-43FFCAFF408C}" srcOrd="3" destOrd="0" parTransId="{75CDE8BC-0151-4791-A799-FA196C95E63C}" sibTransId="{75EF7BF4-C9E6-46E5-AD9A-5509B9D61E1F}"/>
    <dgm:cxn modelId="{E4D8B3CE-BE54-1243-A9EA-6CBCC936BF67}" type="presOf" srcId="{47B7999C-D941-E84C-B078-0083D8D2C86F}" destId="{3BE016A8-DAA4-7249-A293-544434BB6B28}" srcOrd="0" destOrd="0" presId="urn:microsoft.com/office/officeart/2008/layout/LinedList"/>
    <dgm:cxn modelId="{A92B95D0-B673-814E-9251-FEF5738630EA}" type="presOf" srcId="{702668DF-D4A8-4806-8CE6-E67B83AF8CB1}" destId="{34E6662D-C715-9942-90BA-AF2E140B123E}" srcOrd="0" destOrd="0" presId="urn:microsoft.com/office/officeart/2008/layout/LinedList"/>
    <dgm:cxn modelId="{D5804DF9-9CCB-C948-8DE9-C22512B158DD}" type="presOf" srcId="{6642B858-CB89-4CB2-A9DE-FDD8548DF206}" destId="{18F84393-6F53-DD4E-AAF9-15F3732658F3}" srcOrd="0" destOrd="0" presId="urn:microsoft.com/office/officeart/2008/layout/LinedList"/>
    <dgm:cxn modelId="{21F242DB-50C0-E543-A2B2-BD0EDD440836}" type="presParOf" srcId="{34E6662D-C715-9942-90BA-AF2E140B123E}" destId="{B669EC84-8EAD-AA4C-92F9-9BEAA235961D}" srcOrd="0" destOrd="0" presId="urn:microsoft.com/office/officeart/2008/layout/LinedList"/>
    <dgm:cxn modelId="{40EB0668-F6F1-4841-A220-7A692913D8AD}" type="presParOf" srcId="{34E6662D-C715-9942-90BA-AF2E140B123E}" destId="{D4F16744-9D9E-9E48-A3FF-C910DBD5086B}" srcOrd="1" destOrd="0" presId="urn:microsoft.com/office/officeart/2008/layout/LinedList"/>
    <dgm:cxn modelId="{795B6DCB-9BA9-EC4C-BDC9-C73B4D1D0860}" type="presParOf" srcId="{D4F16744-9D9E-9E48-A3FF-C910DBD5086B}" destId="{18F84393-6F53-DD4E-AAF9-15F3732658F3}" srcOrd="0" destOrd="0" presId="urn:microsoft.com/office/officeart/2008/layout/LinedList"/>
    <dgm:cxn modelId="{C88D8264-704C-C24C-A902-929D7C15D99B}" type="presParOf" srcId="{D4F16744-9D9E-9E48-A3FF-C910DBD5086B}" destId="{2142F595-F96D-1E41-90F9-A8BBA259C1FA}" srcOrd="1" destOrd="0" presId="urn:microsoft.com/office/officeart/2008/layout/LinedList"/>
    <dgm:cxn modelId="{6ED30157-B86F-D148-9544-BA2EF9E37FA5}" type="presParOf" srcId="{34E6662D-C715-9942-90BA-AF2E140B123E}" destId="{AB65A7CF-5FCA-9545-862C-DD2E51FB01BF}" srcOrd="2" destOrd="0" presId="urn:microsoft.com/office/officeart/2008/layout/LinedList"/>
    <dgm:cxn modelId="{2374241E-656B-CB43-8041-EAA57E11AC19}" type="presParOf" srcId="{34E6662D-C715-9942-90BA-AF2E140B123E}" destId="{42B6B47C-08EA-FD4B-B8B5-7B8960F7E776}" srcOrd="3" destOrd="0" presId="urn:microsoft.com/office/officeart/2008/layout/LinedList"/>
    <dgm:cxn modelId="{E9BB12BA-D7BD-8A4C-B092-00E7636D329D}" type="presParOf" srcId="{42B6B47C-08EA-FD4B-B8B5-7B8960F7E776}" destId="{8585A9A2-D0F8-0A42-A7E6-264B90AA4B8E}" srcOrd="0" destOrd="0" presId="urn:microsoft.com/office/officeart/2008/layout/LinedList"/>
    <dgm:cxn modelId="{A7B12E8C-54EB-8048-B35C-505B6782E56E}" type="presParOf" srcId="{42B6B47C-08EA-FD4B-B8B5-7B8960F7E776}" destId="{81066B0B-B6CC-4040-9057-18059031BA93}" srcOrd="1" destOrd="0" presId="urn:microsoft.com/office/officeart/2008/layout/LinedList"/>
    <dgm:cxn modelId="{C1F6DA9F-DEEB-0A41-9097-0D10A02F2F20}" type="presParOf" srcId="{34E6662D-C715-9942-90BA-AF2E140B123E}" destId="{98520977-65D1-7645-93F6-DB542422D831}" srcOrd="4" destOrd="0" presId="urn:microsoft.com/office/officeart/2008/layout/LinedList"/>
    <dgm:cxn modelId="{4A8AC2A7-2962-C247-80B7-571351DB0794}" type="presParOf" srcId="{34E6662D-C715-9942-90BA-AF2E140B123E}" destId="{F17A6D23-76EE-3147-8AAF-DE3DAE87B199}" srcOrd="5" destOrd="0" presId="urn:microsoft.com/office/officeart/2008/layout/LinedList"/>
    <dgm:cxn modelId="{001FB433-36DA-7C45-9DE8-0AF6AF32D25E}" type="presParOf" srcId="{F17A6D23-76EE-3147-8AAF-DE3DAE87B199}" destId="{E90C5803-F4FC-DD46-AF25-9F99E1A67DA5}" srcOrd="0" destOrd="0" presId="urn:microsoft.com/office/officeart/2008/layout/LinedList"/>
    <dgm:cxn modelId="{58B1CD94-248F-F943-9984-4DF03B8A2BC5}" type="presParOf" srcId="{F17A6D23-76EE-3147-8AAF-DE3DAE87B199}" destId="{62F8205A-9755-444D-90D0-84F646B09EA9}" srcOrd="1" destOrd="0" presId="urn:microsoft.com/office/officeart/2008/layout/LinedList"/>
    <dgm:cxn modelId="{8C41BE2D-AE8F-DE42-BB64-7B0A3CB6DBA3}" type="presParOf" srcId="{34E6662D-C715-9942-90BA-AF2E140B123E}" destId="{2779D231-DEC4-2B45-BFFB-6B1445F369CA}" srcOrd="6" destOrd="0" presId="urn:microsoft.com/office/officeart/2008/layout/LinedList"/>
    <dgm:cxn modelId="{EFCD09C0-24CB-2E47-BA5B-8A57DD54749F}" type="presParOf" srcId="{34E6662D-C715-9942-90BA-AF2E140B123E}" destId="{8FB29AD7-A6CA-FB4C-AC1B-D78A1E6168B9}" srcOrd="7" destOrd="0" presId="urn:microsoft.com/office/officeart/2008/layout/LinedList"/>
    <dgm:cxn modelId="{67228C3A-8DC6-6547-A508-B012992836FC}" type="presParOf" srcId="{8FB29AD7-A6CA-FB4C-AC1B-D78A1E6168B9}" destId="{D66220B0-0AB5-8943-AC39-F6E959A3D58A}" srcOrd="0" destOrd="0" presId="urn:microsoft.com/office/officeart/2008/layout/LinedList"/>
    <dgm:cxn modelId="{E9792943-0A9B-0B44-AE11-938A05741691}" type="presParOf" srcId="{8FB29AD7-A6CA-FB4C-AC1B-D78A1E6168B9}" destId="{2B405D19-EA4C-B547-91D9-BF49DCFB4B8C}" srcOrd="1" destOrd="0" presId="urn:microsoft.com/office/officeart/2008/layout/LinedList"/>
    <dgm:cxn modelId="{9AD7517B-E2DC-3C4D-B3E4-A99DEA0BBAB0}" type="presParOf" srcId="{34E6662D-C715-9942-90BA-AF2E140B123E}" destId="{72F28CDC-124D-D949-B950-85279E55F2E9}" srcOrd="8" destOrd="0" presId="urn:microsoft.com/office/officeart/2008/layout/LinedList"/>
    <dgm:cxn modelId="{3277F55C-CA38-F342-B77A-6B5828519E2F}" type="presParOf" srcId="{34E6662D-C715-9942-90BA-AF2E140B123E}" destId="{2AED5874-1635-9F4F-AA44-15D416D1E44B}" srcOrd="9" destOrd="0" presId="urn:microsoft.com/office/officeart/2008/layout/LinedList"/>
    <dgm:cxn modelId="{124F2575-103B-FE4F-8302-895748989BDF}" type="presParOf" srcId="{2AED5874-1635-9F4F-AA44-15D416D1E44B}" destId="{3BE016A8-DAA4-7249-A293-544434BB6B28}" srcOrd="0" destOrd="0" presId="urn:microsoft.com/office/officeart/2008/layout/LinedList"/>
    <dgm:cxn modelId="{B74FB1D7-7720-5846-9513-3061339B2707}" type="presParOf" srcId="{2AED5874-1635-9F4F-AA44-15D416D1E44B}" destId="{9D819FEA-FB8D-A940-B6BA-9F989F6CCA6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52748B-6F8B-4EB5-B843-B7CBE5CCDAE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E6D2B14-1F65-42AF-994C-B2E5D932F7CF}">
      <dgm:prSet/>
      <dgm:spPr/>
      <dgm:t>
        <a:bodyPr/>
        <a:lstStyle/>
        <a:p>
          <a:r>
            <a:rPr lang="en-US" dirty="0"/>
            <a:t>Past Performance</a:t>
          </a:r>
        </a:p>
      </dgm:t>
    </dgm:pt>
    <dgm:pt modelId="{3EF36B2E-6517-4B4E-951D-5B786437F6E2}" type="parTrans" cxnId="{A6271577-55CD-4132-8509-488E2FF8D428}">
      <dgm:prSet/>
      <dgm:spPr/>
      <dgm:t>
        <a:bodyPr/>
        <a:lstStyle/>
        <a:p>
          <a:endParaRPr lang="en-US"/>
        </a:p>
      </dgm:t>
    </dgm:pt>
    <dgm:pt modelId="{9C42AE67-FE86-4973-8FA6-96466F217C02}" type="sibTrans" cxnId="{A6271577-55CD-4132-8509-488E2FF8D428}">
      <dgm:prSet/>
      <dgm:spPr/>
      <dgm:t>
        <a:bodyPr/>
        <a:lstStyle/>
        <a:p>
          <a:endParaRPr lang="en-US" dirty="0"/>
        </a:p>
      </dgm:t>
    </dgm:pt>
    <dgm:pt modelId="{716B7DD2-9346-43C6-BCC4-84E63371EF8C}">
      <dgm:prSet/>
      <dgm:spPr/>
      <dgm:t>
        <a:bodyPr/>
        <a:lstStyle/>
        <a:p>
          <a:r>
            <a:rPr lang="en-US" dirty="0"/>
            <a:t>Collect Input Internal and External</a:t>
          </a:r>
        </a:p>
      </dgm:t>
    </dgm:pt>
    <dgm:pt modelId="{AD4BA71E-6E02-4899-95E3-00D318734F73}" type="parTrans" cxnId="{FE0732EE-CFB2-4DCF-A4B0-4CD34418ABC8}">
      <dgm:prSet/>
      <dgm:spPr/>
      <dgm:t>
        <a:bodyPr/>
        <a:lstStyle/>
        <a:p>
          <a:endParaRPr lang="en-US"/>
        </a:p>
      </dgm:t>
    </dgm:pt>
    <dgm:pt modelId="{4B1D8773-B415-40C2-809C-4207B337649C}" type="sibTrans" cxnId="{FE0732EE-CFB2-4DCF-A4B0-4CD34418ABC8}">
      <dgm:prSet/>
      <dgm:spPr/>
      <dgm:t>
        <a:bodyPr/>
        <a:lstStyle/>
        <a:p>
          <a:endParaRPr lang="en-US" dirty="0"/>
        </a:p>
      </dgm:t>
    </dgm:pt>
    <dgm:pt modelId="{4580A85D-CF65-4F3A-A457-4D68E5A48072}">
      <dgm:prSet/>
      <dgm:spPr/>
      <dgm:t>
        <a:bodyPr/>
        <a:lstStyle/>
        <a:p>
          <a:r>
            <a:rPr lang="en-US" dirty="0"/>
            <a:t>Confirm Vision</a:t>
          </a:r>
        </a:p>
      </dgm:t>
    </dgm:pt>
    <dgm:pt modelId="{345096D2-D4F8-4868-B913-57E3B7EF27A6}" type="parTrans" cxnId="{B57000AF-74A5-48D7-84B3-A3F495292D41}">
      <dgm:prSet/>
      <dgm:spPr/>
      <dgm:t>
        <a:bodyPr/>
        <a:lstStyle/>
        <a:p>
          <a:endParaRPr lang="en-US"/>
        </a:p>
      </dgm:t>
    </dgm:pt>
    <dgm:pt modelId="{88EC613A-0EB8-4A29-A4A2-BAB033CFC4C6}" type="sibTrans" cxnId="{B57000AF-74A5-48D7-84B3-A3F495292D41}">
      <dgm:prSet/>
      <dgm:spPr/>
      <dgm:t>
        <a:bodyPr/>
        <a:lstStyle/>
        <a:p>
          <a:endParaRPr lang="en-US" dirty="0"/>
        </a:p>
      </dgm:t>
    </dgm:pt>
    <dgm:pt modelId="{4FE87A05-F87C-406B-AF90-B01D3045ADF9}">
      <dgm:prSet/>
      <dgm:spPr/>
      <dgm:t>
        <a:bodyPr/>
        <a:lstStyle/>
        <a:p>
          <a:r>
            <a:rPr lang="en-US" dirty="0"/>
            <a:t>Confirm Mission</a:t>
          </a:r>
        </a:p>
      </dgm:t>
    </dgm:pt>
    <dgm:pt modelId="{011AA000-59D8-4A68-A1B0-3683629FEC16}" type="parTrans" cxnId="{6BEB4332-CC26-4B8E-AE38-D50943F09EE0}">
      <dgm:prSet/>
      <dgm:spPr/>
      <dgm:t>
        <a:bodyPr/>
        <a:lstStyle/>
        <a:p>
          <a:endParaRPr lang="en-US"/>
        </a:p>
      </dgm:t>
    </dgm:pt>
    <dgm:pt modelId="{C712B52D-602E-4A39-BD34-B0B9D8D99C58}" type="sibTrans" cxnId="{6BEB4332-CC26-4B8E-AE38-D50943F09EE0}">
      <dgm:prSet/>
      <dgm:spPr/>
      <dgm:t>
        <a:bodyPr/>
        <a:lstStyle/>
        <a:p>
          <a:endParaRPr lang="en-US" dirty="0"/>
        </a:p>
      </dgm:t>
    </dgm:pt>
    <dgm:pt modelId="{6CDADF6E-221C-4B68-A907-ACE368726407}">
      <dgm:prSet/>
      <dgm:spPr/>
      <dgm:t>
        <a:bodyPr/>
        <a:lstStyle/>
        <a:p>
          <a:r>
            <a:rPr lang="en-US" dirty="0"/>
            <a:t>Identify Future Direction</a:t>
          </a:r>
        </a:p>
      </dgm:t>
    </dgm:pt>
    <dgm:pt modelId="{739991EF-AB93-42BE-94D6-1DCB76D0A0BA}" type="parTrans" cxnId="{129117E8-A7FA-43CF-AC6F-BC36F0198512}">
      <dgm:prSet/>
      <dgm:spPr/>
      <dgm:t>
        <a:bodyPr/>
        <a:lstStyle/>
        <a:p>
          <a:endParaRPr lang="en-US"/>
        </a:p>
      </dgm:t>
    </dgm:pt>
    <dgm:pt modelId="{B36F4D32-6FB4-49F3-9CB3-095B4CB84C9E}" type="sibTrans" cxnId="{129117E8-A7FA-43CF-AC6F-BC36F0198512}">
      <dgm:prSet/>
      <dgm:spPr/>
      <dgm:t>
        <a:bodyPr/>
        <a:lstStyle/>
        <a:p>
          <a:endParaRPr lang="en-US" dirty="0"/>
        </a:p>
      </dgm:t>
    </dgm:pt>
    <dgm:pt modelId="{B1C0CB2D-144C-4AF3-B439-0639625941CC}">
      <dgm:prSet/>
      <dgm:spPr/>
      <dgm:t>
        <a:bodyPr/>
        <a:lstStyle/>
        <a:p>
          <a:r>
            <a:rPr lang="en-US" dirty="0"/>
            <a:t>Test Future Direction – 5 Year Focus</a:t>
          </a:r>
        </a:p>
      </dgm:t>
    </dgm:pt>
    <dgm:pt modelId="{638BF79A-4C49-4F19-A42B-AA47C1C33A01}" type="parTrans" cxnId="{D2E7EE79-4DBF-4D44-9B69-2CA80E0C321D}">
      <dgm:prSet/>
      <dgm:spPr/>
      <dgm:t>
        <a:bodyPr/>
        <a:lstStyle/>
        <a:p>
          <a:endParaRPr lang="en-US"/>
        </a:p>
      </dgm:t>
    </dgm:pt>
    <dgm:pt modelId="{D699C4D3-90AA-412D-89C6-7F9A00075C4B}" type="sibTrans" cxnId="{D2E7EE79-4DBF-4D44-9B69-2CA80E0C321D}">
      <dgm:prSet/>
      <dgm:spPr/>
      <dgm:t>
        <a:bodyPr/>
        <a:lstStyle/>
        <a:p>
          <a:endParaRPr lang="en-US" dirty="0"/>
        </a:p>
      </dgm:t>
    </dgm:pt>
    <dgm:pt modelId="{7BC878FC-7DDB-4229-BF67-DA85A1B00C77}">
      <dgm:prSet/>
      <dgm:spPr/>
      <dgm:t>
        <a:bodyPr/>
        <a:lstStyle/>
        <a:p>
          <a:r>
            <a:rPr lang="en-US" dirty="0"/>
            <a:t>Establish Strategic Goals</a:t>
          </a:r>
        </a:p>
      </dgm:t>
    </dgm:pt>
    <dgm:pt modelId="{0C7C1754-0AF4-45DC-82C8-AF07CDCEE695}" type="parTrans" cxnId="{821F3AD0-19EA-4A86-B76F-8C1F93959494}">
      <dgm:prSet/>
      <dgm:spPr/>
      <dgm:t>
        <a:bodyPr/>
        <a:lstStyle/>
        <a:p>
          <a:endParaRPr lang="en-US"/>
        </a:p>
      </dgm:t>
    </dgm:pt>
    <dgm:pt modelId="{E832C4BA-EC8D-4820-AF26-B5DFABF81E5E}" type="sibTrans" cxnId="{821F3AD0-19EA-4A86-B76F-8C1F93959494}">
      <dgm:prSet/>
      <dgm:spPr/>
      <dgm:t>
        <a:bodyPr/>
        <a:lstStyle/>
        <a:p>
          <a:endParaRPr lang="en-US" dirty="0"/>
        </a:p>
      </dgm:t>
    </dgm:pt>
    <dgm:pt modelId="{50626F68-D0E2-4809-B7C1-B7E9B31BD0B2}">
      <dgm:prSet/>
      <dgm:spPr/>
      <dgm:t>
        <a:bodyPr/>
        <a:lstStyle/>
        <a:p>
          <a:r>
            <a:rPr lang="en-US" dirty="0"/>
            <a:t>Establish Tactical Goals </a:t>
          </a:r>
        </a:p>
      </dgm:t>
    </dgm:pt>
    <dgm:pt modelId="{C0531016-DC8A-4954-B979-268237B8281C}" type="parTrans" cxnId="{39679DB6-276F-4100-972F-D1698A826844}">
      <dgm:prSet/>
      <dgm:spPr/>
      <dgm:t>
        <a:bodyPr/>
        <a:lstStyle/>
        <a:p>
          <a:endParaRPr lang="en-US"/>
        </a:p>
      </dgm:t>
    </dgm:pt>
    <dgm:pt modelId="{AE8B9752-4843-4DA7-9E6A-7C7957684A77}" type="sibTrans" cxnId="{39679DB6-276F-4100-972F-D1698A826844}">
      <dgm:prSet/>
      <dgm:spPr/>
      <dgm:t>
        <a:bodyPr/>
        <a:lstStyle/>
        <a:p>
          <a:endParaRPr lang="en-US"/>
        </a:p>
      </dgm:t>
    </dgm:pt>
    <dgm:pt modelId="{40FB103B-F34C-7644-A96A-C49E984EEB18}" type="pres">
      <dgm:prSet presAssocID="{4452748B-6F8B-4EB5-B843-B7CBE5CCDAE1}" presName="Name0" presStyleCnt="0">
        <dgm:presLayoutVars>
          <dgm:dir/>
          <dgm:resizeHandles val="exact"/>
        </dgm:presLayoutVars>
      </dgm:prSet>
      <dgm:spPr/>
    </dgm:pt>
    <dgm:pt modelId="{953B495A-3A87-1E47-9156-A505F64ABB8D}" type="pres">
      <dgm:prSet presAssocID="{7E6D2B14-1F65-42AF-994C-B2E5D932F7CF}" presName="node" presStyleLbl="node1" presStyleIdx="0" presStyleCnt="8">
        <dgm:presLayoutVars>
          <dgm:bulletEnabled val="1"/>
        </dgm:presLayoutVars>
      </dgm:prSet>
      <dgm:spPr/>
    </dgm:pt>
    <dgm:pt modelId="{942F9A04-C9F0-7247-B863-51133FA571CA}" type="pres">
      <dgm:prSet presAssocID="{9C42AE67-FE86-4973-8FA6-96466F217C02}" presName="sibTrans" presStyleLbl="sibTrans1D1" presStyleIdx="0" presStyleCnt="7"/>
      <dgm:spPr/>
    </dgm:pt>
    <dgm:pt modelId="{53B3ABA0-2F7D-8B49-8F02-B276A639AB67}" type="pres">
      <dgm:prSet presAssocID="{9C42AE67-FE86-4973-8FA6-96466F217C02}" presName="connectorText" presStyleLbl="sibTrans1D1" presStyleIdx="0" presStyleCnt="7"/>
      <dgm:spPr/>
    </dgm:pt>
    <dgm:pt modelId="{EB3B03CA-7918-E545-8F3E-8126176BFBFF}" type="pres">
      <dgm:prSet presAssocID="{716B7DD2-9346-43C6-BCC4-84E63371EF8C}" presName="node" presStyleLbl="node1" presStyleIdx="1" presStyleCnt="8">
        <dgm:presLayoutVars>
          <dgm:bulletEnabled val="1"/>
        </dgm:presLayoutVars>
      </dgm:prSet>
      <dgm:spPr/>
    </dgm:pt>
    <dgm:pt modelId="{19D12762-C27B-2542-9A06-8FB811B4D2BB}" type="pres">
      <dgm:prSet presAssocID="{4B1D8773-B415-40C2-809C-4207B337649C}" presName="sibTrans" presStyleLbl="sibTrans1D1" presStyleIdx="1" presStyleCnt="7"/>
      <dgm:spPr/>
    </dgm:pt>
    <dgm:pt modelId="{B353E1D3-517B-524D-B831-493BD3789A2E}" type="pres">
      <dgm:prSet presAssocID="{4B1D8773-B415-40C2-809C-4207B337649C}" presName="connectorText" presStyleLbl="sibTrans1D1" presStyleIdx="1" presStyleCnt="7"/>
      <dgm:spPr/>
    </dgm:pt>
    <dgm:pt modelId="{9AF0CDD8-E7CC-654F-A78F-81DFC0E67E36}" type="pres">
      <dgm:prSet presAssocID="{4580A85D-CF65-4F3A-A457-4D68E5A48072}" presName="node" presStyleLbl="node1" presStyleIdx="2" presStyleCnt="8">
        <dgm:presLayoutVars>
          <dgm:bulletEnabled val="1"/>
        </dgm:presLayoutVars>
      </dgm:prSet>
      <dgm:spPr/>
    </dgm:pt>
    <dgm:pt modelId="{FCA203B2-6CD8-7D4B-85F1-32167FD6BA12}" type="pres">
      <dgm:prSet presAssocID="{88EC613A-0EB8-4A29-A4A2-BAB033CFC4C6}" presName="sibTrans" presStyleLbl="sibTrans1D1" presStyleIdx="2" presStyleCnt="7"/>
      <dgm:spPr/>
    </dgm:pt>
    <dgm:pt modelId="{D181DF52-0E66-0D43-89EA-91976E7E3907}" type="pres">
      <dgm:prSet presAssocID="{88EC613A-0EB8-4A29-A4A2-BAB033CFC4C6}" presName="connectorText" presStyleLbl="sibTrans1D1" presStyleIdx="2" presStyleCnt="7"/>
      <dgm:spPr/>
    </dgm:pt>
    <dgm:pt modelId="{AD9FD23F-ACA4-CD42-BF4C-BDB76BA6676C}" type="pres">
      <dgm:prSet presAssocID="{4FE87A05-F87C-406B-AF90-B01D3045ADF9}" presName="node" presStyleLbl="node1" presStyleIdx="3" presStyleCnt="8">
        <dgm:presLayoutVars>
          <dgm:bulletEnabled val="1"/>
        </dgm:presLayoutVars>
      </dgm:prSet>
      <dgm:spPr/>
    </dgm:pt>
    <dgm:pt modelId="{33BE941C-17E7-ED48-B351-C3D325CEA44B}" type="pres">
      <dgm:prSet presAssocID="{C712B52D-602E-4A39-BD34-B0B9D8D99C58}" presName="sibTrans" presStyleLbl="sibTrans1D1" presStyleIdx="3" presStyleCnt="7"/>
      <dgm:spPr/>
    </dgm:pt>
    <dgm:pt modelId="{500B4755-C824-B040-83FE-430E0FBB60F7}" type="pres">
      <dgm:prSet presAssocID="{C712B52D-602E-4A39-BD34-B0B9D8D99C58}" presName="connectorText" presStyleLbl="sibTrans1D1" presStyleIdx="3" presStyleCnt="7"/>
      <dgm:spPr/>
    </dgm:pt>
    <dgm:pt modelId="{F993FADC-70E2-1440-9089-397A2474847B}" type="pres">
      <dgm:prSet presAssocID="{6CDADF6E-221C-4B68-A907-ACE368726407}" presName="node" presStyleLbl="node1" presStyleIdx="4" presStyleCnt="8">
        <dgm:presLayoutVars>
          <dgm:bulletEnabled val="1"/>
        </dgm:presLayoutVars>
      </dgm:prSet>
      <dgm:spPr/>
    </dgm:pt>
    <dgm:pt modelId="{385F0010-C669-E944-8A7B-48E1B0650480}" type="pres">
      <dgm:prSet presAssocID="{B36F4D32-6FB4-49F3-9CB3-095B4CB84C9E}" presName="sibTrans" presStyleLbl="sibTrans1D1" presStyleIdx="4" presStyleCnt="7"/>
      <dgm:spPr/>
    </dgm:pt>
    <dgm:pt modelId="{341F9D30-6C79-DA46-A7F5-F4D426B793BE}" type="pres">
      <dgm:prSet presAssocID="{B36F4D32-6FB4-49F3-9CB3-095B4CB84C9E}" presName="connectorText" presStyleLbl="sibTrans1D1" presStyleIdx="4" presStyleCnt="7"/>
      <dgm:spPr/>
    </dgm:pt>
    <dgm:pt modelId="{E2F9D386-0BED-6849-B6AA-5AD8BF478846}" type="pres">
      <dgm:prSet presAssocID="{B1C0CB2D-144C-4AF3-B439-0639625941CC}" presName="node" presStyleLbl="node1" presStyleIdx="5" presStyleCnt="8">
        <dgm:presLayoutVars>
          <dgm:bulletEnabled val="1"/>
        </dgm:presLayoutVars>
      </dgm:prSet>
      <dgm:spPr/>
    </dgm:pt>
    <dgm:pt modelId="{B8549DA1-CA5F-9E46-8B52-AB40426E3F96}" type="pres">
      <dgm:prSet presAssocID="{D699C4D3-90AA-412D-89C6-7F9A00075C4B}" presName="sibTrans" presStyleLbl="sibTrans1D1" presStyleIdx="5" presStyleCnt="7"/>
      <dgm:spPr/>
    </dgm:pt>
    <dgm:pt modelId="{A7C153AD-81A9-2447-843A-AB1A4B25987D}" type="pres">
      <dgm:prSet presAssocID="{D699C4D3-90AA-412D-89C6-7F9A00075C4B}" presName="connectorText" presStyleLbl="sibTrans1D1" presStyleIdx="5" presStyleCnt="7"/>
      <dgm:spPr/>
    </dgm:pt>
    <dgm:pt modelId="{1FCE5AC9-A532-9349-B0EB-189757CFDF60}" type="pres">
      <dgm:prSet presAssocID="{7BC878FC-7DDB-4229-BF67-DA85A1B00C77}" presName="node" presStyleLbl="node1" presStyleIdx="6" presStyleCnt="8">
        <dgm:presLayoutVars>
          <dgm:bulletEnabled val="1"/>
        </dgm:presLayoutVars>
      </dgm:prSet>
      <dgm:spPr/>
    </dgm:pt>
    <dgm:pt modelId="{51D1B75F-EDDD-AF47-A76E-3AA10F6F0A44}" type="pres">
      <dgm:prSet presAssocID="{E832C4BA-EC8D-4820-AF26-B5DFABF81E5E}" presName="sibTrans" presStyleLbl="sibTrans1D1" presStyleIdx="6" presStyleCnt="7"/>
      <dgm:spPr/>
    </dgm:pt>
    <dgm:pt modelId="{1756BBF9-5402-8944-98C5-6052B6E301A9}" type="pres">
      <dgm:prSet presAssocID="{E832C4BA-EC8D-4820-AF26-B5DFABF81E5E}" presName="connectorText" presStyleLbl="sibTrans1D1" presStyleIdx="6" presStyleCnt="7"/>
      <dgm:spPr/>
    </dgm:pt>
    <dgm:pt modelId="{D5FB6AD0-FA65-3F45-97A0-392C0052FA2A}" type="pres">
      <dgm:prSet presAssocID="{50626F68-D0E2-4809-B7C1-B7E9B31BD0B2}" presName="node" presStyleLbl="node1" presStyleIdx="7" presStyleCnt="8">
        <dgm:presLayoutVars>
          <dgm:bulletEnabled val="1"/>
        </dgm:presLayoutVars>
      </dgm:prSet>
      <dgm:spPr/>
    </dgm:pt>
  </dgm:ptLst>
  <dgm:cxnLst>
    <dgm:cxn modelId="{7EA3F30C-B744-6044-BBEF-E1F3F09491F4}" type="presOf" srcId="{7BC878FC-7DDB-4229-BF67-DA85A1B00C77}" destId="{1FCE5AC9-A532-9349-B0EB-189757CFDF60}" srcOrd="0" destOrd="0" presId="urn:microsoft.com/office/officeart/2016/7/layout/RepeatingBendingProcessNew"/>
    <dgm:cxn modelId="{E4BC150D-7FD2-B34C-BF84-FEB2392BBC61}" type="presOf" srcId="{6CDADF6E-221C-4B68-A907-ACE368726407}" destId="{F993FADC-70E2-1440-9089-397A2474847B}" srcOrd="0" destOrd="0" presId="urn:microsoft.com/office/officeart/2016/7/layout/RepeatingBendingProcessNew"/>
    <dgm:cxn modelId="{2B75D21E-F4DC-EB4E-A1FD-F89593BCAABC}" type="presOf" srcId="{D699C4D3-90AA-412D-89C6-7F9A00075C4B}" destId="{A7C153AD-81A9-2447-843A-AB1A4B25987D}" srcOrd="1" destOrd="0" presId="urn:microsoft.com/office/officeart/2016/7/layout/RepeatingBendingProcessNew"/>
    <dgm:cxn modelId="{6BEB4332-CC26-4B8E-AE38-D50943F09EE0}" srcId="{4452748B-6F8B-4EB5-B843-B7CBE5CCDAE1}" destId="{4FE87A05-F87C-406B-AF90-B01D3045ADF9}" srcOrd="3" destOrd="0" parTransId="{011AA000-59D8-4A68-A1B0-3683629FEC16}" sibTransId="{C712B52D-602E-4A39-BD34-B0B9D8D99C58}"/>
    <dgm:cxn modelId="{81841735-768C-724A-9D20-55F05ACCAD4A}" type="presOf" srcId="{7E6D2B14-1F65-42AF-994C-B2E5D932F7CF}" destId="{953B495A-3A87-1E47-9156-A505F64ABB8D}" srcOrd="0" destOrd="0" presId="urn:microsoft.com/office/officeart/2016/7/layout/RepeatingBendingProcessNew"/>
    <dgm:cxn modelId="{4CC15535-8717-AD41-8A42-421ABC7A48B5}" type="presOf" srcId="{50626F68-D0E2-4809-B7C1-B7E9B31BD0B2}" destId="{D5FB6AD0-FA65-3F45-97A0-392C0052FA2A}" srcOrd="0" destOrd="0" presId="urn:microsoft.com/office/officeart/2016/7/layout/RepeatingBendingProcessNew"/>
    <dgm:cxn modelId="{C8C1E036-8B7D-794E-86EE-352F66AE75DB}" type="presOf" srcId="{4B1D8773-B415-40C2-809C-4207B337649C}" destId="{B353E1D3-517B-524D-B831-493BD3789A2E}" srcOrd="1" destOrd="0" presId="urn:microsoft.com/office/officeart/2016/7/layout/RepeatingBendingProcessNew"/>
    <dgm:cxn modelId="{0F68A13A-DE89-E34F-A52A-0FF02684EC4F}" type="presOf" srcId="{4FE87A05-F87C-406B-AF90-B01D3045ADF9}" destId="{AD9FD23F-ACA4-CD42-BF4C-BDB76BA6676C}" srcOrd="0" destOrd="0" presId="urn:microsoft.com/office/officeart/2016/7/layout/RepeatingBendingProcessNew"/>
    <dgm:cxn modelId="{B1C1E23B-E129-5D49-8EE4-5EF50673CE97}" type="presOf" srcId="{4580A85D-CF65-4F3A-A457-4D68E5A48072}" destId="{9AF0CDD8-E7CC-654F-A78F-81DFC0E67E36}" srcOrd="0" destOrd="0" presId="urn:microsoft.com/office/officeart/2016/7/layout/RepeatingBendingProcessNew"/>
    <dgm:cxn modelId="{C710375C-7A3C-3A4C-8955-87EEE841A02B}" type="presOf" srcId="{B1C0CB2D-144C-4AF3-B439-0639625941CC}" destId="{E2F9D386-0BED-6849-B6AA-5AD8BF478846}" srcOrd="0" destOrd="0" presId="urn:microsoft.com/office/officeart/2016/7/layout/RepeatingBendingProcessNew"/>
    <dgm:cxn modelId="{F67DA85F-D0DF-3448-A832-7AF9A369AFAB}" type="presOf" srcId="{C712B52D-602E-4A39-BD34-B0B9D8D99C58}" destId="{500B4755-C824-B040-83FE-430E0FBB60F7}" srcOrd="1" destOrd="0" presId="urn:microsoft.com/office/officeart/2016/7/layout/RepeatingBendingProcessNew"/>
    <dgm:cxn modelId="{EC1F8E62-918C-3846-B7ED-BCD18E111DEF}" type="presOf" srcId="{B36F4D32-6FB4-49F3-9CB3-095B4CB84C9E}" destId="{341F9D30-6C79-DA46-A7F5-F4D426B793BE}" srcOrd="1" destOrd="0" presId="urn:microsoft.com/office/officeart/2016/7/layout/RepeatingBendingProcessNew"/>
    <dgm:cxn modelId="{09B3FF6E-DF36-3547-8835-85552F297756}" type="presOf" srcId="{C712B52D-602E-4A39-BD34-B0B9D8D99C58}" destId="{33BE941C-17E7-ED48-B351-C3D325CEA44B}" srcOrd="0" destOrd="0" presId="urn:microsoft.com/office/officeart/2016/7/layout/RepeatingBendingProcessNew"/>
    <dgm:cxn modelId="{1F74694F-ABBA-4C42-A99D-492A991ED358}" type="presOf" srcId="{9C42AE67-FE86-4973-8FA6-96466F217C02}" destId="{53B3ABA0-2F7D-8B49-8F02-B276A639AB67}" srcOrd="1" destOrd="0" presId="urn:microsoft.com/office/officeart/2016/7/layout/RepeatingBendingProcessNew"/>
    <dgm:cxn modelId="{68124E50-C681-3F47-9D8A-0304AF218929}" type="presOf" srcId="{88EC613A-0EB8-4A29-A4A2-BAB033CFC4C6}" destId="{FCA203B2-6CD8-7D4B-85F1-32167FD6BA12}" srcOrd="0" destOrd="0" presId="urn:microsoft.com/office/officeart/2016/7/layout/RepeatingBendingProcessNew"/>
    <dgm:cxn modelId="{CF3F1672-F6C8-1C4E-8FB7-5EBD390729B8}" type="presOf" srcId="{4452748B-6F8B-4EB5-B843-B7CBE5CCDAE1}" destId="{40FB103B-F34C-7644-A96A-C49E984EEB18}" srcOrd="0" destOrd="0" presId="urn:microsoft.com/office/officeart/2016/7/layout/RepeatingBendingProcessNew"/>
    <dgm:cxn modelId="{A6271577-55CD-4132-8509-488E2FF8D428}" srcId="{4452748B-6F8B-4EB5-B843-B7CBE5CCDAE1}" destId="{7E6D2B14-1F65-42AF-994C-B2E5D932F7CF}" srcOrd="0" destOrd="0" parTransId="{3EF36B2E-6517-4B4E-951D-5B786437F6E2}" sibTransId="{9C42AE67-FE86-4973-8FA6-96466F217C02}"/>
    <dgm:cxn modelId="{D2E7EE79-4DBF-4D44-9B69-2CA80E0C321D}" srcId="{4452748B-6F8B-4EB5-B843-B7CBE5CCDAE1}" destId="{B1C0CB2D-144C-4AF3-B439-0639625941CC}" srcOrd="5" destOrd="0" parTransId="{638BF79A-4C49-4F19-A42B-AA47C1C33A01}" sibTransId="{D699C4D3-90AA-412D-89C6-7F9A00075C4B}"/>
    <dgm:cxn modelId="{988215AB-6857-1B41-9998-B41C8E6280FF}" type="presOf" srcId="{716B7DD2-9346-43C6-BCC4-84E63371EF8C}" destId="{EB3B03CA-7918-E545-8F3E-8126176BFBFF}" srcOrd="0" destOrd="0" presId="urn:microsoft.com/office/officeart/2016/7/layout/RepeatingBendingProcessNew"/>
    <dgm:cxn modelId="{B57000AF-74A5-48D7-84B3-A3F495292D41}" srcId="{4452748B-6F8B-4EB5-B843-B7CBE5CCDAE1}" destId="{4580A85D-CF65-4F3A-A457-4D68E5A48072}" srcOrd="2" destOrd="0" parTransId="{345096D2-D4F8-4868-B913-57E3B7EF27A6}" sibTransId="{88EC613A-0EB8-4A29-A4A2-BAB033CFC4C6}"/>
    <dgm:cxn modelId="{E7DF94B0-4307-F846-8A11-190DA367A198}" type="presOf" srcId="{D699C4D3-90AA-412D-89C6-7F9A00075C4B}" destId="{B8549DA1-CA5F-9E46-8B52-AB40426E3F96}" srcOrd="0" destOrd="0" presId="urn:microsoft.com/office/officeart/2016/7/layout/RepeatingBendingProcessNew"/>
    <dgm:cxn modelId="{39679DB6-276F-4100-972F-D1698A826844}" srcId="{4452748B-6F8B-4EB5-B843-B7CBE5CCDAE1}" destId="{50626F68-D0E2-4809-B7C1-B7E9B31BD0B2}" srcOrd="7" destOrd="0" parTransId="{C0531016-DC8A-4954-B979-268237B8281C}" sibTransId="{AE8B9752-4843-4DA7-9E6A-7C7957684A77}"/>
    <dgm:cxn modelId="{7ACC58BF-5D9F-E141-A64C-77E92FDF44F1}" type="presOf" srcId="{4B1D8773-B415-40C2-809C-4207B337649C}" destId="{19D12762-C27B-2542-9A06-8FB811B4D2BB}" srcOrd="0" destOrd="0" presId="urn:microsoft.com/office/officeart/2016/7/layout/RepeatingBendingProcessNew"/>
    <dgm:cxn modelId="{821F3AD0-19EA-4A86-B76F-8C1F93959494}" srcId="{4452748B-6F8B-4EB5-B843-B7CBE5CCDAE1}" destId="{7BC878FC-7DDB-4229-BF67-DA85A1B00C77}" srcOrd="6" destOrd="0" parTransId="{0C7C1754-0AF4-45DC-82C8-AF07CDCEE695}" sibTransId="{E832C4BA-EC8D-4820-AF26-B5DFABF81E5E}"/>
    <dgm:cxn modelId="{E4D2E9DA-0812-6B4B-8FE3-73B5FE322275}" type="presOf" srcId="{88EC613A-0EB8-4A29-A4A2-BAB033CFC4C6}" destId="{D181DF52-0E66-0D43-89EA-91976E7E3907}" srcOrd="1" destOrd="0" presId="urn:microsoft.com/office/officeart/2016/7/layout/RepeatingBendingProcessNew"/>
    <dgm:cxn modelId="{1659B8DB-87D5-574F-BC21-CB4E5953BBD5}" type="presOf" srcId="{E832C4BA-EC8D-4820-AF26-B5DFABF81E5E}" destId="{1756BBF9-5402-8944-98C5-6052B6E301A9}" srcOrd="1" destOrd="0" presId="urn:microsoft.com/office/officeart/2016/7/layout/RepeatingBendingProcessNew"/>
    <dgm:cxn modelId="{D88DB9DC-9143-2343-B646-26C9D8FDB96F}" type="presOf" srcId="{9C42AE67-FE86-4973-8FA6-96466F217C02}" destId="{942F9A04-C9F0-7247-B863-51133FA571CA}" srcOrd="0" destOrd="0" presId="urn:microsoft.com/office/officeart/2016/7/layout/RepeatingBendingProcessNew"/>
    <dgm:cxn modelId="{C0521ADF-D64E-8D45-BDF5-75722925D1F8}" type="presOf" srcId="{E832C4BA-EC8D-4820-AF26-B5DFABF81E5E}" destId="{51D1B75F-EDDD-AF47-A76E-3AA10F6F0A44}" srcOrd="0" destOrd="0" presId="urn:microsoft.com/office/officeart/2016/7/layout/RepeatingBendingProcessNew"/>
    <dgm:cxn modelId="{129117E8-A7FA-43CF-AC6F-BC36F0198512}" srcId="{4452748B-6F8B-4EB5-B843-B7CBE5CCDAE1}" destId="{6CDADF6E-221C-4B68-A907-ACE368726407}" srcOrd="4" destOrd="0" parTransId="{739991EF-AB93-42BE-94D6-1DCB76D0A0BA}" sibTransId="{B36F4D32-6FB4-49F3-9CB3-095B4CB84C9E}"/>
    <dgm:cxn modelId="{7CD681E9-0B63-4644-8501-329CB157E08B}" type="presOf" srcId="{B36F4D32-6FB4-49F3-9CB3-095B4CB84C9E}" destId="{385F0010-C669-E944-8A7B-48E1B0650480}" srcOrd="0" destOrd="0" presId="urn:microsoft.com/office/officeart/2016/7/layout/RepeatingBendingProcessNew"/>
    <dgm:cxn modelId="{FE0732EE-CFB2-4DCF-A4B0-4CD34418ABC8}" srcId="{4452748B-6F8B-4EB5-B843-B7CBE5CCDAE1}" destId="{716B7DD2-9346-43C6-BCC4-84E63371EF8C}" srcOrd="1" destOrd="0" parTransId="{AD4BA71E-6E02-4899-95E3-00D318734F73}" sibTransId="{4B1D8773-B415-40C2-809C-4207B337649C}"/>
    <dgm:cxn modelId="{3BEA4A02-598A-094D-BFDE-47599B1B061E}" type="presParOf" srcId="{40FB103B-F34C-7644-A96A-C49E984EEB18}" destId="{953B495A-3A87-1E47-9156-A505F64ABB8D}" srcOrd="0" destOrd="0" presId="urn:microsoft.com/office/officeart/2016/7/layout/RepeatingBendingProcessNew"/>
    <dgm:cxn modelId="{F6AD6306-580B-1A4D-8E83-BAD7645A6275}" type="presParOf" srcId="{40FB103B-F34C-7644-A96A-C49E984EEB18}" destId="{942F9A04-C9F0-7247-B863-51133FA571CA}" srcOrd="1" destOrd="0" presId="urn:microsoft.com/office/officeart/2016/7/layout/RepeatingBendingProcessNew"/>
    <dgm:cxn modelId="{E02E5376-E4CE-5242-B921-18A6FF8F86A0}" type="presParOf" srcId="{942F9A04-C9F0-7247-B863-51133FA571CA}" destId="{53B3ABA0-2F7D-8B49-8F02-B276A639AB67}" srcOrd="0" destOrd="0" presId="urn:microsoft.com/office/officeart/2016/7/layout/RepeatingBendingProcessNew"/>
    <dgm:cxn modelId="{4F89873C-B318-DE44-95E5-4929167D16BA}" type="presParOf" srcId="{40FB103B-F34C-7644-A96A-C49E984EEB18}" destId="{EB3B03CA-7918-E545-8F3E-8126176BFBFF}" srcOrd="2" destOrd="0" presId="urn:microsoft.com/office/officeart/2016/7/layout/RepeatingBendingProcessNew"/>
    <dgm:cxn modelId="{8B0E6548-1BEB-E543-AC8D-8565750E8F8B}" type="presParOf" srcId="{40FB103B-F34C-7644-A96A-C49E984EEB18}" destId="{19D12762-C27B-2542-9A06-8FB811B4D2BB}" srcOrd="3" destOrd="0" presId="urn:microsoft.com/office/officeart/2016/7/layout/RepeatingBendingProcessNew"/>
    <dgm:cxn modelId="{C85B20CB-493E-2746-B115-882CA97EA60C}" type="presParOf" srcId="{19D12762-C27B-2542-9A06-8FB811B4D2BB}" destId="{B353E1D3-517B-524D-B831-493BD3789A2E}" srcOrd="0" destOrd="0" presId="urn:microsoft.com/office/officeart/2016/7/layout/RepeatingBendingProcessNew"/>
    <dgm:cxn modelId="{8C5D2E8C-D572-6845-A74A-9A1BBD8536FF}" type="presParOf" srcId="{40FB103B-F34C-7644-A96A-C49E984EEB18}" destId="{9AF0CDD8-E7CC-654F-A78F-81DFC0E67E36}" srcOrd="4" destOrd="0" presId="urn:microsoft.com/office/officeart/2016/7/layout/RepeatingBendingProcessNew"/>
    <dgm:cxn modelId="{DF7150AF-C442-3D40-A94D-2A54BD12C177}" type="presParOf" srcId="{40FB103B-F34C-7644-A96A-C49E984EEB18}" destId="{FCA203B2-6CD8-7D4B-85F1-32167FD6BA12}" srcOrd="5" destOrd="0" presId="urn:microsoft.com/office/officeart/2016/7/layout/RepeatingBendingProcessNew"/>
    <dgm:cxn modelId="{5582249B-6DC2-1D4C-95D9-AFC1A4175653}" type="presParOf" srcId="{FCA203B2-6CD8-7D4B-85F1-32167FD6BA12}" destId="{D181DF52-0E66-0D43-89EA-91976E7E3907}" srcOrd="0" destOrd="0" presId="urn:microsoft.com/office/officeart/2016/7/layout/RepeatingBendingProcessNew"/>
    <dgm:cxn modelId="{ED1FDEB4-FB3A-DA4D-AFD3-81E8B6DC8F44}" type="presParOf" srcId="{40FB103B-F34C-7644-A96A-C49E984EEB18}" destId="{AD9FD23F-ACA4-CD42-BF4C-BDB76BA6676C}" srcOrd="6" destOrd="0" presId="urn:microsoft.com/office/officeart/2016/7/layout/RepeatingBendingProcessNew"/>
    <dgm:cxn modelId="{C7A367AA-E2A8-C74C-A490-C14A78366299}" type="presParOf" srcId="{40FB103B-F34C-7644-A96A-C49E984EEB18}" destId="{33BE941C-17E7-ED48-B351-C3D325CEA44B}" srcOrd="7" destOrd="0" presId="urn:microsoft.com/office/officeart/2016/7/layout/RepeatingBendingProcessNew"/>
    <dgm:cxn modelId="{ADEB602C-AA7D-8442-8287-B1A18A2EDC83}" type="presParOf" srcId="{33BE941C-17E7-ED48-B351-C3D325CEA44B}" destId="{500B4755-C824-B040-83FE-430E0FBB60F7}" srcOrd="0" destOrd="0" presId="urn:microsoft.com/office/officeart/2016/7/layout/RepeatingBendingProcessNew"/>
    <dgm:cxn modelId="{0A5CE90B-8581-7C40-8C97-11E1544B28A5}" type="presParOf" srcId="{40FB103B-F34C-7644-A96A-C49E984EEB18}" destId="{F993FADC-70E2-1440-9089-397A2474847B}" srcOrd="8" destOrd="0" presId="urn:microsoft.com/office/officeart/2016/7/layout/RepeatingBendingProcessNew"/>
    <dgm:cxn modelId="{DF9141CB-58ED-6F45-969C-77AB97251711}" type="presParOf" srcId="{40FB103B-F34C-7644-A96A-C49E984EEB18}" destId="{385F0010-C669-E944-8A7B-48E1B0650480}" srcOrd="9" destOrd="0" presId="urn:microsoft.com/office/officeart/2016/7/layout/RepeatingBendingProcessNew"/>
    <dgm:cxn modelId="{156DFFC8-B677-D345-846D-80A814BEB4F7}" type="presParOf" srcId="{385F0010-C669-E944-8A7B-48E1B0650480}" destId="{341F9D30-6C79-DA46-A7F5-F4D426B793BE}" srcOrd="0" destOrd="0" presId="urn:microsoft.com/office/officeart/2016/7/layout/RepeatingBendingProcessNew"/>
    <dgm:cxn modelId="{C24F94E9-EFF4-544C-9038-3FBD0EC217F0}" type="presParOf" srcId="{40FB103B-F34C-7644-A96A-C49E984EEB18}" destId="{E2F9D386-0BED-6849-B6AA-5AD8BF478846}" srcOrd="10" destOrd="0" presId="urn:microsoft.com/office/officeart/2016/7/layout/RepeatingBendingProcessNew"/>
    <dgm:cxn modelId="{C6D55202-BAFA-CB49-9E04-39FE10BC3359}" type="presParOf" srcId="{40FB103B-F34C-7644-A96A-C49E984EEB18}" destId="{B8549DA1-CA5F-9E46-8B52-AB40426E3F96}" srcOrd="11" destOrd="0" presId="urn:microsoft.com/office/officeart/2016/7/layout/RepeatingBendingProcessNew"/>
    <dgm:cxn modelId="{9E200FC2-E551-8246-BFC7-0B27EE356EF7}" type="presParOf" srcId="{B8549DA1-CA5F-9E46-8B52-AB40426E3F96}" destId="{A7C153AD-81A9-2447-843A-AB1A4B25987D}" srcOrd="0" destOrd="0" presId="urn:microsoft.com/office/officeart/2016/7/layout/RepeatingBendingProcessNew"/>
    <dgm:cxn modelId="{07DF3565-CD2C-C14E-A58E-90DA415025BF}" type="presParOf" srcId="{40FB103B-F34C-7644-A96A-C49E984EEB18}" destId="{1FCE5AC9-A532-9349-B0EB-189757CFDF60}" srcOrd="12" destOrd="0" presId="urn:microsoft.com/office/officeart/2016/7/layout/RepeatingBendingProcessNew"/>
    <dgm:cxn modelId="{9B21E7AB-D149-D848-979F-97C7BA12C63F}" type="presParOf" srcId="{40FB103B-F34C-7644-A96A-C49E984EEB18}" destId="{51D1B75F-EDDD-AF47-A76E-3AA10F6F0A44}" srcOrd="13" destOrd="0" presId="urn:microsoft.com/office/officeart/2016/7/layout/RepeatingBendingProcessNew"/>
    <dgm:cxn modelId="{3EAD430F-B489-F742-9832-75FBA799CD6D}" type="presParOf" srcId="{51D1B75F-EDDD-AF47-A76E-3AA10F6F0A44}" destId="{1756BBF9-5402-8944-98C5-6052B6E301A9}" srcOrd="0" destOrd="0" presId="urn:microsoft.com/office/officeart/2016/7/layout/RepeatingBendingProcessNew"/>
    <dgm:cxn modelId="{AB67EF2A-18E6-7742-BD97-4891B978E5AA}" type="presParOf" srcId="{40FB103B-F34C-7644-A96A-C49E984EEB18}" destId="{D5FB6AD0-FA65-3F45-97A0-392C0052FA2A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80141B-2FBD-4116-8B56-1C76B11B27A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D685005-09C9-4BAC-900D-6FB91BE3351A}">
      <dgm:prSet/>
      <dgm:spPr/>
      <dgm:t>
        <a:bodyPr/>
        <a:lstStyle/>
        <a:p>
          <a:r>
            <a:rPr lang="en-US" dirty="0"/>
            <a:t>1. Describe the situation and the key players (their roles and relationship to each other)</a:t>
          </a:r>
        </a:p>
      </dgm:t>
    </dgm:pt>
    <dgm:pt modelId="{0F5554EF-A882-43A5-95BE-6973B4748EB0}" type="parTrans" cxnId="{56BEE239-608E-419E-A72D-EF158638538F}">
      <dgm:prSet/>
      <dgm:spPr/>
      <dgm:t>
        <a:bodyPr/>
        <a:lstStyle/>
        <a:p>
          <a:endParaRPr lang="en-US"/>
        </a:p>
      </dgm:t>
    </dgm:pt>
    <dgm:pt modelId="{74577762-3F80-45F0-A723-3C19BE364950}" type="sibTrans" cxnId="{56BEE239-608E-419E-A72D-EF158638538F}">
      <dgm:prSet/>
      <dgm:spPr/>
      <dgm:t>
        <a:bodyPr/>
        <a:lstStyle/>
        <a:p>
          <a:endParaRPr lang="en-US"/>
        </a:p>
      </dgm:t>
    </dgm:pt>
    <dgm:pt modelId="{64556AE1-65F5-4F9E-93AF-06DB3965499C}">
      <dgm:prSet/>
      <dgm:spPr/>
      <dgm:t>
        <a:bodyPr/>
        <a:lstStyle/>
        <a:p>
          <a:r>
            <a:rPr lang="en-US" dirty="0"/>
            <a:t>2. Identify why this case study is related to the Political Frame and defend your position.</a:t>
          </a:r>
        </a:p>
      </dgm:t>
    </dgm:pt>
    <dgm:pt modelId="{9C4AD5A1-208E-44C9-972E-8269CADE6DC4}" type="parTrans" cxnId="{551510D2-62C5-4BB6-AD5F-53C05115DC3E}">
      <dgm:prSet/>
      <dgm:spPr/>
      <dgm:t>
        <a:bodyPr/>
        <a:lstStyle/>
        <a:p>
          <a:endParaRPr lang="en-US"/>
        </a:p>
      </dgm:t>
    </dgm:pt>
    <dgm:pt modelId="{91F28275-9C79-4EFB-B682-76BEC1AA2B1C}" type="sibTrans" cxnId="{551510D2-62C5-4BB6-AD5F-53C05115DC3E}">
      <dgm:prSet/>
      <dgm:spPr/>
      <dgm:t>
        <a:bodyPr/>
        <a:lstStyle/>
        <a:p>
          <a:endParaRPr lang="en-US"/>
        </a:p>
      </dgm:t>
    </dgm:pt>
    <dgm:pt modelId="{CB1243FD-FBAE-41FF-9497-F0443F14A47A}">
      <dgm:prSet/>
      <dgm:spPr/>
      <dgm:t>
        <a:bodyPr/>
        <a:lstStyle/>
        <a:p>
          <a:r>
            <a:rPr lang="en-US" dirty="0"/>
            <a:t>3. How you would have addressed the conflict if you were the Town Manager, The Mayor, The Town Board?</a:t>
          </a:r>
        </a:p>
      </dgm:t>
    </dgm:pt>
    <dgm:pt modelId="{26BDE629-5690-45F0-82C9-6CA4E1E2E8FF}" type="parTrans" cxnId="{2203BED3-F0E2-4355-B7EE-A0AD231EA0D0}">
      <dgm:prSet/>
      <dgm:spPr/>
      <dgm:t>
        <a:bodyPr/>
        <a:lstStyle/>
        <a:p>
          <a:endParaRPr lang="en-US"/>
        </a:p>
      </dgm:t>
    </dgm:pt>
    <dgm:pt modelId="{176DDA37-D8D1-4B1B-9879-47A206D3E379}" type="sibTrans" cxnId="{2203BED3-F0E2-4355-B7EE-A0AD231EA0D0}">
      <dgm:prSet/>
      <dgm:spPr/>
      <dgm:t>
        <a:bodyPr/>
        <a:lstStyle/>
        <a:p>
          <a:endParaRPr lang="en-US"/>
        </a:p>
      </dgm:t>
    </dgm:pt>
    <dgm:pt modelId="{0913EBD1-D63E-7F48-B38D-F845FE34E23B}" type="pres">
      <dgm:prSet presAssocID="{E780141B-2FBD-4116-8B56-1C76B11B27A2}" presName="linear" presStyleCnt="0">
        <dgm:presLayoutVars>
          <dgm:animLvl val="lvl"/>
          <dgm:resizeHandles val="exact"/>
        </dgm:presLayoutVars>
      </dgm:prSet>
      <dgm:spPr/>
    </dgm:pt>
    <dgm:pt modelId="{369C516E-CA3F-2640-86D7-59B8408975E0}" type="pres">
      <dgm:prSet presAssocID="{4D685005-09C9-4BAC-900D-6FB91BE3351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2624678-8947-6142-97E4-2A1BF2A85BB1}" type="pres">
      <dgm:prSet presAssocID="{74577762-3F80-45F0-A723-3C19BE364950}" presName="spacer" presStyleCnt="0"/>
      <dgm:spPr/>
    </dgm:pt>
    <dgm:pt modelId="{E3640265-CBBE-A64E-B19C-8E63C413EF5B}" type="pres">
      <dgm:prSet presAssocID="{64556AE1-65F5-4F9E-93AF-06DB3965499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651DC24-C25B-6545-B2FF-1DF0EE087415}" type="pres">
      <dgm:prSet presAssocID="{91F28275-9C79-4EFB-B682-76BEC1AA2B1C}" presName="spacer" presStyleCnt="0"/>
      <dgm:spPr/>
    </dgm:pt>
    <dgm:pt modelId="{794DDA0F-E21F-0940-97DA-558D3A844820}" type="pres">
      <dgm:prSet presAssocID="{CB1243FD-FBAE-41FF-9497-F0443F14A47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FCD361F-E802-CB4B-A3F6-85E1FACD7251}" type="presOf" srcId="{4D685005-09C9-4BAC-900D-6FB91BE3351A}" destId="{369C516E-CA3F-2640-86D7-59B8408975E0}" srcOrd="0" destOrd="0" presId="urn:microsoft.com/office/officeart/2005/8/layout/vList2"/>
    <dgm:cxn modelId="{56BEE239-608E-419E-A72D-EF158638538F}" srcId="{E780141B-2FBD-4116-8B56-1C76B11B27A2}" destId="{4D685005-09C9-4BAC-900D-6FB91BE3351A}" srcOrd="0" destOrd="0" parTransId="{0F5554EF-A882-43A5-95BE-6973B4748EB0}" sibTransId="{74577762-3F80-45F0-A723-3C19BE364950}"/>
    <dgm:cxn modelId="{931DB179-0F96-F44C-B966-66D2593A7368}" type="presOf" srcId="{CB1243FD-FBAE-41FF-9497-F0443F14A47A}" destId="{794DDA0F-E21F-0940-97DA-558D3A844820}" srcOrd="0" destOrd="0" presId="urn:microsoft.com/office/officeart/2005/8/layout/vList2"/>
    <dgm:cxn modelId="{551510D2-62C5-4BB6-AD5F-53C05115DC3E}" srcId="{E780141B-2FBD-4116-8B56-1C76B11B27A2}" destId="{64556AE1-65F5-4F9E-93AF-06DB3965499C}" srcOrd="1" destOrd="0" parTransId="{9C4AD5A1-208E-44C9-972E-8269CADE6DC4}" sibTransId="{91F28275-9C79-4EFB-B682-76BEC1AA2B1C}"/>
    <dgm:cxn modelId="{2203BED3-F0E2-4355-B7EE-A0AD231EA0D0}" srcId="{E780141B-2FBD-4116-8B56-1C76B11B27A2}" destId="{CB1243FD-FBAE-41FF-9497-F0443F14A47A}" srcOrd="2" destOrd="0" parTransId="{26BDE629-5690-45F0-82C9-6CA4E1E2E8FF}" sibTransId="{176DDA37-D8D1-4B1B-9879-47A206D3E379}"/>
    <dgm:cxn modelId="{73F7EED3-F6AD-E948-B557-A1A316153E0A}" type="presOf" srcId="{64556AE1-65F5-4F9E-93AF-06DB3965499C}" destId="{E3640265-CBBE-A64E-B19C-8E63C413EF5B}" srcOrd="0" destOrd="0" presId="urn:microsoft.com/office/officeart/2005/8/layout/vList2"/>
    <dgm:cxn modelId="{263F47D7-021F-BA46-90CB-D6067198CBBC}" type="presOf" srcId="{E780141B-2FBD-4116-8B56-1C76B11B27A2}" destId="{0913EBD1-D63E-7F48-B38D-F845FE34E23B}" srcOrd="0" destOrd="0" presId="urn:microsoft.com/office/officeart/2005/8/layout/vList2"/>
    <dgm:cxn modelId="{80779894-228A-CF4A-8F38-6D9331F886C5}" type="presParOf" srcId="{0913EBD1-D63E-7F48-B38D-F845FE34E23B}" destId="{369C516E-CA3F-2640-86D7-59B8408975E0}" srcOrd="0" destOrd="0" presId="urn:microsoft.com/office/officeart/2005/8/layout/vList2"/>
    <dgm:cxn modelId="{6A1D6475-6859-964E-AEC3-CA1B7D93719B}" type="presParOf" srcId="{0913EBD1-D63E-7F48-B38D-F845FE34E23B}" destId="{62624678-8947-6142-97E4-2A1BF2A85BB1}" srcOrd="1" destOrd="0" presId="urn:microsoft.com/office/officeart/2005/8/layout/vList2"/>
    <dgm:cxn modelId="{6BA80127-F444-014F-A414-ED491D234EF0}" type="presParOf" srcId="{0913EBD1-D63E-7F48-B38D-F845FE34E23B}" destId="{E3640265-CBBE-A64E-B19C-8E63C413EF5B}" srcOrd="2" destOrd="0" presId="urn:microsoft.com/office/officeart/2005/8/layout/vList2"/>
    <dgm:cxn modelId="{54A6D73F-F633-DD4B-8496-9660C41D1C13}" type="presParOf" srcId="{0913EBD1-D63E-7F48-B38D-F845FE34E23B}" destId="{6651DC24-C25B-6545-B2FF-1DF0EE087415}" srcOrd="3" destOrd="0" presId="urn:microsoft.com/office/officeart/2005/8/layout/vList2"/>
    <dgm:cxn modelId="{48CB0932-2690-404E-BDFA-EF47C597F6B5}" type="presParOf" srcId="{0913EBD1-D63E-7F48-B38D-F845FE34E23B}" destId="{794DDA0F-E21F-0940-97DA-558D3A84482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8E37E8-1FDC-45D1-AE4B-74C6203625D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52E14DBF-E1C8-4FD5-8BE3-2AB027D8E46B}">
      <dgm:prSet/>
      <dgm:spPr/>
      <dgm:t>
        <a:bodyPr/>
        <a:lstStyle/>
        <a:p>
          <a:endParaRPr lang="en-US" dirty="0"/>
        </a:p>
      </dgm:t>
    </dgm:pt>
    <dgm:pt modelId="{67086B41-A937-4FC8-8430-E9ABDD657F48}" type="parTrans" cxnId="{68755665-5085-4CB5-8639-D555D7C77495}">
      <dgm:prSet/>
      <dgm:spPr/>
      <dgm:t>
        <a:bodyPr/>
        <a:lstStyle/>
        <a:p>
          <a:endParaRPr lang="en-US"/>
        </a:p>
      </dgm:t>
    </dgm:pt>
    <dgm:pt modelId="{C68C17E0-EED3-4081-9D0B-2B903E70F194}" type="sibTrans" cxnId="{68755665-5085-4CB5-8639-D555D7C77495}">
      <dgm:prSet/>
      <dgm:spPr/>
      <dgm:t>
        <a:bodyPr/>
        <a:lstStyle/>
        <a:p>
          <a:endParaRPr lang="en-US"/>
        </a:p>
      </dgm:t>
    </dgm:pt>
    <dgm:pt modelId="{0071170C-B8FE-439B-88D3-9FD6E606E7A3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Mission Statement</a:t>
          </a:r>
        </a:p>
      </dgm:t>
    </dgm:pt>
    <dgm:pt modelId="{580F3A8D-DF66-4CF1-9174-C655A3E0ADEF}" type="parTrans" cxnId="{425FE2D3-BE32-4120-BCB0-B79DBF0FD254}">
      <dgm:prSet/>
      <dgm:spPr/>
      <dgm:t>
        <a:bodyPr/>
        <a:lstStyle/>
        <a:p>
          <a:endParaRPr lang="en-US"/>
        </a:p>
      </dgm:t>
    </dgm:pt>
    <dgm:pt modelId="{4643DB0F-0E72-4B98-A113-FB2A4BAACCCB}" type="sibTrans" cxnId="{425FE2D3-BE32-4120-BCB0-B79DBF0FD254}">
      <dgm:prSet/>
      <dgm:spPr/>
      <dgm:t>
        <a:bodyPr/>
        <a:lstStyle/>
        <a:p>
          <a:endParaRPr lang="en-US"/>
        </a:p>
      </dgm:t>
    </dgm:pt>
    <dgm:pt modelId="{86D3F55D-563E-4E9B-ACA6-3C7EE02000F5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Founders</a:t>
          </a:r>
        </a:p>
      </dgm:t>
    </dgm:pt>
    <dgm:pt modelId="{2807B963-8190-458B-BED8-B9559C653CF1}" type="parTrans" cxnId="{697811AA-685C-4339-A0B1-5FC9B33896BF}">
      <dgm:prSet/>
      <dgm:spPr/>
      <dgm:t>
        <a:bodyPr/>
        <a:lstStyle/>
        <a:p>
          <a:endParaRPr lang="en-US"/>
        </a:p>
      </dgm:t>
    </dgm:pt>
    <dgm:pt modelId="{880A1DF9-9787-4820-95BD-673A5E565F43}" type="sibTrans" cxnId="{697811AA-685C-4339-A0B1-5FC9B33896BF}">
      <dgm:prSet/>
      <dgm:spPr/>
      <dgm:t>
        <a:bodyPr/>
        <a:lstStyle/>
        <a:p>
          <a:endParaRPr lang="en-US"/>
        </a:p>
      </dgm:t>
    </dgm:pt>
    <dgm:pt modelId="{3A117D20-BB5C-420A-A869-113E35D1804D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Stories – Myths</a:t>
          </a:r>
        </a:p>
      </dgm:t>
    </dgm:pt>
    <dgm:pt modelId="{1CA85473-93AB-4300-9054-143924623AAC}" type="parTrans" cxnId="{A346C9DA-12B9-42C1-870A-C48F13B3D397}">
      <dgm:prSet/>
      <dgm:spPr/>
      <dgm:t>
        <a:bodyPr/>
        <a:lstStyle/>
        <a:p>
          <a:endParaRPr lang="en-US"/>
        </a:p>
      </dgm:t>
    </dgm:pt>
    <dgm:pt modelId="{E2830771-E1A2-4956-B8B8-CB8EED68F7D3}" type="sibTrans" cxnId="{A346C9DA-12B9-42C1-870A-C48F13B3D397}">
      <dgm:prSet/>
      <dgm:spPr/>
      <dgm:t>
        <a:bodyPr/>
        <a:lstStyle/>
        <a:p>
          <a:endParaRPr lang="en-US"/>
        </a:p>
      </dgm:t>
    </dgm:pt>
    <dgm:pt modelId="{0BE1AA28-00C7-4809-BDB1-1F2CAD1AF5AD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Trademarks</a:t>
          </a:r>
        </a:p>
      </dgm:t>
    </dgm:pt>
    <dgm:pt modelId="{B44A1586-3FE0-4BE6-8B3E-03C78DD4ED33}" type="parTrans" cxnId="{2F41C540-BD72-4819-A787-7CDC0E34DEDA}">
      <dgm:prSet/>
      <dgm:spPr/>
      <dgm:t>
        <a:bodyPr/>
        <a:lstStyle/>
        <a:p>
          <a:endParaRPr lang="en-US"/>
        </a:p>
      </dgm:t>
    </dgm:pt>
    <dgm:pt modelId="{82E66355-16EA-4B74-82B1-87B35AADBBC8}" type="sibTrans" cxnId="{2F41C540-BD72-4819-A787-7CDC0E34DEDA}">
      <dgm:prSet/>
      <dgm:spPr/>
      <dgm:t>
        <a:bodyPr/>
        <a:lstStyle/>
        <a:p>
          <a:endParaRPr lang="en-US"/>
        </a:p>
      </dgm:t>
    </dgm:pt>
    <dgm:pt modelId="{55A39234-DB01-4E34-B300-746B74E46990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Packaging</a:t>
          </a:r>
        </a:p>
      </dgm:t>
    </dgm:pt>
    <dgm:pt modelId="{B7BB472D-91C7-43A2-A979-862AD44F7979}" type="parTrans" cxnId="{3B665B01-AC0C-4C07-BE94-3A567DE54E7E}">
      <dgm:prSet/>
      <dgm:spPr/>
      <dgm:t>
        <a:bodyPr/>
        <a:lstStyle/>
        <a:p>
          <a:endParaRPr lang="en-US"/>
        </a:p>
      </dgm:t>
    </dgm:pt>
    <dgm:pt modelId="{58C3B742-DB1C-45B3-A213-7C236DA3C47C}" type="sibTrans" cxnId="{3B665B01-AC0C-4C07-BE94-3A567DE54E7E}">
      <dgm:prSet/>
      <dgm:spPr/>
      <dgm:t>
        <a:bodyPr/>
        <a:lstStyle/>
        <a:p>
          <a:endParaRPr lang="en-US"/>
        </a:p>
      </dgm:t>
    </dgm:pt>
    <dgm:pt modelId="{CA4169F8-4385-436E-BCE1-C9B413FADB2B}">
      <dgm:prSet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Spokespersons</a:t>
          </a:r>
        </a:p>
      </dgm:t>
    </dgm:pt>
    <dgm:pt modelId="{C6B7C91D-2130-47F7-8552-E038BD2366A8}" type="parTrans" cxnId="{4652FB7B-168C-4F91-9B34-31420F4E9015}">
      <dgm:prSet/>
      <dgm:spPr/>
      <dgm:t>
        <a:bodyPr/>
        <a:lstStyle/>
        <a:p>
          <a:endParaRPr lang="en-US"/>
        </a:p>
      </dgm:t>
    </dgm:pt>
    <dgm:pt modelId="{C1AC59ED-AFA1-48C3-A572-B927828C5EDF}" type="sibTrans" cxnId="{4652FB7B-168C-4F91-9B34-31420F4E9015}">
      <dgm:prSet/>
      <dgm:spPr/>
      <dgm:t>
        <a:bodyPr/>
        <a:lstStyle/>
        <a:p>
          <a:endParaRPr lang="en-US"/>
        </a:p>
      </dgm:t>
    </dgm:pt>
    <dgm:pt modelId="{79A7DBB9-6C9D-4698-AD35-192062AD908E}" type="pres">
      <dgm:prSet presAssocID="{498E37E8-1FDC-45D1-AE4B-74C6203625DC}" presName="root" presStyleCnt="0">
        <dgm:presLayoutVars>
          <dgm:dir/>
          <dgm:resizeHandles val="exact"/>
        </dgm:presLayoutVars>
      </dgm:prSet>
      <dgm:spPr/>
    </dgm:pt>
    <dgm:pt modelId="{CE1984D9-6B80-4457-902D-48EF42B81A67}" type="pres">
      <dgm:prSet presAssocID="{52E14DBF-E1C8-4FD5-8BE3-2AB027D8E46B}" presName="compNode" presStyleCnt="0"/>
      <dgm:spPr/>
    </dgm:pt>
    <dgm:pt modelId="{2190AB78-C2D1-49F8-855B-E576B24D5A4B}" type="pres">
      <dgm:prSet presAssocID="{52E14DBF-E1C8-4FD5-8BE3-2AB027D8E46B}" presName="bgRect" presStyleLbl="bgShp" presStyleIdx="0" presStyleCnt="7" custLinFactX="-59590" custLinFactY="217558" custLinFactNeighborX="-100000" custLinFactNeighborY="300000"/>
      <dgm:spPr/>
    </dgm:pt>
    <dgm:pt modelId="{4460C348-35C4-4FE4-BDD0-AE1994CB5454}" type="pres">
      <dgm:prSet presAssocID="{52E14DBF-E1C8-4FD5-8BE3-2AB027D8E46B}" presName="iconRect" presStyleLbl="node1" presStyleIdx="0" presStyleCnt="7" custLinFactX="-446319" custLinFactY="567334" custLinFactNeighborX="-500000" custLinFactNeighborY="6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0F340372-FB11-4C8A-9F3E-1B88312F875A}" type="pres">
      <dgm:prSet presAssocID="{52E14DBF-E1C8-4FD5-8BE3-2AB027D8E46B}" presName="spaceRect" presStyleCnt="0"/>
      <dgm:spPr/>
    </dgm:pt>
    <dgm:pt modelId="{DC389E77-46D2-420C-971C-81D403C878AF}" type="pres">
      <dgm:prSet presAssocID="{52E14DBF-E1C8-4FD5-8BE3-2AB027D8E46B}" presName="parTx" presStyleLbl="revTx" presStyleIdx="0" presStyleCnt="7">
        <dgm:presLayoutVars>
          <dgm:chMax val="0"/>
          <dgm:chPref val="0"/>
        </dgm:presLayoutVars>
      </dgm:prSet>
      <dgm:spPr/>
    </dgm:pt>
    <dgm:pt modelId="{16A7EFFB-C03A-4352-AE0C-D71C747A2FB3}" type="pres">
      <dgm:prSet presAssocID="{C68C17E0-EED3-4081-9D0B-2B903E70F194}" presName="sibTrans" presStyleCnt="0"/>
      <dgm:spPr/>
    </dgm:pt>
    <dgm:pt modelId="{583F2121-3866-40C5-B6F5-097168D538A6}" type="pres">
      <dgm:prSet presAssocID="{0071170C-B8FE-439B-88D3-9FD6E606E7A3}" presName="compNode" presStyleCnt="0"/>
      <dgm:spPr/>
    </dgm:pt>
    <dgm:pt modelId="{EE87E527-B972-4121-AADA-F00D2A9B4188}" type="pres">
      <dgm:prSet presAssocID="{0071170C-B8FE-439B-88D3-9FD6E606E7A3}" presName="bgRect" presStyleLbl="bgShp" presStyleIdx="1" presStyleCnt="7" custFlipVert="0" custScaleY="34157" custLinFactY="-31682" custLinFactNeighborY="-100000"/>
      <dgm:spPr/>
    </dgm:pt>
    <dgm:pt modelId="{349FE671-1285-4453-8AA5-73BDFE789D97}" type="pres">
      <dgm:prSet presAssocID="{0071170C-B8FE-439B-88D3-9FD6E606E7A3}" presName="iconRect" presStyleLbl="nod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6736A652-B822-4BC2-AD3F-6FED6D5C0B32}" type="pres">
      <dgm:prSet presAssocID="{0071170C-B8FE-439B-88D3-9FD6E606E7A3}" presName="spaceRect" presStyleCnt="0"/>
      <dgm:spPr/>
    </dgm:pt>
    <dgm:pt modelId="{B4712950-5413-4B6F-9297-E4CC3A223B52}" type="pres">
      <dgm:prSet presAssocID="{0071170C-B8FE-439B-88D3-9FD6E606E7A3}" presName="parTx" presStyleLbl="revTx" presStyleIdx="1" presStyleCnt="7">
        <dgm:presLayoutVars>
          <dgm:chMax val="0"/>
          <dgm:chPref val="0"/>
        </dgm:presLayoutVars>
      </dgm:prSet>
      <dgm:spPr/>
    </dgm:pt>
    <dgm:pt modelId="{4EFE9234-875F-484F-A7AF-8385E316D424}" type="pres">
      <dgm:prSet presAssocID="{4643DB0F-0E72-4B98-A113-FB2A4BAACCCB}" presName="sibTrans" presStyleCnt="0"/>
      <dgm:spPr/>
    </dgm:pt>
    <dgm:pt modelId="{4BEE0DE6-C603-4ADD-B623-381718A34091}" type="pres">
      <dgm:prSet presAssocID="{86D3F55D-563E-4E9B-ACA6-3C7EE02000F5}" presName="compNode" presStyleCnt="0"/>
      <dgm:spPr/>
    </dgm:pt>
    <dgm:pt modelId="{F69C3C07-E53A-4088-A731-21F071E2C09B}" type="pres">
      <dgm:prSet presAssocID="{86D3F55D-563E-4E9B-ACA6-3C7EE02000F5}" presName="bgRect" presStyleLbl="bgShp" presStyleIdx="2" presStyleCnt="7"/>
      <dgm:spPr/>
    </dgm:pt>
    <dgm:pt modelId="{CDB3BEF0-5E4A-46E9-9D69-4E60C2615C56}" type="pres">
      <dgm:prSet presAssocID="{86D3F55D-563E-4E9B-ACA6-3C7EE02000F5}" presName="iconRect" presStyleLbl="nod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ops"/>
        </a:ext>
      </dgm:extLst>
    </dgm:pt>
    <dgm:pt modelId="{87173DBF-E09B-4C3E-A6C4-D43CAB2B77D0}" type="pres">
      <dgm:prSet presAssocID="{86D3F55D-563E-4E9B-ACA6-3C7EE02000F5}" presName="spaceRect" presStyleCnt="0"/>
      <dgm:spPr/>
    </dgm:pt>
    <dgm:pt modelId="{016798D7-AB98-4D86-99DF-A4DCCCEA364E}" type="pres">
      <dgm:prSet presAssocID="{86D3F55D-563E-4E9B-ACA6-3C7EE02000F5}" presName="parTx" presStyleLbl="revTx" presStyleIdx="2" presStyleCnt="7">
        <dgm:presLayoutVars>
          <dgm:chMax val="0"/>
          <dgm:chPref val="0"/>
        </dgm:presLayoutVars>
      </dgm:prSet>
      <dgm:spPr/>
    </dgm:pt>
    <dgm:pt modelId="{6562D5AB-1ECF-4054-91AE-913984CAF34D}" type="pres">
      <dgm:prSet presAssocID="{880A1DF9-9787-4820-95BD-673A5E565F43}" presName="sibTrans" presStyleCnt="0"/>
      <dgm:spPr/>
    </dgm:pt>
    <dgm:pt modelId="{7AB5AE9A-D04F-4E9C-B09C-AD8E4B88ECC8}" type="pres">
      <dgm:prSet presAssocID="{3A117D20-BB5C-420A-A869-113E35D1804D}" presName="compNode" presStyleCnt="0"/>
      <dgm:spPr/>
    </dgm:pt>
    <dgm:pt modelId="{DC9C4A9A-2F87-4799-A07F-A14DDBA3C89B}" type="pres">
      <dgm:prSet presAssocID="{3A117D20-BB5C-420A-A869-113E35D1804D}" presName="bgRect" presStyleLbl="bgShp" presStyleIdx="3" presStyleCnt="7" custLinFactNeighborX="-901" custLinFactNeighborY="1879"/>
      <dgm:spPr/>
    </dgm:pt>
    <dgm:pt modelId="{753658CF-4269-4901-8E34-C944FC055302}" type="pres">
      <dgm:prSet presAssocID="{3A117D20-BB5C-420A-A869-113E35D1804D}" presName="iconRect" presStyleLbl="nod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D3FEE1A6-FD83-462E-8E35-154E0F70089F}" type="pres">
      <dgm:prSet presAssocID="{3A117D20-BB5C-420A-A869-113E35D1804D}" presName="spaceRect" presStyleCnt="0"/>
      <dgm:spPr/>
    </dgm:pt>
    <dgm:pt modelId="{14B27C53-AE76-44DE-B4AA-A700DED81107}" type="pres">
      <dgm:prSet presAssocID="{3A117D20-BB5C-420A-A869-113E35D1804D}" presName="parTx" presStyleLbl="revTx" presStyleIdx="3" presStyleCnt="7">
        <dgm:presLayoutVars>
          <dgm:chMax val="0"/>
          <dgm:chPref val="0"/>
        </dgm:presLayoutVars>
      </dgm:prSet>
      <dgm:spPr/>
    </dgm:pt>
    <dgm:pt modelId="{DFC4849B-18D2-42FC-8F77-CBF5777DB0E9}" type="pres">
      <dgm:prSet presAssocID="{E2830771-E1A2-4956-B8B8-CB8EED68F7D3}" presName="sibTrans" presStyleCnt="0"/>
      <dgm:spPr/>
    </dgm:pt>
    <dgm:pt modelId="{165838BF-A050-4445-8C6E-142A37C4865C}" type="pres">
      <dgm:prSet presAssocID="{0BE1AA28-00C7-4809-BDB1-1F2CAD1AF5AD}" presName="compNode" presStyleCnt="0"/>
      <dgm:spPr/>
    </dgm:pt>
    <dgm:pt modelId="{CFC19D37-FE21-4715-AA75-FF1BB687A573}" type="pres">
      <dgm:prSet presAssocID="{0BE1AA28-00C7-4809-BDB1-1F2CAD1AF5AD}" presName="bgRect" presStyleLbl="bgShp" presStyleIdx="4" presStyleCnt="7" custLinFactNeighborX="180" custLinFactNeighborY="-4463"/>
      <dgm:spPr/>
    </dgm:pt>
    <dgm:pt modelId="{ADAB88B6-8045-4651-8CF4-5D1363F2AFA1}" type="pres">
      <dgm:prSet presAssocID="{0BE1AA28-00C7-4809-BDB1-1F2CAD1AF5AD}" presName="iconRect" presStyleLbl="nod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01565D5F-5774-4776-8673-0A313669FC9C}" type="pres">
      <dgm:prSet presAssocID="{0BE1AA28-00C7-4809-BDB1-1F2CAD1AF5AD}" presName="spaceRect" presStyleCnt="0"/>
      <dgm:spPr/>
    </dgm:pt>
    <dgm:pt modelId="{27D6C09A-6635-4BC8-AC79-D3E1D14AAC09}" type="pres">
      <dgm:prSet presAssocID="{0BE1AA28-00C7-4809-BDB1-1F2CAD1AF5AD}" presName="parTx" presStyleLbl="revTx" presStyleIdx="4" presStyleCnt="7">
        <dgm:presLayoutVars>
          <dgm:chMax val="0"/>
          <dgm:chPref val="0"/>
        </dgm:presLayoutVars>
      </dgm:prSet>
      <dgm:spPr/>
    </dgm:pt>
    <dgm:pt modelId="{C2C0558E-B189-4DC6-87AC-652C3F46050F}" type="pres">
      <dgm:prSet presAssocID="{82E66355-16EA-4B74-82B1-87B35AADBBC8}" presName="sibTrans" presStyleCnt="0"/>
      <dgm:spPr/>
    </dgm:pt>
    <dgm:pt modelId="{3A4746C0-533F-48B2-8C58-4F82C620E17B}" type="pres">
      <dgm:prSet presAssocID="{55A39234-DB01-4E34-B300-746B74E46990}" presName="compNode" presStyleCnt="0"/>
      <dgm:spPr/>
    </dgm:pt>
    <dgm:pt modelId="{7720CE30-37FB-41C5-9775-F6FB86E93AB0}" type="pres">
      <dgm:prSet presAssocID="{55A39234-DB01-4E34-B300-746B74E46990}" presName="bgRect" presStyleLbl="bgShp" presStyleIdx="5" presStyleCnt="7"/>
      <dgm:spPr/>
    </dgm:pt>
    <dgm:pt modelId="{C117AA3E-0FF2-41B2-A7AF-F2D646D2E606}" type="pres">
      <dgm:prSet presAssocID="{55A39234-DB01-4E34-B300-746B74E46990}" presName="iconRect" presStyleLbl="nod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627C64D0-EB15-4807-B1ED-903205AB3A28}" type="pres">
      <dgm:prSet presAssocID="{55A39234-DB01-4E34-B300-746B74E46990}" presName="spaceRect" presStyleCnt="0"/>
      <dgm:spPr/>
    </dgm:pt>
    <dgm:pt modelId="{2599F6F5-70EB-4C80-BDE7-B55133ACF467}" type="pres">
      <dgm:prSet presAssocID="{55A39234-DB01-4E34-B300-746B74E46990}" presName="parTx" presStyleLbl="revTx" presStyleIdx="5" presStyleCnt="7">
        <dgm:presLayoutVars>
          <dgm:chMax val="0"/>
          <dgm:chPref val="0"/>
        </dgm:presLayoutVars>
      </dgm:prSet>
      <dgm:spPr/>
    </dgm:pt>
    <dgm:pt modelId="{B4C16BAD-C515-4B97-B60A-13561ACD2CF6}" type="pres">
      <dgm:prSet presAssocID="{58C3B742-DB1C-45B3-A213-7C236DA3C47C}" presName="sibTrans" presStyleCnt="0"/>
      <dgm:spPr/>
    </dgm:pt>
    <dgm:pt modelId="{95E7664C-22AE-4180-8D35-19542FE36520}" type="pres">
      <dgm:prSet presAssocID="{CA4169F8-4385-436E-BCE1-C9B413FADB2B}" presName="compNode" presStyleCnt="0"/>
      <dgm:spPr/>
    </dgm:pt>
    <dgm:pt modelId="{22FDBC73-F01C-4A51-BDA6-2EB160949DD3}" type="pres">
      <dgm:prSet presAssocID="{CA4169F8-4385-436E-BCE1-C9B413FADB2B}" presName="bgRect" presStyleLbl="bgShp" presStyleIdx="6" presStyleCnt="7"/>
      <dgm:spPr/>
    </dgm:pt>
    <dgm:pt modelId="{CA61577A-4E94-4E4A-B627-428B57963934}" type="pres">
      <dgm:prSet presAssocID="{CA4169F8-4385-436E-BCE1-C9B413FADB2B}" presName="iconRect" presStyleLbl="nod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1456E62-4BAA-4AA4-B077-033A3171FB24}" type="pres">
      <dgm:prSet presAssocID="{CA4169F8-4385-436E-BCE1-C9B413FADB2B}" presName="spaceRect" presStyleCnt="0"/>
      <dgm:spPr/>
    </dgm:pt>
    <dgm:pt modelId="{06CA6C50-8881-433A-B2FD-CDFCCE438A50}" type="pres">
      <dgm:prSet presAssocID="{CA4169F8-4385-436E-BCE1-C9B413FADB2B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B665B01-AC0C-4C07-BE94-3A567DE54E7E}" srcId="{498E37E8-1FDC-45D1-AE4B-74C6203625DC}" destId="{55A39234-DB01-4E34-B300-746B74E46990}" srcOrd="5" destOrd="0" parTransId="{B7BB472D-91C7-43A2-A979-862AD44F7979}" sibTransId="{58C3B742-DB1C-45B3-A213-7C236DA3C47C}"/>
    <dgm:cxn modelId="{A4ED1740-1BE1-A34D-AC24-3DB09F96BA60}" type="presOf" srcId="{498E37E8-1FDC-45D1-AE4B-74C6203625DC}" destId="{79A7DBB9-6C9D-4698-AD35-192062AD908E}" srcOrd="0" destOrd="0" presId="urn:microsoft.com/office/officeart/2018/2/layout/IconVerticalSolidList"/>
    <dgm:cxn modelId="{2F41C540-BD72-4819-A787-7CDC0E34DEDA}" srcId="{498E37E8-1FDC-45D1-AE4B-74C6203625DC}" destId="{0BE1AA28-00C7-4809-BDB1-1F2CAD1AF5AD}" srcOrd="4" destOrd="0" parTransId="{B44A1586-3FE0-4BE6-8B3E-03C78DD4ED33}" sibTransId="{82E66355-16EA-4B74-82B1-87B35AADBBC8}"/>
    <dgm:cxn modelId="{68755665-5085-4CB5-8639-D555D7C77495}" srcId="{498E37E8-1FDC-45D1-AE4B-74C6203625DC}" destId="{52E14DBF-E1C8-4FD5-8BE3-2AB027D8E46B}" srcOrd="0" destOrd="0" parTransId="{67086B41-A937-4FC8-8430-E9ABDD657F48}" sibTransId="{C68C17E0-EED3-4081-9D0B-2B903E70F194}"/>
    <dgm:cxn modelId="{EA1C2348-A505-3F42-9FEC-A627BE641F87}" type="presOf" srcId="{0BE1AA28-00C7-4809-BDB1-1F2CAD1AF5AD}" destId="{27D6C09A-6635-4BC8-AC79-D3E1D14AAC09}" srcOrd="0" destOrd="0" presId="urn:microsoft.com/office/officeart/2018/2/layout/IconVerticalSolidList"/>
    <dgm:cxn modelId="{A952944A-A35B-2F44-B82B-9BA52981972C}" type="presOf" srcId="{3A117D20-BB5C-420A-A869-113E35D1804D}" destId="{14B27C53-AE76-44DE-B4AA-A700DED81107}" srcOrd="0" destOrd="0" presId="urn:microsoft.com/office/officeart/2018/2/layout/IconVerticalSolidList"/>
    <dgm:cxn modelId="{C40E0B4B-2E34-F648-B0B0-74E8B1A5CDF9}" type="presOf" srcId="{CA4169F8-4385-436E-BCE1-C9B413FADB2B}" destId="{06CA6C50-8881-433A-B2FD-CDFCCE438A50}" srcOrd="0" destOrd="0" presId="urn:microsoft.com/office/officeart/2018/2/layout/IconVerticalSolidList"/>
    <dgm:cxn modelId="{B67B7A73-364D-3E45-B7F3-8CA78639B008}" type="presOf" srcId="{0071170C-B8FE-439B-88D3-9FD6E606E7A3}" destId="{B4712950-5413-4B6F-9297-E4CC3A223B52}" srcOrd="0" destOrd="0" presId="urn:microsoft.com/office/officeart/2018/2/layout/IconVerticalSolidList"/>
    <dgm:cxn modelId="{4652FB7B-168C-4F91-9B34-31420F4E9015}" srcId="{498E37E8-1FDC-45D1-AE4B-74C6203625DC}" destId="{CA4169F8-4385-436E-BCE1-C9B413FADB2B}" srcOrd="6" destOrd="0" parTransId="{C6B7C91D-2130-47F7-8552-E038BD2366A8}" sibTransId="{C1AC59ED-AFA1-48C3-A572-B927828C5EDF}"/>
    <dgm:cxn modelId="{697811AA-685C-4339-A0B1-5FC9B33896BF}" srcId="{498E37E8-1FDC-45D1-AE4B-74C6203625DC}" destId="{86D3F55D-563E-4E9B-ACA6-3C7EE02000F5}" srcOrd="2" destOrd="0" parTransId="{2807B963-8190-458B-BED8-B9559C653CF1}" sibTransId="{880A1DF9-9787-4820-95BD-673A5E565F43}"/>
    <dgm:cxn modelId="{9F8FCBB5-B395-2647-86AA-E1F7D6CFF549}" type="presOf" srcId="{55A39234-DB01-4E34-B300-746B74E46990}" destId="{2599F6F5-70EB-4C80-BDE7-B55133ACF467}" srcOrd="0" destOrd="0" presId="urn:microsoft.com/office/officeart/2018/2/layout/IconVerticalSolidList"/>
    <dgm:cxn modelId="{425FE2D3-BE32-4120-BCB0-B79DBF0FD254}" srcId="{498E37E8-1FDC-45D1-AE4B-74C6203625DC}" destId="{0071170C-B8FE-439B-88D3-9FD6E606E7A3}" srcOrd="1" destOrd="0" parTransId="{580F3A8D-DF66-4CF1-9174-C655A3E0ADEF}" sibTransId="{4643DB0F-0E72-4B98-A113-FB2A4BAACCCB}"/>
    <dgm:cxn modelId="{A346C9DA-12B9-42C1-870A-C48F13B3D397}" srcId="{498E37E8-1FDC-45D1-AE4B-74C6203625DC}" destId="{3A117D20-BB5C-420A-A869-113E35D1804D}" srcOrd="3" destOrd="0" parTransId="{1CA85473-93AB-4300-9054-143924623AAC}" sibTransId="{E2830771-E1A2-4956-B8B8-CB8EED68F7D3}"/>
    <dgm:cxn modelId="{452D71DC-067D-0044-99D6-7B5B8710CDEE}" type="presOf" srcId="{52E14DBF-E1C8-4FD5-8BE3-2AB027D8E46B}" destId="{DC389E77-46D2-420C-971C-81D403C878AF}" srcOrd="0" destOrd="0" presId="urn:microsoft.com/office/officeart/2018/2/layout/IconVerticalSolidList"/>
    <dgm:cxn modelId="{0FE677DE-8B68-2747-AB0D-3DF5DD71AB14}" type="presOf" srcId="{86D3F55D-563E-4E9B-ACA6-3C7EE02000F5}" destId="{016798D7-AB98-4D86-99DF-A4DCCCEA364E}" srcOrd="0" destOrd="0" presId="urn:microsoft.com/office/officeart/2018/2/layout/IconVerticalSolidList"/>
    <dgm:cxn modelId="{A0B77478-8A8D-2B4E-8361-971F4455F454}" type="presParOf" srcId="{79A7DBB9-6C9D-4698-AD35-192062AD908E}" destId="{CE1984D9-6B80-4457-902D-48EF42B81A67}" srcOrd="0" destOrd="0" presId="urn:microsoft.com/office/officeart/2018/2/layout/IconVerticalSolidList"/>
    <dgm:cxn modelId="{A848BAF0-E149-2F46-9C2A-A60935F71344}" type="presParOf" srcId="{CE1984D9-6B80-4457-902D-48EF42B81A67}" destId="{2190AB78-C2D1-49F8-855B-E576B24D5A4B}" srcOrd="0" destOrd="0" presId="urn:microsoft.com/office/officeart/2018/2/layout/IconVerticalSolidList"/>
    <dgm:cxn modelId="{61E9EE89-0A22-EC43-B357-4E8557E08725}" type="presParOf" srcId="{CE1984D9-6B80-4457-902D-48EF42B81A67}" destId="{4460C348-35C4-4FE4-BDD0-AE1994CB5454}" srcOrd="1" destOrd="0" presId="urn:microsoft.com/office/officeart/2018/2/layout/IconVerticalSolidList"/>
    <dgm:cxn modelId="{AEDA5E3B-7255-6140-BC99-D7B26DCB4A92}" type="presParOf" srcId="{CE1984D9-6B80-4457-902D-48EF42B81A67}" destId="{0F340372-FB11-4C8A-9F3E-1B88312F875A}" srcOrd="2" destOrd="0" presId="urn:microsoft.com/office/officeart/2018/2/layout/IconVerticalSolidList"/>
    <dgm:cxn modelId="{60C57064-1075-1A4D-B47F-B743BE5FEEE4}" type="presParOf" srcId="{CE1984D9-6B80-4457-902D-48EF42B81A67}" destId="{DC389E77-46D2-420C-971C-81D403C878AF}" srcOrd="3" destOrd="0" presId="urn:microsoft.com/office/officeart/2018/2/layout/IconVerticalSolidList"/>
    <dgm:cxn modelId="{8CD40B60-1271-2C4F-B163-B497E7514397}" type="presParOf" srcId="{79A7DBB9-6C9D-4698-AD35-192062AD908E}" destId="{16A7EFFB-C03A-4352-AE0C-D71C747A2FB3}" srcOrd="1" destOrd="0" presId="urn:microsoft.com/office/officeart/2018/2/layout/IconVerticalSolidList"/>
    <dgm:cxn modelId="{12AAFEEC-F90A-3E45-9718-3672431B68B5}" type="presParOf" srcId="{79A7DBB9-6C9D-4698-AD35-192062AD908E}" destId="{583F2121-3866-40C5-B6F5-097168D538A6}" srcOrd="2" destOrd="0" presId="urn:microsoft.com/office/officeart/2018/2/layout/IconVerticalSolidList"/>
    <dgm:cxn modelId="{A7A2854F-A117-EC4C-A8BA-054D7219C4F3}" type="presParOf" srcId="{583F2121-3866-40C5-B6F5-097168D538A6}" destId="{EE87E527-B972-4121-AADA-F00D2A9B4188}" srcOrd="0" destOrd="0" presId="urn:microsoft.com/office/officeart/2018/2/layout/IconVerticalSolidList"/>
    <dgm:cxn modelId="{64C75BFD-E270-1B43-ABAF-4C59BF8E9FB4}" type="presParOf" srcId="{583F2121-3866-40C5-B6F5-097168D538A6}" destId="{349FE671-1285-4453-8AA5-73BDFE789D97}" srcOrd="1" destOrd="0" presId="urn:microsoft.com/office/officeart/2018/2/layout/IconVerticalSolidList"/>
    <dgm:cxn modelId="{307559A4-1EA3-7B4B-B499-1724AE21A80A}" type="presParOf" srcId="{583F2121-3866-40C5-B6F5-097168D538A6}" destId="{6736A652-B822-4BC2-AD3F-6FED6D5C0B32}" srcOrd="2" destOrd="0" presId="urn:microsoft.com/office/officeart/2018/2/layout/IconVerticalSolidList"/>
    <dgm:cxn modelId="{11FC140A-22F9-3B4E-9421-8C609B0A7CA7}" type="presParOf" srcId="{583F2121-3866-40C5-B6F5-097168D538A6}" destId="{B4712950-5413-4B6F-9297-E4CC3A223B52}" srcOrd="3" destOrd="0" presId="urn:microsoft.com/office/officeart/2018/2/layout/IconVerticalSolidList"/>
    <dgm:cxn modelId="{B41D3E84-CF59-6449-B274-334B2A52E2B5}" type="presParOf" srcId="{79A7DBB9-6C9D-4698-AD35-192062AD908E}" destId="{4EFE9234-875F-484F-A7AF-8385E316D424}" srcOrd="3" destOrd="0" presId="urn:microsoft.com/office/officeart/2018/2/layout/IconVerticalSolidList"/>
    <dgm:cxn modelId="{0D0B698C-F244-4E4B-A462-E432317B2F51}" type="presParOf" srcId="{79A7DBB9-6C9D-4698-AD35-192062AD908E}" destId="{4BEE0DE6-C603-4ADD-B623-381718A34091}" srcOrd="4" destOrd="0" presId="urn:microsoft.com/office/officeart/2018/2/layout/IconVerticalSolidList"/>
    <dgm:cxn modelId="{8652B9AC-E200-9C4E-B3C0-448298B1789F}" type="presParOf" srcId="{4BEE0DE6-C603-4ADD-B623-381718A34091}" destId="{F69C3C07-E53A-4088-A731-21F071E2C09B}" srcOrd="0" destOrd="0" presId="urn:microsoft.com/office/officeart/2018/2/layout/IconVerticalSolidList"/>
    <dgm:cxn modelId="{7C1F2630-D862-1342-853F-7FBEB4D502D8}" type="presParOf" srcId="{4BEE0DE6-C603-4ADD-B623-381718A34091}" destId="{CDB3BEF0-5E4A-46E9-9D69-4E60C2615C56}" srcOrd="1" destOrd="0" presId="urn:microsoft.com/office/officeart/2018/2/layout/IconVerticalSolidList"/>
    <dgm:cxn modelId="{56CCA2D1-9946-0C41-8298-D6A9F162D589}" type="presParOf" srcId="{4BEE0DE6-C603-4ADD-B623-381718A34091}" destId="{87173DBF-E09B-4C3E-A6C4-D43CAB2B77D0}" srcOrd="2" destOrd="0" presId="urn:microsoft.com/office/officeart/2018/2/layout/IconVerticalSolidList"/>
    <dgm:cxn modelId="{0D0334DD-527F-8041-977B-DED8D4B62CE8}" type="presParOf" srcId="{4BEE0DE6-C603-4ADD-B623-381718A34091}" destId="{016798D7-AB98-4D86-99DF-A4DCCCEA364E}" srcOrd="3" destOrd="0" presId="urn:microsoft.com/office/officeart/2018/2/layout/IconVerticalSolidList"/>
    <dgm:cxn modelId="{24163B5A-4546-C848-9FBC-660D0C18D106}" type="presParOf" srcId="{79A7DBB9-6C9D-4698-AD35-192062AD908E}" destId="{6562D5AB-1ECF-4054-91AE-913984CAF34D}" srcOrd="5" destOrd="0" presId="urn:microsoft.com/office/officeart/2018/2/layout/IconVerticalSolidList"/>
    <dgm:cxn modelId="{6DDB5C9D-EAB8-2B4F-9BD0-3A1311E1D57F}" type="presParOf" srcId="{79A7DBB9-6C9D-4698-AD35-192062AD908E}" destId="{7AB5AE9A-D04F-4E9C-B09C-AD8E4B88ECC8}" srcOrd="6" destOrd="0" presId="urn:microsoft.com/office/officeart/2018/2/layout/IconVerticalSolidList"/>
    <dgm:cxn modelId="{F0EA48DE-DD8D-B145-A24F-0F47CE251E7C}" type="presParOf" srcId="{7AB5AE9A-D04F-4E9C-B09C-AD8E4B88ECC8}" destId="{DC9C4A9A-2F87-4799-A07F-A14DDBA3C89B}" srcOrd="0" destOrd="0" presId="urn:microsoft.com/office/officeart/2018/2/layout/IconVerticalSolidList"/>
    <dgm:cxn modelId="{05757C5E-0656-1E4D-9DA3-80F272053862}" type="presParOf" srcId="{7AB5AE9A-D04F-4E9C-B09C-AD8E4B88ECC8}" destId="{753658CF-4269-4901-8E34-C944FC055302}" srcOrd="1" destOrd="0" presId="urn:microsoft.com/office/officeart/2018/2/layout/IconVerticalSolidList"/>
    <dgm:cxn modelId="{9167E008-CA75-6B47-B83D-583A84B0A65A}" type="presParOf" srcId="{7AB5AE9A-D04F-4E9C-B09C-AD8E4B88ECC8}" destId="{D3FEE1A6-FD83-462E-8E35-154E0F70089F}" srcOrd="2" destOrd="0" presId="urn:microsoft.com/office/officeart/2018/2/layout/IconVerticalSolidList"/>
    <dgm:cxn modelId="{1BE303AD-C7B7-B345-8A64-05901218B5C7}" type="presParOf" srcId="{7AB5AE9A-D04F-4E9C-B09C-AD8E4B88ECC8}" destId="{14B27C53-AE76-44DE-B4AA-A700DED81107}" srcOrd="3" destOrd="0" presId="urn:microsoft.com/office/officeart/2018/2/layout/IconVerticalSolidList"/>
    <dgm:cxn modelId="{29B969C8-9B5F-2246-89F5-E24D685B136B}" type="presParOf" srcId="{79A7DBB9-6C9D-4698-AD35-192062AD908E}" destId="{DFC4849B-18D2-42FC-8F77-CBF5777DB0E9}" srcOrd="7" destOrd="0" presId="urn:microsoft.com/office/officeart/2018/2/layout/IconVerticalSolidList"/>
    <dgm:cxn modelId="{8FD57BBA-2274-2A4D-AE93-A27BFACBD5D1}" type="presParOf" srcId="{79A7DBB9-6C9D-4698-AD35-192062AD908E}" destId="{165838BF-A050-4445-8C6E-142A37C4865C}" srcOrd="8" destOrd="0" presId="urn:microsoft.com/office/officeart/2018/2/layout/IconVerticalSolidList"/>
    <dgm:cxn modelId="{DDA03405-4ED5-CE44-A0E8-A6868B33EBE4}" type="presParOf" srcId="{165838BF-A050-4445-8C6E-142A37C4865C}" destId="{CFC19D37-FE21-4715-AA75-FF1BB687A573}" srcOrd="0" destOrd="0" presId="urn:microsoft.com/office/officeart/2018/2/layout/IconVerticalSolidList"/>
    <dgm:cxn modelId="{14C79558-4C59-6046-9B5C-5A9FFBE6721F}" type="presParOf" srcId="{165838BF-A050-4445-8C6E-142A37C4865C}" destId="{ADAB88B6-8045-4651-8CF4-5D1363F2AFA1}" srcOrd="1" destOrd="0" presId="urn:microsoft.com/office/officeart/2018/2/layout/IconVerticalSolidList"/>
    <dgm:cxn modelId="{8B0F9FA7-1D7F-E241-98DC-64BD3C1938DC}" type="presParOf" srcId="{165838BF-A050-4445-8C6E-142A37C4865C}" destId="{01565D5F-5774-4776-8673-0A313669FC9C}" srcOrd="2" destOrd="0" presId="urn:microsoft.com/office/officeart/2018/2/layout/IconVerticalSolidList"/>
    <dgm:cxn modelId="{A74226A6-D632-7F49-B3C6-3A925D78ACB6}" type="presParOf" srcId="{165838BF-A050-4445-8C6E-142A37C4865C}" destId="{27D6C09A-6635-4BC8-AC79-D3E1D14AAC09}" srcOrd="3" destOrd="0" presId="urn:microsoft.com/office/officeart/2018/2/layout/IconVerticalSolidList"/>
    <dgm:cxn modelId="{96A6A661-25FC-9540-BAA3-99F12D07D247}" type="presParOf" srcId="{79A7DBB9-6C9D-4698-AD35-192062AD908E}" destId="{C2C0558E-B189-4DC6-87AC-652C3F46050F}" srcOrd="9" destOrd="0" presId="urn:microsoft.com/office/officeart/2018/2/layout/IconVerticalSolidList"/>
    <dgm:cxn modelId="{5CA35BD8-2724-7D48-96A6-21EB65AAD9A1}" type="presParOf" srcId="{79A7DBB9-6C9D-4698-AD35-192062AD908E}" destId="{3A4746C0-533F-48B2-8C58-4F82C620E17B}" srcOrd="10" destOrd="0" presId="urn:microsoft.com/office/officeart/2018/2/layout/IconVerticalSolidList"/>
    <dgm:cxn modelId="{0C1E8FAF-4285-AC43-8840-B4DFB61E4536}" type="presParOf" srcId="{3A4746C0-533F-48B2-8C58-4F82C620E17B}" destId="{7720CE30-37FB-41C5-9775-F6FB86E93AB0}" srcOrd="0" destOrd="0" presId="urn:microsoft.com/office/officeart/2018/2/layout/IconVerticalSolidList"/>
    <dgm:cxn modelId="{D3BB92A9-EAC3-D44A-AA80-1EDA69C4315C}" type="presParOf" srcId="{3A4746C0-533F-48B2-8C58-4F82C620E17B}" destId="{C117AA3E-0FF2-41B2-A7AF-F2D646D2E606}" srcOrd="1" destOrd="0" presId="urn:microsoft.com/office/officeart/2018/2/layout/IconVerticalSolidList"/>
    <dgm:cxn modelId="{BB86A57F-F701-3F46-B2B9-190EBEA95230}" type="presParOf" srcId="{3A4746C0-533F-48B2-8C58-4F82C620E17B}" destId="{627C64D0-EB15-4807-B1ED-903205AB3A28}" srcOrd="2" destOrd="0" presId="urn:microsoft.com/office/officeart/2018/2/layout/IconVerticalSolidList"/>
    <dgm:cxn modelId="{E9A12011-719B-6646-89A7-4C2C988048ED}" type="presParOf" srcId="{3A4746C0-533F-48B2-8C58-4F82C620E17B}" destId="{2599F6F5-70EB-4C80-BDE7-B55133ACF467}" srcOrd="3" destOrd="0" presId="urn:microsoft.com/office/officeart/2018/2/layout/IconVerticalSolidList"/>
    <dgm:cxn modelId="{6FF700D9-34FC-9144-975F-76DAB8A5E0A8}" type="presParOf" srcId="{79A7DBB9-6C9D-4698-AD35-192062AD908E}" destId="{B4C16BAD-C515-4B97-B60A-13561ACD2CF6}" srcOrd="11" destOrd="0" presId="urn:microsoft.com/office/officeart/2018/2/layout/IconVerticalSolidList"/>
    <dgm:cxn modelId="{D812AB67-60D4-7B45-8CDD-4F7CEA5B59FE}" type="presParOf" srcId="{79A7DBB9-6C9D-4698-AD35-192062AD908E}" destId="{95E7664C-22AE-4180-8D35-19542FE36520}" srcOrd="12" destOrd="0" presId="urn:microsoft.com/office/officeart/2018/2/layout/IconVerticalSolidList"/>
    <dgm:cxn modelId="{D39BA54D-4CE2-F148-8950-64920C46A6D1}" type="presParOf" srcId="{95E7664C-22AE-4180-8D35-19542FE36520}" destId="{22FDBC73-F01C-4A51-BDA6-2EB160949DD3}" srcOrd="0" destOrd="0" presId="urn:microsoft.com/office/officeart/2018/2/layout/IconVerticalSolidList"/>
    <dgm:cxn modelId="{52667E6D-61F8-834E-8E07-A9888AB00BFB}" type="presParOf" srcId="{95E7664C-22AE-4180-8D35-19542FE36520}" destId="{CA61577A-4E94-4E4A-B627-428B57963934}" srcOrd="1" destOrd="0" presId="urn:microsoft.com/office/officeart/2018/2/layout/IconVerticalSolidList"/>
    <dgm:cxn modelId="{FB2F1606-EC25-7242-85B5-E1B8CCFB9B9D}" type="presParOf" srcId="{95E7664C-22AE-4180-8D35-19542FE36520}" destId="{61456E62-4BAA-4AA4-B077-033A3171FB24}" srcOrd="2" destOrd="0" presId="urn:microsoft.com/office/officeart/2018/2/layout/IconVerticalSolidList"/>
    <dgm:cxn modelId="{65D7F2B8-DB82-974F-AADB-94565D7CCF5E}" type="presParOf" srcId="{95E7664C-22AE-4180-8D35-19542FE36520}" destId="{06CA6C50-8881-433A-B2FD-CDFCCE438A5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11C9C-70B0-8248-89EA-57CBFA5820FF}">
      <dsp:nvSpPr>
        <dsp:cNvPr id="0" name=""/>
        <dsp:cNvSpPr/>
      </dsp:nvSpPr>
      <dsp:spPr>
        <a:xfrm>
          <a:off x="0" y="922194"/>
          <a:ext cx="6263640" cy="8394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Questions/Follow Up</a:t>
          </a:r>
        </a:p>
      </dsp:txBody>
      <dsp:txXfrm>
        <a:off x="40980" y="963174"/>
        <a:ext cx="6181680" cy="757514"/>
      </dsp:txXfrm>
    </dsp:sp>
    <dsp:sp modelId="{6361614F-9F89-1441-9629-A47BE98700F4}">
      <dsp:nvSpPr>
        <dsp:cNvPr id="0" name=""/>
        <dsp:cNvSpPr/>
      </dsp:nvSpPr>
      <dsp:spPr>
        <a:xfrm>
          <a:off x="0" y="1862469"/>
          <a:ext cx="6263640" cy="839474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Career/Academic Strategic Plans</a:t>
          </a:r>
        </a:p>
      </dsp:txBody>
      <dsp:txXfrm>
        <a:off x="40980" y="1903449"/>
        <a:ext cx="6181680" cy="757514"/>
      </dsp:txXfrm>
    </dsp:sp>
    <dsp:sp modelId="{00F0AB3E-B4A7-8D45-8D6B-71DECA174F36}">
      <dsp:nvSpPr>
        <dsp:cNvPr id="0" name=""/>
        <dsp:cNvSpPr/>
      </dsp:nvSpPr>
      <dsp:spPr>
        <a:xfrm>
          <a:off x="0" y="2802743"/>
          <a:ext cx="6263640" cy="839474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The Political Frame</a:t>
          </a:r>
        </a:p>
      </dsp:txBody>
      <dsp:txXfrm>
        <a:off x="40980" y="2843723"/>
        <a:ext cx="6181680" cy="757514"/>
      </dsp:txXfrm>
    </dsp:sp>
    <dsp:sp modelId="{9257E1F5-4E9D-1744-A656-37083EAC1F2B}">
      <dsp:nvSpPr>
        <dsp:cNvPr id="0" name=""/>
        <dsp:cNvSpPr/>
      </dsp:nvSpPr>
      <dsp:spPr>
        <a:xfrm>
          <a:off x="0" y="3743019"/>
          <a:ext cx="6263640" cy="83947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Session 12 Outlook</a:t>
          </a:r>
        </a:p>
      </dsp:txBody>
      <dsp:txXfrm>
        <a:off x="40980" y="3783999"/>
        <a:ext cx="6181680" cy="757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9EC84-8EAD-AA4C-92F9-9BEAA235961D}">
      <dsp:nvSpPr>
        <dsp:cNvPr id="0" name=""/>
        <dsp:cNvSpPr/>
      </dsp:nvSpPr>
      <dsp:spPr>
        <a:xfrm>
          <a:off x="0" y="623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84393-6F53-DD4E-AAF9-15F3732658F3}">
      <dsp:nvSpPr>
        <dsp:cNvPr id="0" name=""/>
        <dsp:cNvSpPr/>
      </dsp:nvSpPr>
      <dsp:spPr>
        <a:xfrm>
          <a:off x="0" y="62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SWOT </a:t>
          </a:r>
          <a:endParaRPr lang="en-US" sz="4700" kern="1200"/>
        </a:p>
      </dsp:txBody>
      <dsp:txXfrm>
        <a:off x="0" y="623"/>
        <a:ext cx="6492875" cy="1020830"/>
      </dsp:txXfrm>
    </dsp:sp>
    <dsp:sp modelId="{AB65A7CF-5FCA-9545-862C-DD2E51FB01BF}">
      <dsp:nvSpPr>
        <dsp:cNvPr id="0" name=""/>
        <dsp:cNvSpPr/>
      </dsp:nvSpPr>
      <dsp:spPr>
        <a:xfrm>
          <a:off x="0" y="1021453"/>
          <a:ext cx="6492875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85A9A2-D0F8-0A42-A7E6-264B90AA4B8E}">
      <dsp:nvSpPr>
        <dsp:cNvPr id="0" name=""/>
        <dsp:cNvSpPr/>
      </dsp:nvSpPr>
      <dsp:spPr>
        <a:xfrm>
          <a:off x="0" y="102145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SOAR</a:t>
          </a:r>
          <a:endParaRPr lang="en-US" sz="4700" kern="1200"/>
        </a:p>
      </dsp:txBody>
      <dsp:txXfrm>
        <a:off x="0" y="1021453"/>
        <a:ext cx="6492875" cy="1020830"/>
      </dsp:txXfrm>
    </dsp:sp>
    <dsp:sp modelId="{98520977-65D1-7645-93F6-DB542422D831}">
      <dsp:nvSpPr>
        <dsp:cNvPr id="0" name=""/>
        <dsp:cNvSpPr/>
      </dsp:nvSpPr>
      <dsp:spPr>
        <a:xfrm>
          <a:off x="0" y="2042284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C5803-F4FC-DD46-AF25-9F99E1A67DA5}">
      <dsp:nvSpPr>
        <dsp:cNvPr id="0" name=""/>
        <dsp:cNvSpPr/>
      </dsp:nvSpPr>
      <dsp:spPr>
        <a:xfrm>
          <a:off x="0" y="2042284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Force Field Analysis</a:t>
          </a:r>
          <a:endParaRPr lang="en-US" sz="4700" kern="1200"/>
        </a:p>
      </dsp:txBody>
      <dsp:txXfrm>
        <a:off x="0" y="2042284"/>
        <a:ext cx="6492875" cy="1020830"/>
      </dsp:txXfrm>
    </dsp:sp>
    <dsp:sp modelId="{2779D231-DEC4-2B45-BFFB-6B1445F369CA}">
      <dsp:nvSpPr>
        <dsp:cNvPr id="0" name=""/>
        <dsp:cNvSpPr/>
      </dsp:nvSpPr>
      <dsp:spPr>
        <a:xfrm>
          <a:off x="0" y="3063115"/>
          <a:ext cx="6492875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6220B0-0AB5-8943-AC39-F6E959A3D58A}">
      <dsp:nvSpPr>
        <dsp:cNvPr id="0" name=""/>
        <dsp:cNvSpPr/>
      </dsp:nvSpPr>
      <dsp:spPr>
        <a:xfrm>
          <a:off x="0" y="3063115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 dirty="0"/>
            <a:t>AI</a:t>
          </a:r>
          <a:endParaRPr lang="en-US" sz="4700" kern="1200" dirty="0"/>
        </a:p>
      </dsp:txBody>
      <dsp:txXfrm>
        <a:off x="0" y="3063115"/>
        <a:ext cx="6492875" cy="1020830"/>
      </dsp:txXfrm>
    </dsp:sp>
    <dsp:sp modelId="{72F28CDC-124D-D949-B950-85279E55F2E9}">
      <dsp:nvSpPr>
        <dsp:cNvPr id="0" name=""/>
        <dsp:cNvSpPr/>
      </dsp:nvSpPr>
      <dsp:spPr>
        <a:xfrm>
          <a:off x="0" y="4083946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016A8-DAA4-7249-A293-544434BB6B28}">
      <dsp:nvSpPr>
        <dsp:cNvPr id="0" name=""/>
        <dsp:cNvSpPr/>
      </dsp:nvSpPr>
      <dsp:spPr>
        <a:xfrm>
          <a:off x="0" y="4083946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In Practice</a:t>
          </a:r>
        </a:p>
      </dsp:txBody>
      <dsp:txXfrm>
        <a:off x="0" y="4083946"/>
        <a:ext cx="6492875" cy="10208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F9A04-C9F0-7247-B863-51133FA571CA}">
      <dsp:nvSpPr>
        <dsp:cNvPr id="0" name=""/>
        <dsp:cNvSpPr/>
      </dsp:nvSpPr>
      <dsp:spPr>
        <a:xfrm>
          <a:off x="2835804" y="496954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540602"/>
        <a:ext cx="20722" cy="4144"/>
      </dsp:txXfrm>
    </dsp:sp>
    <dsp:sp modelId="{953B495A-3A87-1E47-9156-A505F64ABB8D}">
      <dsp:nvSpPr>
        <dsp:cNvPr id="0" name=""/>
        <dsp:cNvSpPr/>
      </dsp:nvSpPr>
      <dsp:spPr>
        <a:xfrm>
          <a:off x="1035686" y="2099"/>
          <a:ext cx="1801917" cy="10811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Past Performance</a:t>
          </a:r>
        </a:p>
      </dsp:txBody>
      <dsp:txXfrm>
        <a:off x="1035686" y="2099"/>
        <a:ext cx="1801917" cy="1081150"/>
      </dsp:txXfrm>
    </dsp:sp>
    <dsp:sp modelId="{19D12762-C27B-2542-9A06-8FB811B4D2BB}">
      <dsp:nvSpPr>
        <dsp:cNvPr id="0" name=""/>
        <dsp:cNvSpPr/>
      </dsp:nvSpPr>
      <dsp:spPr>
        <a:xfrm>
          <a:off x="1936645" y="1081450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1271298"/>
        <a:ext cx="112738" cy="4144"/>
      </dsp:txXfrm>
    </dsp:sp>
    <dsp:sp modelId="{EB3B03CA-7918-E545-8F3E-8126176BFBFF}">
      <dsp:nvSpPr>
        <dsp:cNvPr id="0" name=""/>
        <dsp:cNvSpPr/>
      </dsp:nvSpPr>
      <dsp:spPr>
        <a:xfrm>
          <a:off x="3252045" y="2099"/>
          <a:ext cx="1801917" cy="10811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Collect Input Internal and External</a:t>
          </a:r>
        </a:p>
      </dsp:txBody>
      <dsp:txXfrm>
        <a:off x="3252045" y="2099"/>
        <a:ext cx="1801917" cy="1081150"/>
      </dsp:txXfrm>
    </dsp:sp>
    <dsp:sp modelId="{FCA203B2-6CD8-7D4B-85F1-32167FD6BA12}">
      <dsp:nvSpPr>
        <dsp:cNvPr id="0" name=""/>
        <dsp:cNvSpPr/>
      </dsp:nvSpPr>
      <dsp:spPr>
        <a:xfrm>
          <a:off x="2835804" y="1992546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2036194"/>
        <a:ext cx="20722" cy="4144"/>
      </dsp:txXfrm>
    </dsp:sp>
    <dsp:sp modelId="{9AF0CDD8-E7CC-654F-A78F-81DFC0E67E36}">
      <dsp:nvSpPr>
        <dsp:cNvPr id="0" name=""/>
        <dsp:cNvSpPr/>
      </dsp:nvSpPr>
      <dsp:spPr>
        <a:xfrm>
          <a:off x="1035686" y="1497691"/>
          <a:ext cx="1801917" cy="10811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Confirm Vision</a:t>
          </a:r>
        </a:p>
      </dsp:txBody>
      <dsp:txXfrm>
        <a:off x="1035686" y="1497691"/>
        <a:ext cx="1801917" cy="1081150"/>
      </dsp:txXfrm>
    </dsp:sp>
    <dsp:sp modelId="{33BE941C-17E7-ED48-B351-C3D325CEA44B}">
      <dsp:nvSpPr>
        <dsp:cNvPr id="0" name=""/>
        <dsp:cNvSpPr/>
      </dsp:nvSpPr>
      <dsp:spPr>
        <a:xfrm>
          <a:off x="1936645" y="2577041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2766890"/>
        <a:ext cx="112738" cy="4144"/>
      </dsp:txXfrm>
    </dsp:sp>
    <dsp:sp modelId="{AD9FD23F-ACA4-CD42-BF4C-BDB76BA6676C}">
      <dsp:nvSpPr>
        <dsp:cNvPr id="0" name=""/>
        <dsp:cNvSpPr/>
      </dsp:nvSpPr>
      <dsp:spPr>
        <a:xfrm>
          <a:off x="3252045" y="1497691"/>
          <a:ext cx="1801917" cy="10811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Confirm Mission</a:t>
          </a:r>
        </a:p>
      </dsp:txBody>
      <dsp:txXfrm>
        <a:off x="3252045" y="1497691"/>
        <a:ext cx="1801917" cy="1081150"/>
      </dsp:txXfrm>
    </dsp:sp>
    <dsp:sp modelId="{385F0010-C669-E944-8A7B-48E1B0650480}">
      <dsp:nvSpPr>
        <dsp:cNvPr id="0" name=""/>
        <dsp:cNvSpPr/>
      </dsp:nvSpPr>
      <dsp:spPr>
        <a:xfrm>
          <a:off x="2835804" y="3488138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3531786"/>
        <a:ext cx="20722" cy="4144"/>
      </dsp:txXfrm>
    </dsp:sp>
    <dsp:sp modelId="{F993FADC-70E2-1440-9089-397A2474847B}">
      <dsp:nvSpPr>
        <dsp:cNvPr id="0" name=""/>
        <dsp:cNvSpPr/>
      </dsp:nvSpPr>
      <dsp:spPr>
        <a:xfrm>
          <a:off x="1035686" y="2993283"/>
          <a:ext cx="1801917" cy="10811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Identify Future Direction</a:t>
          </a:r>
        </a:p>
      </dsp:txBody>
      <dsp:txXfrm>
        <a:off x="1035686" y="2993283"/>
        <a:ext cx="1801917" cy="1081150"/>
      </dsp:txXfrm>
    </dsp:sp>
    <dsp:sp modelId="{B8549DA1-CA5F-9E46-8B52-AB40426E3F96}">
      <dsp:nvSpPr>
        <dsp:cNvPr id="0" name=""/>
        <dsp:cNvSpPr/>
      </dsp:nvSpPr>
      <dsp:spPr>
        <a:xfrm>
          <a:off x="1936645" y="4072633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4262482"/>
        <a:ext cx="112738" cy="4144"/>
      </dsp:txXfrm>
    </dsp:sp>
    <dsp:sp modelId="{E2F9D386-0BED-6849-B6AA-5AD8BF478846}">
      <dsp:nvSpPr>
        <dsp:cNvPr id="0" name=""/>
        <dsp:cNvSpPr/>
      </dsp:nvSpPr>
      <dsp:spPr>
        <a:xfrm>
          <a:off x="3252045" y="2993283"/>
          <a:ext cx="1801917" cy="10811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Test Future Direction – 5 Year Focus</a:t>
          </a:r>
        </a:p>
      </dsp:txBody>
      <dsp:txXfrm>
        <a:off x="3252045" y="2993283"/>
        <a:ext cx="1801917" cy="1081150"/>
      </dsp:txXfrm>
    </dsp:sp>
    <dsp:sp modelId="{51D1B75F-EDDD-AF47-A76E-3AA10F6F0A44}">
      <dsp:nvSpPr>
        <dsp:cNvPr id="0" name=""/>
        <dsp:cNvSpPr/>
      </dsp:nvSpPr>
      <dsp:spPr>
        <a:xfrm>
          <a:off x="2835804" y="4983730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5027378"/>
        <a:ext cx="20722" cy="4144"/>
      </dsp:txXfrm>
    </dsp:sp>
    <dsp:sp modelId="{1FCE5AC9-A532-9349-B0EB-189757CFDF60}">
      <dsp:nvSpPr>
        <dsp:cNvPr id="0" name=""/>
        <dsp:cNvSpPr/>
      </dsp:nvSpPr>
      <dsp:spPr>
        <a:xfrm>
          <a:off x="1035686" y="4488874"/>
          <a:ext cx="1801917" cy="10811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Establish Strategic Goals</a:t>
          </a:r>
        </a:p>
      </dsp:txBody>
      <dsp:txXfrm>
        <a:off x="1035686" y="4488874"/>
        <a:ext cx="1801917" cy="1081150"/>
      </dsp:txXfrm>
    </dsp:sp>
    <dsp:sp modelId="{D5FB6AD0-FA65-3F45-97A0-392C0052FA2A}">
      <dsp:nvSpPr>
        <dsp:cNvPr id="0" name=""/>
        <dsp:cNvSpPr/>
      </dsp:nvSpPr>
      <dsp:spPr>
        <a:xfrm>
          <a:off x="3252045" y="4488874"/>
          <a:ext cx="1801917" cy="10811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Establish Tactical Goals </a:t>
          </a:r>
        </a:p>
      </dsp:txBody>
      <dsp:txXfrm>
        <a:off x="3252045" y="4488874"/>
        <a:ext cx="1801917" cy="10811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9C516E-CA3F-2640-86D7-59B8408975E0}">
      <dsp:nvSpPr>
        <dsp:cNvPr id="0" name=""/>
        <dsp:cNvSpPr/>
      </dsp:nvSpPr>
      <dsp:spPr>
        <a:xfrm>
          <a:off x="0" y="36390"/>
          <a:ext cx="6900512" cy="17596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1. Describe the situation and the key players (their roles and relationship to each other)</a:t>
          </a:r>
        </a:p>
      </dsp:txBody>
      <dsp:txXfrm>
        <a:off x="85900" y="122290"/>
        <a:ext cx="6728712" cy="1587880"/>
      </dsp:txXfrm>
    </dsp:sp>
    <dsp:sp modelId="{E3640265-CBBE-A64E-B19C-8E63C413EF5B}">
      <dsp:nvSpPr>
        <dsp:cNvPr id="0" name=""/>
        <dsp:cNvSpPr/>
      </dsp:nvSpPr>
      <dsp:spPr>
        <a:xfrm>
          <a:off x="0" y="1888230"/>
          <a:ext cx="6900512" cy="17596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2. Identify why this case study is related to the Political Frame and defend your position.</a:t>
          </a:r>
        </a:p>
      </dsp:txBody>
      <dsp:txXfrm>
        <a:off x="85900" y="1974130"/>
        <a:ext cx="6728712" cy="1587880"/>
      </dsp:txXfrm>
    </dsp:sp>
    <dsp:sp modelId="{794DDA0F-E21F-0940-97DA-558D3A844820}">
      <dsp:nvSpPr>
        <dsp:cNvPr id="0" name=""/>
        <dsp:cNvSpPr/>
      </dsp:nvSpPr>
      <dsp:spPr>
        <a:xfrm>
          <a:off x="0" y="3740070"/>
          <a:ext cx="6900512" cy="17596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3. How you would have addressed the conflict if you were the Town Manager, The Mayor, The Town Board?</a:t>
          </a:r>
        </a:p>
      </dsp:txBody>
      <dsp:txXfrm>
        <a:off x="85900" y="3825970"/>
        <a:ext cx="6728712" cy="15878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0AB78-C2D1-49F8-855B-E576B24D5A4B}">
      <dsp:nvSpPr>
        <dsp:cNvPr id="0" name=""/>
        <dsp:cNvSpPr/>
      </dsp:nvSpPr>
      <dsp:spPr>
        <a:xfrm>
          <a:off x="0" y="3022376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0C348-35C4-4FE4-BDD0-AE1994CB5454}">
      <dsp:nvSpPr>
        <dsp:cNvPr id="0" name=""/>
        <dsp:cNvSpPr/>
      </dsp:nvSpPr>
      <dsp:spPr>
        <a:xfrm>
          <a:off x="0" y="3880548"/>
          <a:ext cx="321137" cy="3211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89E77-46D2-420C-971C-81D403C878AF}">
      <dsp:nvSpPr>
        <dsp:cNvPr id="0" name=""/>
        <dsp:cNvSpPr/>
      </dsp:nvSpPr>
      <dsp:spPr>
        <a:xfrm>
          <a:off x="674389" y="424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674389" y="424"/>
        <a:ext cx="5914301" cy="583886"/>
      </dsp:txXfrm>
    </dsp:sp>
    <dsp:sp modelId="{EE87E527-B972-4121-AADA-F00D2A9B4188}">
      <dsp:nvSpPr>
        <dsp:cNvPr id="0" name=""/>
        <dsp:cNvSpPr/>
      </dsp:nvSpPr>
      <dsp:spPr>
        <a:xfrm>
          <a:off x="0" y="153633"/>
          <a:ext cx="6588691" cy="1994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FE671-1285-4453-8AA5-73BDFE789D97}">
      <dsp:nvSpPr>
        <dsp:cNvPr id="0" name=""/>
        <dsp:cNvSpPr/>
      </dsp:nvSpPr>
      <dsp:spPr>
        <a:xfrm>
          <a:off x="176625" y="861657"/>
          <a:ext cx="321137" cy="3211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12950-5413-4B6F-9297-E4CC3A223B52}">
      <dsp:nvSpPr>
        <dsp:cNvPr id="0" name=""/>
        <dsp:cNvSpPr/>
      </dsp:nvSpPr>
      <dsp:spPr>
        <a:xfrm>
          <a:off x="674389" y="730282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Mission Statement</a:t>
          </a:r>
        </a:p>
      </dsp:txBody>
      <dsp:txXfrm>
        <a:off x="674389" y="730282"/>
        <a:ext cx="5914301" cy="583886"/>
      </dsp:txXfrm>
    </dsp:sp>
    <dsp:sp modelId="{F69C3C07-E53A-4088-A731-21F071E2C09B}">
      <dsp:nvSpPr>
        <dsp:cNvPr id="0" name=""/>
        <dsp:cNvSpPr/>
      </dsp:nvSpPr>
      <dsp:spPr>
        <a:xfrm>
          <a:off x="0" y="1460141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B3BEF0-5E4A-46E9-9D69-4E60C2615C56}">
      <dsp:nvSpPr>
        <dsp:cNvPr id="0" name=""/>
        <dsp:cNvSpPr/>
      </dsp:nvSpPr>
      <dsp:spPr>
        <a:xfrm>
          <a:off x="176625" y="1591515"/>
          <a:ext cx="321137" cy="3211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798D7-AB98-4D86-99DF-A4DCCCEA364E}">
      <dsp:nvSpPr>
        <dsp:cNvPr id="0" name=""/>
        <dsp:cNvSpPr/>
      </dsp:nvSpPr>
      <dsp:spPr>
        <a:xfrm>
          <a:off x="674389" y="1460141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Founders</a:t>
          </a:r>
        </a:p>
      </dsp:txBody>
      <dsp:txXfrm>
        <a:off x="674389" y="1460141"/>
        <a:ext cx="5914301" cy="583886"/>
      </dsp:txXfrm>
    </dsp:sp>
    <dsp:sp modelId="{DC9C4A9A-2F87-4799-A07F-A14DDBA3C89B}">
      <dsp:nvSpPr>
        <dsp:cNvPr id="0" name=""/>
        <dsp:cNvSpPr/>
      </dsp:nvSpPr>
      <dsp:spPr>
        <a:xfrm>
          <a:off x="0" y="2200970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658CF-4269-4901-8E34-C944FC055302}">
      <dsp:nvSpPr>
        <dsp:cNvPr id="0" name=""/>
        <dsp:cNvSpPr/>
      </dsp:nvSpPr>
      <dsp:spPr>
        <a:xfrm>
          <a:off x="176625" y="2321374"/>
          <a:ext cx="321137" cy="32113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B27C53-AE76-44DE-B4AA-A700DED81107}">
      <dsp:nvSpPr>
        <dsp:cNvPr id="0" name=""/>
        <dsp:cNvSpPr/>
      </dsp:nvSpPr>
      <dsp:spPr>
        <a:xfrm>
          <a:off x="674389" y="2189999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Stories – Myths</a:t>
          </a:r>
        </a:p>
      </dsp:txBody>
      <dsp:txXfrm>
        <a:off x="674389" y="2189999"/>
        <a:ext cx="5914301" cy="583886"/>
      </dsp:txXfrm>
    </dsp:sp>
    <dsp:sp modelId="{CFC19D37-FE21-4715-AA75-FF1BB687A573}">
      <dsp:nvSpPr>
        <dsp:cNvPr id="0" name=""/>
        <dsp:cNvSpPr/>
      </dsp:nvSpPr>
      <dsp:spPr>
        <a:xfrm>
          <a:off x="0" y="2893799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B88B6-8045-4651-8CF4-5D1363F2AFA1}">
      <dsp:nvSpPr>
        <dsp:cNvPr id="0" name=""/>
        <dsp:cNvSpPr/>
      </dsp:nvSpPr>
      <dsp:spPr>
        <a:xfrm>
          <a:off x="176625" y="3051232"/>
          <a:ext cx="321137" cy="3211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D6C09A-6635-4BC8-AC79-D3E1D14AAC09}">
      <dsp:nvSpPr>
        <dsp:cNvPr id="0" name=""/>
        <dsp:cNvSpPr/>
      </dsp:nvSpPr>
      <dsp:spPr>
        <a:xfrm>
          <a:off x="674389" y="2919858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Trademarks</a:t>
          </a:r>
        </a:p>
      </dsp:txBody>
      <dsp:txXfrm>
        <a:off x="674389" y="2919858"/>
        <a:ext cx="5914301" cy="583886"/>
      </dsp:txXfrm>
    </dsp:sp>
    <dsp:sp modelId="{7720CE30-37FB-41C5-9775-F6FB86E93AB0}">
      <dsp:nvSpPr>
        <dsp:cNvPr id="0" name=""/>
        <dsp:cNvSpPr/>
      </dsp:nvSpPr>
      <dsp:spPr>
        <a:xfrm>
          <a:off x="0" y="3649716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7AA3E-0FF2-41B2-A7AF-F2D646D2E606}">
      <dsp:nvSpPr>
        <dsp:cNvPr id="0" name=""/>
        <dsp:cNvSpPr/>
      </dsp:nvSpPr>
      <dsp:spPr>
        <a:xfrm>
          <a:off x="176625" y="3781091"/>
          <a:ext cx="321137" cy="321137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99F6F5-70EB-4C80-BDE7-B55133ACF467}">
      <dsp:nvSpPr>
        <dsp:cNvPr id="0" name=""/>
        <dsp:cNvSpPr/>
      </dsp:nvSpPr>
      <dsp:spPr>
        <a:xfrm>
          <a:off x="674389" y="3649716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Packaging</a:t>
          </a:r>
        </a:p>
      </dsp:txBody>
      <dsp:txXfrm>
        <a:off x="674389" y="3649716"/>
        <a:ext cx="5914301" cy="583886"/>
      </dsp:txXfrm>
    </dsp:sp>
    <dsp:sp modelId="{22FDBC73-F01C-4A51-BDA6-2EB160949DD3}">
      <dsp:nvSpPr>
        <dsp:cNvPr id="0" name=""/>
        <dsp:cNvSpPr/>
      </dsp:nvSpPr>
      <dsp:spPr>
        <a:xfrm>
          <a:off x="0" y="4379575"/>
          <a:ext cx="6588691" cy="5838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61577A-4E94-4E4A-B627-428B57963934}">
      <dsp:nvSpPr>
        <dsp:cNvPr id="0" name=""/>
        <dsp:cNvSpPr/>
      </dsp:nvSpPr>
      <dsp:spPr>
        <a:xfrm>
          <a:off x="176625" y="4510949"/>
          <a:ext cx="321137" cy="32113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A6C50-8881-433A-B2FD-CDFCCE438A50}">
      <dsp:nvSpPr>
        <dsp:cNvPr id="0" name=""/>
        <dsp:cNvSpPr/>
      </dsp:nvSpPr>
      <dsp:spPr>
        <a:xfrm>
          <a:off x="674389" y="4379575"/>
          <a:ext cx="5914301" cy="583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795" tIns="61795" rIns="61795" bIns="6179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Spokespersons</a:t>
          </a:r>
        </a:p>
      </dsp:txBody>
      <dsp:txXfrm>
        <a:off x="674389" y="4379575"/>
        <a:ext cx="5914301" cy="583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192E-C942-0F48-8BA6-09434A426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2BE88-AF22-AE41-9FE1-33797ABFD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C3A92-0DA7-B048-950A-56263068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DFFCA-314F-5245-B7C3-CF888587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6D644-330A-F24E-9821-CD8CAA283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8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DACDC-9D07-9B48-8ABB-BFB19F17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FE981-45C9-FD42-B2AC-B737EC372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BD5CA-6F83-B54C-B584-905C07EE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402A4-E980-204A-8F5A-5DE2136A2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12ADD-EF95-CC40-80A0-C4C6CF2F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76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B6E2-7251-9B46-8704-221A38D5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E33D9-6920-A048-9939-F2141F752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188AB-B65F-7D4F-B5A2-CE91A624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A709E-73A8-2041-A673-0CF5C943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31C32-800B-1445-887C-3B73FDCC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A4846-FCB5-F541-BECE-261B6352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14E0B-2317-EF49-89BE-B4E68C31C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DC427-74FD-7A4B-8022-F0FA33A6A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4F907E-90F7-5740-A3A4-CEAB8F92D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DB22D-A09D-964C-AC20-451569F0F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ECEAF-33B7-DB46-B2DD-FF1AA9F63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1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010B5-B3BB-F840-891B-CFFAF0CA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503AC-2001-0441-997E-8A73CCB00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23D7B-6F5E-1240-BFD5-D70EFF228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098813-0D89-A84A-A8DA-03F844D9AB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0B6B97-3D0C-604C-BF8B-387AA7CDA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AD6739-90C8-7B49-AFD7-71AE524D9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29C250-908F-2F4E-BAD5-37F50E95D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A16BB-C6E5-934C-8BAB-9BCAE29FE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8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957AF-FA42-6443-8311-EE6A3A78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C09DE-E1E7-834A-AF2F-0A689E5C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7FDFA-075E-D244-B2CA-3BD2287D1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1F0FB-0916-5743-A1F4-8F0CDFC9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10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074E36-2602-D447-B853-0487470D0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D57EFE-2CBE-7141-BD0C-889739B61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EE526-4F10-B64B-88BD-419C758C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2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898A0-FAFF-9F46-834A-035FCA12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2A7BF-08AE-7545-A3CC-449EC865E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6D085-DAD6-B946-87AC-36CC83EA5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6B5EE-A4BB-C146-B5F1-4FED70769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297B0-FEA9-DE45-8D8E-1C19213F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26785-CBEF-DF4F-9E20-14C7E65A8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808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50A2-83FD-C141-81AC-0FF11F7B1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93D863-B263-6B4C-B4E9-08A1E54A0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82D57-DFAB-3741-9E73-B8636A944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5BA2B-45C8-A34A-BED0-6449B9AB8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CB721-B07E-2E44-8CE4-E0C66077C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F90CFC-8DA0-D749-AE42-43D41EC6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6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C652-D16C-AF42-9FCA-30A44D3D8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81FD4-08C6-194D-BB85-217FFD463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8E2D1-4524-7245-AB81-2525A8A29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BFBEB-8191-2645-86B7-0C7CBCC44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6A8D2-E428-344C-9700-6ACEA07C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7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8649E4-D370-E64C-BE7C-D9297DA36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844D4-A8DD-C24B-9F77-9EADA20BA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ACFFA-4E79-4F4F-B810-646F28724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2B636-1E3E-1F42-A751-42B422EA1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EB0DC-2156-6B4D-9E81-EC45D8E0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13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4C25C-0387-774B-AEC7-0787B79F6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E2393-893C-E64A-9DF8-E581DF20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AEB32-B89E-234C-8776-E97DAB582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0D056-51AC-9D46-8F88-5B1D45B01482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F7A52-508F-F548-A171-4AD792E19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64E47-0679-4A4C-AC44-7A56645E9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16568-30D6-AC40-AF4B-B5F28E9487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1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times.com/2019/04/01/health/sacklers-oxycontin-lawsuits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074423" y="2767481"/>
            <a:ext cx="7525613" cy="3344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Business Management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BUS 200 Spring 2022</a:t>
            </a:r>
          </a:p>
          <a:p>
            <a:r>
              <a:rPr lang="en-US" b="1" dirty="0"/>
              <a:t>Business Organizations and Management</a:t>
            </a:r>
          </a:p>
          <a:p>
            <a:r>
              <a:rPr lang="en-US" b="1" dirty="0"/>
              <a:t>Session 11</a:t>
            </a: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9" name="Picture 8" descr="bmcc-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16" y="265365"/>
            <a:ext cx="5770291" cy="2047093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08D2A52-8AB2-EEEA-B3E1-3E25EEEA4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5537200"/>
            <a:ext cx="2730887" cy="95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75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b="1" dirty="0"/>
              <a:t>Session 11</a:t>
            </a:r>
            <a:br>
              <a:rPr lang="en-US" b="1" dirty="0"/>
            </a:br>
            <a:r>
              <a:rPr lang="en-US" b="1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E52431-1683-4B9C-AC56-5BFBC2260A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159122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756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B3CA-EB8A-9D40-88EA-1C376AEB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Questions – Follow 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8A21E-3BA2-3847-99B0-4AAD29CA8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031"/>
            <a:ext cx="10515600" cy="51581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accent1"/>
                </a:solidFill>
              </a:rPr>
              <a:t>Any Questions?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</a:rPr>
              <a:t>Last Class 05/11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</a:rPr>
              <a:t>Final Papers and PPT Presentations 05/18</a:t>
            </a:r>
          </a:p>
        </p:txBody>
      </p:sp>
    </p:spTree>
    <p:extLst>
      <p:ext uri="{BB962C8B-B14F-4D97-AF65-F5344CB8AC3E}">
        <p14:creationId xmlns:p14="http://schemas.microsoft.com/office/powerpoint/2010/main" val="365986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959B76-C3FB-304B-ACD6-BD7A2902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Strategic Planning ModStarels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D5B86C-B442-4D5D-A45D-D0727C6EE6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4533771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848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46F-C86C-EC4A-9F5F-9CCEB50FD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11161"/>
            <a:ext cx="4207329" cy="540337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Strategic Planning Process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357855-CD0A-4EE9-89CA-B820B1720EB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DF25663-F190-1A4C-ADBA-6AAB64B445A5}"/>
              </a:ext>
            </a:extLst>
          </p:cNvPr>
          <p:cNvSpPr txBox="1"/>
          <p:nvPr/>
        </p:nvSpPr>
        <p:spPr>
          <a:xfrm>
            <a:off x="797167" y="1905506"/>
            <a:ext cx="4452257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Strategic Planning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Theory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In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3353258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832088A7-E083-4378-BCC1-2DDDD6280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8" r="16084"/>
          <a:stretch/>
        </p:blipFill>
        <p:spPr>
          <a:xfrm>
            <a:off x="4887310" y="10"/>
            <a:ext cx="730469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365125"/>
            <a:ext cx="526615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100"/>
              <a:t>FOUR ORGANIZATIONAL FRAMES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4672" y="2022601"/>
            <a:ext cx="3941499" cy="4154361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STRUCTURE</a:t>
            </a:r>
            <a:r>
              <a:rPr lang="en-US" sz="2800" b="1" dirty="0"/>
              <a:t>  </a:t>
            </a:r>
            <a:r>
              <a:rPr lang="en-US" sz="2800" dirty="0"/>
              <a:t>Roles, Goals, Policies, Alignment</a:t>
            </a:r>
            <a:br>
              <a:rPr lang="en-US" sz="2800" dirty="0"/>
            </a:br>
            <a:endParaRPr lang="en-US" sz="2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PEOPLE</a:t>
            </a:r>
            <a:r>
              <a:rPr lang="en-US" sz="2800" b="1" dirty="0"/>
              <a:t>  </a:t>
            </a:r>
            <a:r>
              <a:rPr lang="en-US" sz="2800" dirty="0"/>
              <a:t>Needs, Skills, Relationships</a:t>
            </a:r>
            <a:br>
              <a:rPr lang="en-US" sz="2800" dirty="0"/>
            </a:br>
            <a:endParaRPr lang="en-US" sz="2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POLITICAL</a:t>
            </a:r>
            <a:r>
              <a:rPr lang="en-US" sz="2800" b="1" dirty="0"/>
              <a:t> </a:t>
            </a:r>
            <a:r>
              <a:rPr lang="en-US" sz="2800" dirty="0"/>
              <a:t>Power, Conflict, Competition, Politics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SYMBOLIC</a:t>
            </a:r>
            <a:r>
              <a:rPr lang="en-US" sz="2800" b="1" dirty="0"/>
              <a:t> </a:t>
            </a:r>
            <a:r>
              <a:rPr lang="en-US" sz="2800" dirty="0"/>
              <a:t>Culture, Rituals, Heroes, Stories</a:t>
            </a:r>
          </a:p>
        </p:txBody>
      </p:sp>
    </p:spTree>
    <p:extLst>
      <p:ext uri="{BB962C8B-B14F-4D97-AF65-F5344CB8AC3E}">
        <p14:creationId xmlns:p14="http://schemas.microsoft.com/office/powerpoint/2010/main" val="1779861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85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6600"/>
                </a:solidFill>
              </a:rPr>
              <a:t>Power - Conflict -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827"/>
            <a:ext cx="10515600" cy="52845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366FF"/>
                </a:solidFill>
              </a:rPr>
              <a:t>Read the NY Times Article  </a:t>
            </a:r>
            <a:r>
              <a:rPr lang="en-US" dirty="0">
                <a:hlinkClick r:id="rId2"/>
              </a:rPr>
              <a:t>https://www.nytimes.com/2019/04/01/health/sacklers-oxycontin-lawsuits.html</a:t>
            </a:r>
            <a:r>
              <a:rPr lang="en-US" b="1" dirty="0">
                <a:solidFill>
                  <a:srgbClr val="3366FF"/>
                </a:solidFill>
                <a:hlinkClick r:id="rId2"/>
              </a:rPr>
              <a:t> </a:t>
            </a:r>
            <a:endParaRPr lang="en-US" b="1" dirty="0">
              <a:solidFill>
                <a:srgbClr val="3366FF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ü"/>
            </a:pPr>
            <a:r>
              <a:rPr lang="en-US" sz="3000" dirty="0">
                <a:solidFill>
                  <a:srgbClr val="FF0000"/>
                </a:solidFill>
              </a:rPr>
              <a:t>Power</a:t>
            </a:r>
          </a:p>
          <a:p>
            <a:pPr>
              <a:buFont typeface="Wingdings" charset="2"/>
              <a:buChar char="ü"/>
            </a:pPr>
            <a:r>
              <a:rPr lang="en-US" sz="3000" dirty="0">
                <a:solidFill>
                  <a:srgbClr val="FF0000"/>
                </a:solidFill>
              </a:rPr>
              <a:t>Ethics</a:t>
            </a:r>
          </a:p>
          <a:p>
            <a:pPr>
              <a:buFont typeface="Wingdings" charset="2"/>
              <a:buChar char="ü"/>
            </a:pPr>
            <a:r>
              <a:rPr lang="en-US" sz="3000" dirty="0">
                <a:solidFill>
                  <a:srgbClr val="FF0000"/>
                </a:solidFill>
              </a:rPr>
              <a:t>Decision Making</a:t>
            </a:r>
          </a:p>
          <a:p>
            <a:pPr>
              <a:buFont typeface="Wingdings" charset="2"/>
              <a:buChar char="ü"/>
            </a:pPr>
            <a:r>
              <a:rPr lang="en-US" sz="3000" dirty="0">
                <a:solidFill>
                  <a:srgbClr val="FF0000"/>
                </a:solidFill>
              </a:rPr>
              <a:t>Conflict</a:t>
            </a:r>
          </a:p>
          <a:p>
            <a:pPr>
              <a:buFont typeface="Wingdings" charset="2"/>
              <a:buChar char="ü"/>
            </a:pPr>
            <a:r>
              <a:rPr lang="en-US" sz="3000" dirty="0">
                <a:solidFill>
                  <a:srgbClr val="FF0000"/>
                </a:solidFill>
              </a:rPr>
              <a:t>ACTION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300" b="1" dirty="0">
                <a:solidFill>
                  <a:srgbClr val="0000FF"/>
                </a:solidFill>
              </a:rPr>
              <a:t>What do you recommend as a constructive political move the Sackler family should consider to address this dilemma?</a:t>
            </a:r>
          </a:p>
        </p:txBody>
      </p:sp>
    </p:spTree>
    <p:extLst>
      <p:ext uri="{BB962C8B-B14F-4D97-AF65-F5344CB8AC3E}">
        <p14:creationId xmlns:p14="http://schemas.microsoft.com/office/powerpoint/2010/main" val="4064594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C9D1-8ABF-2A43-9579-513B6CC86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 sz="3700" b="1" dirty="0"/>
              <a:t>AN EFFECTIVE ORGANIZATION POLITICITIAN</a:t>
            </a:r>
            <a:endParaRPr lang="en-US" sz="3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9F2C1-A6F4-6D41-B3AF-995157262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785402"/>
            <a:ext cx="5120113" cy="325185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What does an effective Organization Politian look like? Their characteristics……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967DE0-B01D-4D4C-A193-435B28A202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74" r="11384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41716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370A6-A8E2-E11E-63F4-26099F499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DC31F-4150-F623-B551-AADF593CB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your own words define the political structure as presented by Bolman and Deal in Reframing Organizations and give an example of a political issue you found in the Wall Street Journal, cite your example.</a:t>
            </a:r>
          </a:p>
        </p:txBody>
      </p:sp>
    </p:spTree>
    <p:extLst>
      <p:ext uri="{BB962C8B-B14F-4D97-AF65-F5344CB8AC3E}">
        <p14:creationId xmlns:p14="http://schemas.microsoft.com/office/powerpoint/2010/main" val="689375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CD05-7E35-6946-ACB3-53BD03E9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640823"/>
            <a:ext cx="4438468" cy="5583148"/>
          </a:xfrm>
        </p:spPr>
        <p:txBody>
          <a:bodyPr anchor="ctr">
            <a:normAutofit/>
          </a:bodyPr>
          <a:lstStyle/>
          <a:p>
            <a:r>
              <a:rPr lang="en-US" sz="5400" b="1" dirty="0">
                <a:latin typeface="+mn-lt"/>
              </a:rPr>
              <a:t>Trust Your Gut</a:t>
            </a:r>
            <a:br>
              <a:rPr lang="en-US" sz="5400" b="1" dirty="0">
                <a:latin typeface="+mn-lt"/>
              </a:rPr>
            </a:br>
            <a:r>
              <a:rPr lang="en-US" sz="5400" b="1" dirty="0">
                <a:latin typeface="+mn-lt"/>
              </a:rPr>
              <a:t>Case Study # 3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91A736-4148-427B-BEFB-DDFE949E29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8547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The BP Deepwater Horizon Case Study 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Progress Report # 2 – Chapter 2</a:t>
            </a:r>
            <a:br>
              <a:rPr lang="en-US" sz="4000" dirty="0">
                <a:solidFill>
                  <a:schemeClr val="accent2"/>
                </a:solidFill>
              </a:rPr>
            </a:b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chemeClr val="accent1"/>
                </a:solidFill>
              </a:rPr>
              <a:t>What were the central issues of the disaster? 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1"/>
                </a:solidFill>
              </a:rPr>
              <a:t>Structure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1"/>
                </a:solidFill>
              </a:rPr>
              <a:t>Human Resources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1"/>
                </a:solidFill>
              </a:rPr>
              <a:t>Political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1"/>
                </a:solidFill>
              </a:rPr>
              <a:t>Symbolic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90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 b="1" dirty="0"/>
              <a:t>The Symbolic FRAME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/>
              <a:t>How Symbols, Myths, Vision, Values, Heroes, Heroines, Stories, Fairy Tales, Rituals, and Ceremony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/>
              <a:t>Shape an Organization’s Culture</a:t>
            </a:r>
          </a:p>
          <a:p>
            <a:endParaRPr lang="en-US" sz="32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56715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488C-64E5-1748-93E1-051D7D724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4231640" cy="525637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How do these Symbols Define the Organization? </a:t>
            </a:r>
            <a:br>
              <a:rPr lang="en-US" b="1" dirty="0">
                <a:solidFill>
                  <a:srgbClr val="0070C0"/>
                </a:solidFill>
              </a:rPr>
            </a:b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Give examples.</a:t>
            </a:r>
            <a:br>
              <a:rPr lang="en-US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C1F61A-2C0F-4420-9DC2-70C50D8C37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66985" y="451263"/>
          <a:ext cx="6588691" cy="4963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9875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6600" b="1"/>
              <a:t>THE YMCA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648870"/>
            <a:ext cx="530990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The Young Men's Christian Association</a:t>
            </a:r>
          </a:p>
          <a:p>
            <a:pPr marL="0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b="1" dirty="0"/>
              <a:t>To put Christian principles into practice through programs that build healthy spirit, mind and body for 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504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3A86-EFD1-C24D-87C4-92C248F5E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100" b="1" dirty="0"/>
              <a:t>Business Symbol/Trademark/Log/Spokesperson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32768-442B-9C41-B5A1-364E872E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sz="3600" dirty="0">
                <a:solidFill>
                  <a:srgbClr val="00B050"/>
                </a:solidFill>
              </a:rPr>
              <a:t>Identify a business Symbol/Trademark/Logo NEEDING TO CHANGE AND WHY? </a:t>
            </a:r>
          </a:p>
        </p:txBody>
      </p:sp>
      <p:pic>
        <p:nvPicPr>
          <p:cNvPr id="5" name="Picture 4" descr="Question mark on green pastel background">
            <a:extLst>
              <a:ext uri="{FF2B5EF4-FFF2-40B4-BE49-F238E27FC236}">
                <a16:creationId xmlns:a16="http://schemas.microsoft.com/office/drawing/2014/main" id="{D3472910-40A5-4E1B-B39E-A55AFAC7F5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48" r="46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36216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61122B-98DB-C346-9109-4CE4328C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100" dirty="0"/>
              <a:t>Discussion Question #4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D24EAC-539B-AA42-A45C-E8CFCBB2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In your own words  define the symbolic frame and cite an example.</a:t>
            </a:r>
          </a:p>
        </p:txBody>
      </p:sp>
    </p:spTree>
    <p:extLst>
      <p:ext uri="{BB962C8B-B14F-4D97-AF65-F5344CB8AC3E}">
        <p14:creationId xmlns:p14="http://schemas.microsoft.com/office/powerpoint/2010/main" val="3781432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BF2E6-11A7-0348-8809-713606EB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Progress Report 3 - Chapter 3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B3CD9-8183-8B49-BE16-C44AF9C34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The Central Issue(s) and The Link to: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0000"/>
                </a:solidFill>
              </a:rPr>
              <a:t>The Theory of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Organizational Frames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Structure – Human Resources – Political – Symbolic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Leadership Principles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Values – Vision – Challenge – Empower - Heart</a:t>
            </a:r>
          </a:p>
        </p:txBody>
      </p:sp>
    </p:spTree>
    <p:extLst>
      <p:ext uri="{BB962C8B-B14F-4D97-AF65-F5344CB8AC3E}">
        <p14:creationId xmlns:p14="http://schemas.microsoft.com/office/powerpoint/2010/main" val="1549346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E471-A88E-954C-8D17-E5B0EAC9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Chapter 3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9BB7D-FFE9-4D4F-8926-341359E7A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INTRODUCTION – What is the chapter going to address?</a:t>
            </a:r>
          </a:p>
          <a:p>
            <a:endParaRPr lang="en-US" dirty="0"/>
          </a:p>
          <a:p>
            <a:r>
              <a:rPr lang="en-US" dirty="0"/>
              <a:t>What is the Central Issue(s) Identified?</a:t>
            </a:r>
          </a:p>
          <a:p>
            <a:endParaRPr lang="en-US" dirty="0"/>
          </a:p>
          <a:p>
            <a:r>
              <a:rPr lang="en-US" dirty="0"/>
              <a:t>How is (are) this (these) Issue(s) linked to the two theories of organizations and leadership? </a:t>
            </a:r>
          </a:p>
          <a:p>
            <a:endParaRPr lang="en-US" dirty="0"/>
          </a:p>
          <a:p>
            <a:r>
              <a:rPr lang="en-US" dirty="0"/>
              <a:t>SUMMARIZE – What did you present in this chapter?</a:t>
            </a:r>
          </a:p>
        </p:txBody>
      </p:sp>
    </p:spTree>
    <p:extLst>
      <p:ext uri="{BB962C8B-B14F-4D97-AF65-F5344CB8AC3E}">
        <p14:creationId xmlns:p14="http://schemas.microsoft.com/office/powerpoint/2010/main" val="2029425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9FD68F-880B-4743-8531-8D0BC69E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22" y="1967265"/>
            <a:ext cx="2933699" cy="2547257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Sessions </a:t>
            </a:r>
            <a:r>
              <a:rPr lang="en-US" sz="2800" b="1" dirty="0">
                <a:solidFill>
                  <a:schemeClr val="accent2"/>
                </a:solidFill>
              </a:rPr>
              <a:t>12</a:t>
            </a:r>
            <a:br>
              <a:rPr lang="en-US" sz="2800" b="1" dirty="0">
                <a:solidFill>
                  <a:schemeClr val="accent2"/>
                </a:solidFill>
              </a:rPr>
            </a:br>
            <a:r>
              <a:rPr lang="en-US" sz="2800" b="1" dirty="0">
                <a:solidFill>
                  <a:schemeClr val="accent2"/>
                </a:solidFill>
              </a:rPr>
              <a:t>05/11</a:t>
            </a:r>
            <a:br>
              <a:rPr lang="en-US" sz="2800" b="1" dirty="0">
                <a:solidFill>
                  <a:schemeClr val="accent2"/>
                </a:solidFill>
              </a:rPr>
            </a:br>
            <a:br>
              <a:rPr lang="en-US" sz="28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endParaRPr lang="en-US" sz="2800" b="1" kern="1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E74AB9-44C1-894D-9F94-AF3F9D9D8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745634"/>
              </p:ext>
            </p:extLst>
          </p:nvPr>
        </p:nvGraphicFramePr>
        <p:xfrm>
          <a:off x="4884821" y="1082842"/>
          <a:ext cx="6906126" cy="530675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6906126">
                  <a:extLst>
                    <a:ext uri="{9D8B030D-6E8A-4147-A177-3AD203B41FA5}">
                      <a16:colId xmlns:a16="http://schemas.microsoft.com/office/drawing/2014/main" val="2341184763"/>
                    </a:ext>
                  </a:extLst>
                </a:gridCol>
              </a:tblGrid>
              <a:tr h="216661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3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 Report #3</a:t>
                      </a:r>
                    </a:p>
                    <a:p>
                      <a:pPr marL="457200" marR="0" lvl="0" indent="-4572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Study #4</a:t>
                      </a:r>
                    </a:p>
                    <a:p>
                      <a:pPr marL="457200" marR="0" lvl="0" indent="-4572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Discussion Question #4</a:t>
                      </a:r>
                    </a:p>
                  </a:txBody>
                  <a:tcPr marL="130432" marR="130432" marT="10869" marB="0"/>
                </a:tc>
                <a:extLst>
                  <a:ext uri="{0D108BD9-81ED-4DB2-BD59-A6C34878D82A}">
                    <a16:rowId xmlns:a16="http://schemas.microsoft.com/office/drawing/2014/main" val="1920954830"/>
                  </a:ext>
                </a:extLst>
              </a:tr>
              <a:tr h="21666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0432" marR="130432" marT="10869" marB="0"/>
                </a:tc>
                <a:extLst>
                  <a:ext uri="{0D108BD9-81ED-4DB2-BD59-A6C34878D82A}">
                    <a16:rowId xmlns:a16="http://schemas.microsoft.com/office/drawing/2014/main" val="1292355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629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572</Words>
  <Application>Microsoft Office PowerPoint</Application>
  <PresentationFormat>Widescreen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PowerPoint Presentation</vt:lpstr>
      <vt:lpstr>Session 11 Agenda</vt:lpstr>
      <vt:lpstr>Questions – Follow Up </vt:lpstr>
      <vt:lpstr>Strategic Planning ModStarels</vt:lpstr>
      <vt:lpstr>Strategic Planning Process</vt:lpstr>
      <vt:lpstr>FOUR ORGANIZATIONAL FRAMES</vt:lpstr>
      <vt:lpstr>Power - Conflict - Ethics</vt:lpstr>
      <vt:lpstr>AN EFFECTIVE ORGANIZATION POLITICITIAN</vt:lpstr>
      <vt:lpstr>Discussion Question #3</vt:lpstr>
      <vt:lpstr>Trust Your Gut Case Study # 3</vt:lpstr>
      <vt:lpstr> The BP Deepwater Horizon Case Study  Progress Report # 2 – Chapter 2 </vt:lpstr>
      <vt:lpstr>The Symbolic FRAME</vt:lpstr>
      <vt:lpstr>How do these Symbols Define the Organization?   Give examples. </vt:lpstr>
      <vt:lpstr>THE YMCA</vt:lpstr>
      <vt:lpstr>Business Symbol/Trademark/Log/Spokesperson</vt:lpstr>
      <vt:lpstr>Discussion Question #4</vt:lpstr>
      <vt:lpstr>Progress Report 3 - Chapter 3 The FOCUS</vt:lpstr>
      <vt:lpstr>Chapter 3 The OUTLINE</vt:lpstr>
      <vt:lpstr>Sessions 12 05/11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Hoontis</dc:creator>
  <cp:lastModifiedBy>Bmcc</cp:lastModifiedBy>
  <cp:revision>49</cp:revision>
  <dcterms:created xsi:type="dcterms:W3CDTF">2020-08-11T21:24:20Z</dcterms:created>
  <dcterms:modified xsi:type="dcterms:W3CDTF">2023-02-16T14:49:36Z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1855b2-0a05-4494-a903-f3f23f3f98e0_Enabled">
    <vt:lpwstr>true</vt:lpwstr>
  </property>
  <property fmtid="{D5CDD505-2E9C-101B-9397-08002B2CF9AE}" pid="3" name="MSIP_Label_fa1855b2-0a05-4494-a903-f3f23f3f98e0_SetDate">
    <vt:lpwstr>2023-02-16T14:49:08Z</vt:lpwstr>
  </property>
  <property fmtid="{D5CDD505-2E9C-101B-9397-08002B2CF9AE}" pid="4" name="MSIP_Label_fa1855b2-0a05-4494-a903-f3f23f3f98e0_Method">
    <vt:lpwstr>Standard</vt:lpwstr>
  </property>
  <property fmtid="{D5CDD505-2E9C-101B-9397-08002B2CF9AE}" pid="5" name="MSIP_Label_fa1855b2-0a05-4494-a903-f3f23f3f98e0_Name">
    <vt:lpwstr>defa4170-0d19-0005-0004-bc88714345d2</vt:lpwstr>
  </property>
  <property fmtid="{D5CDD505-2E9C-101B-9397-08002B2CF9AE}" pid="6" name="MSIP_Label_fa1855b2-0a05-4494-a903-f3f23f3f98e0_SiteId">
    <vt:lpwstr>6f60f0b3-5f06-4e09-9715-989dba8cc7d8</vt:lpwstr>
  </property>
  <property fmtid="{D5CDD505-2E9C-101B-9397-08002B2CF9AE}" pid="7" name="MSIP_Label_fa1855b2-0a05-4494-a903-f3f23f3f98e0_ActionId">
    <vt:lpwstr>3c95241a-aed6-412c-9721-0195018694a2</vt:lpwstr>
  </property>
  <property fmtid="{D5CDD505-2E9C-101B-9397-08002B2CF9AE}" pid="8" name="MSIP_Label_fa1855b2-0a05-4494-a903-f3f23f3f98e0_ContentBits">
    <vt:lpwstr>0</vt:lpwstr>
  </property>
</Properties>
</file>