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41c9f0f9a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41c9f0f9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41c9f0f9a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41c9f0f9a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41c9f0f9a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41c9f0f9a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41c9f0f9a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41c9f0f9a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41c9f0f9a4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41c9f0f9a4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41c9f0f9a4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41c9f0f9a4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41c9f0f9a4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41c9f0f9a4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41c9f0f9a4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41c9f0f9a4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41c9f0f9a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41c9f0f9a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1c9f0f9a4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41c9f0f9a4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41c9f0f9a4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41c9f0f9a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41c9f0f9a4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41c9f0f9a4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41c9f0f9a4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41c9f0f9a4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41c9f0f9a4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41c9f0f9a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41c9f0f9a4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41c9f0f9a4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41c9f0f9a4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41c9f0f9a4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41c9f0f9a4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41c9f0f9a4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41c9f0f9a4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41c9f0f9a4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41c9f0f9a4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41c9f0f9a4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41c9f0f9a4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41c9f0f9a4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41c9f0f9a4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41c9f0f9a4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41c9f0f9a4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41c9f0f9a4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41c9f0f9a4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41c9f0f9a4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41c9f0f9a4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41c9f0f9a4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41c9f0f9a4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41c9f0f9a4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41c9f0f9a4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41c9f0f9a4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41c9f0f9a4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41c9f0f9a4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41c9f0f9a4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41c9f0f9a4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41c9f0f9a4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41c9f0f9a4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41c9f0f9a4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41c9f0f9a4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41c9f0f9a4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41c9f0f9a4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41c9f0f9a4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41c9f0f9a4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41c9f0f9a4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41c9f0f9a4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41c9f0f9a4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41c9f0f9a4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41c9f0f9a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41c9f0f9a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41c9f0f9a4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41c9f0f9a4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7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0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9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3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23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9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