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sldIdLst>
    <p:sldId id="315" r:id="rId3"/>
    <p:sldId id="279" r:id="rId4"/>
    <p:sldId id="306" r:id="rId5"/>
    <p:sldId id="331" r:id="rId6"/>
    <p:sldId id="326" r:id="rId7"/>
    <p:sldId id="333" r:id="rId8"/>
    <p:sldId id="324" r:id="rId9"/>
    <p:sldId id="276" r:id="rId10"/>
    <p:sldId id="296" r:id="rId11"/>
    <p:sldId id="328" r:id="rId12"/>
    <p:sldId id="290" r:id="rId13"/>
    <p:sldId id="303" r:id="rId14"/>
    <p:sldId id="334" r:id="rId15"/>
    <p:sldId id="325" r:id="rId16"/>
    <p:sldId id="312" r:id="rId17"/>
    <p:sldId id="313" r:id="rId18"/>
    <p:sldId id="336" r:id="rId19"/>
    <p:sldId id="335" r:id="rId20"/>
    <p:sldId id="332" r:id="rId21"/>
    <p:sldId id="30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ya Jimenez" initials="MJ" lastIdx="1" clrIdx="0">
    <p:extLst>
      <p:ext uri="{19B8F6BF-5375-455C-9EA6-DF929625EA0E}">
        <p15:presenceInfo xmlns:p15="http://schemas.microsoft.com/office/powerpoint/2012/main" userId="3db72be3a63b3a7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08"/>
    <p:restoredTop sz="95884"/>
  </p:normalViewPr>
  <p:slideViewPr>
    <p:cSldViewPr snapToGrid="0">
      <p:cViewPr varScale="1">
        <p:scale>
          <a:sx n="94" d="100"/>
          <a:sy n="94" d="100"/>
        </p:scale>
        <p:origin x="200" y="6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A29BD-7D79-B808-8CE5-B3598BA06A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A76F66-81B5-0714-FFB6-7E99D2A339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40D1E7-CEFE-5328-D31B-75FC2215FA0B}"/>
              </a:ext>
            </a:extLst>
          </p:cNvPr>
          <p:cNvSpPr>
            <a:spLocks noGrp="1"/>
          </p:cNvSpPr>
          <p:nvPr>
            <p:ph type="dt" sz="half" idx="10"/>
          </p:nvPr>
        </p:nvSpPr>
        <p:spPr/>
        <p:txBody>
          <a:bodyPr/>
          <a:lstStyle/>
          <a:p>
            <a:fld id="{45F4F625-E371-5D46-A5D1-92ADD8436D64}" type="datetimeFigureOut">
              <a:rPr lang="en-US" smtClean="0"/>
              <a:t>7/26/24</a:t>
            </a:fld>
            <a:endParaRPr lang="en-US"/>
          </a:p>
        </p:txBody>
      </p:sp>
      <p:sp>
        <p:nvSpPr>
          <p:cNvPr id="5" name="Footer Placeholder 4">
            <a:extLst>
              <a:ext uri="{FF2B5EF4-FFF2-40B4-BE49-F238E27FC236}">
                <a16:creationId xmlns:a16="http://schemas.microsoft.com/office/drawing/2014/main" id="{4AFF15E1-E829-A18C-214B-A2CC4895F5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07CC2B-A9A3-1936-FAB3-806C1BE36108}"/>
              </a:ext>
            </a:extLst>
          </p:cNvPr>
          <p:cNvSpPr>
            <a:spLocks noGrp="1"/>
          </p:cNvSpPr>
          <p:nvPr>
            <p:ph type="sldNum" sz="quarter" idx="12"/>
          </p:nvPr>
        </p:nvSpPr>
        <p:spPr/>
        <p:txBody>
          <a:bodyPr/>
          <a:lstStyle/>
          <a:p>
            <a:fld id="{11505E07-1D2E-314C-A53C-88B7C9F03F15}" type="slidenum">
              <a:rPr lang="en-US" smtClean="0"/>
              <a:t>‹#›</a:t>
            </a:fld>
            <a:endParaRPr lang="en-US"/>
          </a:p>
        </p:txBody>
      </p:sp>
    </p:spTree>
    <p:extLst>
      <p:ext uri="{BB962C8B-B14F-4D97-AF65-F5344CB8AC3E}">
        <p14:creationId xmlns:p14="http://schemas.microsoft.com/office/powerpoint/2010/main" val="1636928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82C73-34D0-F594-81A4-6EE7EB1941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3B6953-CD57-D90F-BD65-FC643D1E05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B81D94-A226-CF74-2FDD-BF50D1711C22}"/>
              </a:ext>
            </a:extLst>
          </p:cNvPr>
          <p:cNvSpPr>
            <a:spLocks noGrp="1"/>
          </p:cNvSpPr>
          <p:nvPr>
            <p:ph type="dt" sz="half" idx="10"/>
          </p:nvPr>
        </p:nvSpPr>
        <p:spPr/>
        <p:txBody>
          <a:bodyPr/>
          <a:lstStyle/>
          <a:p>
            <a:fld id="{45F4F625-E371-5D46-A5D1-92ADD8436D64}" type="datetimeFigureOut">
              <a:rPr lang="en-US" smtClean="0"/>
              <a:t>7/26/24</a:t>
            </a:fld>
            <a:endParaRPr lang="en-US"/>
          </a:p>
        </p:txBody>
      </p:sp>
      <p:sp>
        <p:nvSpPr>
          <p:cNvPr id="5" name="Footer Placeholder 4">
            <a:extLst>
              <a:ext uri="{FF2B5EF4-FFF2-40B4-BE49-F238E27FC236}">
                <a16:creationId xmlns:a16="http://schemas.microsoft.com/office/drawing/2014/main" id="{A38EEE93-42CE-67E1-28EE-22BE03428E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E50057-8AFF-9447-59FC-629394B078D7}"/>
              </a:ext>
            </a:extLst>
          </p:cNvPr>
          <p:cNvSpPr>
            <a:spLocks noGrp="1"/>
          </p:cNvSpPr>
          <p:nvPr>
            <p:ph type="sldNum" sz="quarter" idx="12"/>
          </p:nvPr>
        </p:nvSpPr>
        <p:spPr/>
        <p:txBody>
          <a:bodyPr/>
          <a:lstStyle/>
          <a:p>
            <a:fld id="{11505E07-1D2E-314C-A53C-88B7C9F03F15}" type="slidenum">
              <a:rPr lang="en-US" smtClean="0"/>
              <a:t>‹#›</a:t>
            </a:fld>
            <a:endParaRPr lang="en-US"/>
          </a:p>
        </p:txBody>
      </p:sp>
    </p:spTree>
    <p:extLst>
      <p:ext uri="{BB962C8B-B14F-4D97-AF65-F5344CB8AC3E}">
        <p14:creationId xmlns:p14="http://schemas.microsoft.com/office/powerpoint/2010/main" val="2921834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A48A2-ACA1-9D66-87BD-FC27C289FC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CA9A1B-FB06-FCCD-E13F-237C75AB49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70E34A-045A-1437-6033-4FC33FD107CF}"/>
              </a:ext>
            </a:extLst>
          </p:cNvPr>
          <p:cNvSpPr>
            <a:spLocks noGrp="1"/>
          </p:cNvSpPr>
          <p:nvPr>
            <p:ph type="dt" sz="half" idx="10"/>
          </p:nvPr>
        </p:nvSpPr>
        <p:spPr/>
        <p:txBody>
          <a:bodyPr/>
          <a:lstStyle/>
          <a:p>
            <a:fld id="{45F4F625-E371-5D46-A5D1-92ADD8436D64}" type="datetimeFigureOut">
              <a:rPr lang="en-US" smtClean="0"/>
              <a:t>7/26/24</a:t>
            </a:fld>
            <a:endParaRPr lang="en-US"/>
          </a:p>
        </p:txBody>
      </p:sp>
      <p:sp>
        <p:nvSpPr>
          <p:cNvPr id="5" name="Footer Placeholder 4">
            <a:extLst>
              <a:ext uri="{FF2B5EF4-FFF2-40B4-BE49-F238E27FC236}">
                <a16:creationId xmlns:a16="http://schemas.microsoft.com/office/drawing/2014/main" id="{36F29A26-7A86-59AE-F429-A8CA2CD22E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4B9092-EC8F-3C7E-544A-90C12A076743}"/>
              </a:ext>
            </a:extLst>
          </p:cNvPr>
          <p:cNvSpPr>
            <a:spLocks noGrp="1"/>
          </p:cNvSpPr>
          <p:nvPr>
            <p:ph type="sldNum" sz="quarter" idx="12"/>
          </p:nvPr>
        </p:nvSpPr>
        <p:spPr/>
        <p:txBody>
          <a:bodyPr/>
          <a:lstStyle/>
          <a:p>
            <a:fld id="{11505E07-1D2E-314C-A53C-88B7C9F03F15}" type="slidenum">
              <a:rPr lang="en-US" smtClean="0"/>
              <a:t>‹#›</a:t>
            </a:fld>
            <a:endParaRPr lang="en-US"/>
          </a:p>
        </p:txBody>
      </p:sp>
    </p:spTree>
    <p:extLst>
      <p:ext uri="{BB962C8B-B14F-4D97-AF65-F5344CB8AC3E}">
        <p14:creationId xmlns:p14="http://schemas.microsoft.com/office/powerpoint/2010/main" val="1007405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ABB45-4105-7D17-948E-7A5B0088A0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B5725C-2209-FC90-3203-2744736FBE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91AB4A-2C2A-947C-E642-9B0D66844C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58A25E-2169-36D6-A92D-F67F4F4A6C7C}"/>
              </a:ext>
            </a:extLst>
          </p:cNvPr>
          <p:cNvSpPr>
            <a:spLocks noGrp="1"/>
          </p:cNvSpPr>
          <p:nvPr>
            <p:ph type="dt" sz="half" idx="10"/>
          </p:nvPr>
        </p:nvSpPr>
        <p:spPr/>
        <p:txBody>
          <a:bodyPr/>
          <a:lstStyle/>
          <a:p>
            <a:fld id="{45F4F625-E371-5D46-A5D1-92ADD8436D64}" type="datetimeFigureOut">
              <a:rPr lang="en-US" smtClean="0"/>
              <a:t>7/26/24</a:t>
            </a:fld>
            <a:endParaRPr lang="en-US"/>
          </a:p>
        </p:txBody>
      </p:sp>
      <p:sp>
        <p:nvSpPr>
          <p:cNvPr id="6" name="Footer Placeholder 5">
            <a:extLst>
              <a:ext uri="{FF2B5EF4-FFF2-40B4-BE49-F238E27FC236}">
                <a16:creationId xmlns:a16="http://schemas.microsoft.com/office/drawing/2014/main" id="{7F57E6D8-5BBD-158D-C563-5063ADCEA1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763AEE-0958-080D-C757-27BA5AF18379}"/>
              </a:ext>
            </a:extLst>
          </p:cNvPr>
          <p:cNvSpPr>
            <a:spLocks noGrp="1"/>
          </p:cNvSpPr>
          <p:nvPr>
            <p:ph type="sldNum" sz="quarter" idx="12"/>
          </p:nvPr>
        </p:nvSpPr>
        <p:spPr/>
        <p:txBody>
          <a:bodyPr/>
          <a:lstStyle/>
          <a:p>
            <a:fld id="{11505E07-1D2E-314C-A53C-88B7C9F03F15}" type="slidenum">
              <a:rPr lang="en-US" smtClean="0"/>
              <a:t>‹#›</a:t>
            </a:fld>
            <a:endParaRPr lang="en-US"/>
          </a:p>
        </p:txBody>
      </p:sp>
    </p:spTree>
    <p:extLst>
      <p:ext uri="{BB962C8B-B14F-4D97-AF65-F5344CB8AC3E}">
        <p14:creationId xmlns:p14="http://schemas.microsoft.com/office/powerpoint/2010/main" val="3932277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6B8E6-F9BA-CA90-F26F-0DBF1209EB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7BB3C3-00DB-715D-E675-AB9F6088F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1CDC69-E150-E0E6-D855-A5A0B158BB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751379-B6D4-C65A-49F0-05CCBD54B3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B50962-33E0-43A8-A107-E6D4320D74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A3AE74-BB1D-69EB-98E9-C5DC1FACC8E5}"/>
              </a:ext>
            </a:extLst>
          </p:cNvPr>
          <p:cNvSpPr>
            <a:spLocks noGrp="1"/>
          </p:cNvSpPr>
          <p:nvPr>
            <p:ph type="dt" sz="half" idx="10"/>
          </p:nvPr>
        </p:nvSpPr>
        <p:spPr/>
        <p:txBody>
          <a:bodyPr/>
          <a:lstStyle/>
          <a:p>
            <a:fld id="{45F4F625-E371-5D46-A5D1-92ADD8436D64}" type="datetimeFigureOut">
              <a:rPr lang="en-US" smtClean="0"/>
              <a:t>7/26/24</a:t>
            </a:fld>
            <a:endParaRPr lang="en-US"/>
          </a:p>
        </p:txBody>
      </p:sp>
      <p:sp>
        <p:nvSpPr>
          <p:cNvPr id="8" name="Footer Placeholder 7">
            <a:extLst>
              <a:ext uri="{FF2B5EF4-FFF2-40B4-BE49-F238E27FC236}">
                <a16:creationId xmlns:a16="http://schemas.microsoft.com/office/drawing/2014/main" id="{02C60FA9-A2F5-E7B5-76F0-8D9DCB73B7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355D45-A121-0F9C-331A-5E57FF30D4B4}"/>
              </a:ext>
            </a:extLst>
          </p:cNvPr>
          <p:cNvSpPr>
            <a:spLocks noGrp="1"/>
          </p:cNvSpPr>
          <p:nvPr>
            <p:ph type="sldNum" sz="quarter" idx="12"/>
          </p:nvPr>
        </p:nvSpPr>
        <p:spPr/>
        <p:txBody>
          <a:bodyPr/>
          <a:lstStyle/>
          <a:p>
            <a:fld id="{11505E07-1D2E-314C-A53C-88B7C9F03F15}" type="slidenum">
              <a:rPr lang="en-US" smtClean="0"/>
              <a:t>‹#›</a:t>
            </a:fld>
            <a:endParaRPr lang="en-US"/>
          </a:p>
        </p:txBody>
      </p:sp>
    </p:spTree>
    <p:extLst>
      <p:ext uri="{BB962C8B-B14F-4D97-AF65-F5344CB8AC3E}">
        <p14:creationId xmlns:p14="http://schemas.microsoft.com/office/powerpoint/2010/main" val="99855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FBC6E-3ED5-480C-C48E-3802DC3460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274114-79F4-7408-0690-DAC47F2F30DE}"/>
              </a:ext>
            </a:extLst>
          </p:cNvPr>
          <p:cNvSpPr>
            <a:spLocks noGrp="1"/>
          </p:cNvSpPr>
          <p:nvPr>
            <p:ph type="dt" sz="half" idx="10"/>
          </p:nvPr>
        </p:nvSpPr>
        <p:spPr/>
        <p:txBody>
          <a:bodyPr/>
          <a:lstStyle/>
          <a:p>
            <a:fld id="{45F4F625-E371-5D46-A5D1-92ADD8436D64}" type="datetimeFigureOut">
              <a:rPr lang="en-US" smtClean="0"/>
              <a:t>7/26/24</a:t>
            </a:fld>
            <a:endParaRPr lang="en-US"/>
          </a:p>
        </p:txBody>
      </p:sp>
      <p:sp>
        <p:nvSpPr>
          <p:cNvPr id="4" name="Footer Placeholder 3">
            <a:extLst>
              <a:ext uri="{FF2B5EF4-FFF2-40B4-BE49-F238E27FC236}">
                <a16:creationId xmlns:a16="http://schemas.microsoft.com/office/drawing/2014/main" id="{0BA1C62F-63B2-113F-B460-CB8B9175B0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EA7EDB-E882-14B2-E9B3-A63517B90F25}"/>
              </a:ext>
            </a:extLst>
          </p:cNvPr>
          <p:cNvSpPr>
            <a:spLocks noGrp="1"/>
          </p:cNvSpPr>
          <p:nvPr>
            <p:ph type="sldNum" sz="quarter" idx="12"/>
          </p:nvPr>
        </p:nvSpPr>
        <p:spPr/>
        <p:txBody>
          <a:bodyPr/>
          <a:lstStyle/>
          <a:p>
            <a:fld id="{11505E07-1D2E-314C-A53C-88B7C9F03F15}" type="slidenum">
              <a:rPr lang="en-US" smtClean="0"/>
              <a:t>‹#›</a:t>
            </a:fld>
            <a:endParaRPr lang="en-US"/>
          </a:p>
        </p:txBody>
      </p:sp>
    </p:spTree>
    <p:extLst>
      <p:ext uri="{BB962C8B-B14F-4D97-AF65-F5344CB8AC3E}">
        <p14:creationId xmlns:p14="http://schemas.microsoft.com/office/powerpoint/2010/main" val="3873618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31BBBF-C338-C900-6A79-E263A354673F}"/>
              </a:ext>
            </a:extLst>
          </p:cNvPr>
          <p:cNvSpPr>
            <a:spLocks noGrp="1"/>
          </p:cNvSpPr>
          <p:nvPr>
            <p:ph type="dt" sz="half" idx="10"/>
          </p:nvPr>
        </p:nvSpPr>
        <p:spPr/>
        <p:txBody>
          <a:bodyPr/>
          <a:lstStyle/>
          <a:p>
            <a:fld id="{45F4F625-E371-5D46-A5D1-92ADD8436D64}" type="datetimeFigureOut">
              <a:rPr lang="en-US" smtClean="0"/>
              <a:t>7/26/24</a:t>
            </a:fld>
            <a:endParaRPr lang="en-US"/>
          </a:p>
        </p:txBody>
      </p:sp>
      <p:sp>
        <p:nvSpPr>
          <p:cNvPr id="3" name="Footer Placeholder 2">
            <a:extLst>
              <a:ext uri="{FF2B5EF4-FFF2-40B4-BE49-F238E27FC236}">
                <a16:creationId xmlns:a16="http://schemas.microsoft.com/office/drawing/2014/main" id="{7D0FF02A-B51A-E43E-9B4F-277FAF28BB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4AFBF7-867D-1E1C-A0F7-37A909C3178D}"/>
              </a:ext>
            </a:extLst>
          </p:cNvPr>
          <p:cNvSpPr>
            <a:spLocks noGrp="1"/>
          </p:cNvSpPr>
          <p:nvPr>
            <p:ph type="sldNum" sz="quarter" idx="12"/>
          </p:nvPr>
        </p:nvSpPr>
        <p:spPr/>
        <p:txBody>
          <a:bodyPr/>
          <a:lstStyle/>
          <a:p>
            <a:fld id="{11505E07-1D2E-314C-A53C-88B7C9F03F15}" type="slidenum">
              <a:rPr lang="en-US" smtClean="0"/>
              <a:t>‹#›</a:t>
            </a:fld>
            <a:endParaRPr lang="en-US"/>
          </a:p>
        </p:txBody>
      </p:sp>
    </p:spTree>
    <p:extLst>
      <p:ext uri="{BB962C8B-B14F-4D97-AF65-F5344CB8AC3E}">
        <p14:creationId xmlns:p14="http://schemas.microsoft.com/office/powerpoint/2010/main" val="1882729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A719B-B9F8-32D0-CE6E-158AF83D2A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CEEB63-8001-087A-8B96-5136D1AFA2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5BC120-EDA4-4FDD-A740-8D21A5D973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35C990-E8FF-C5F0-7005-F8A66760BDEA}"/>
              </a:ext>
            </a:extLst>
          </p:cNvPr>
          <p:cNvSpPr>
            <a:spLocks noGrp="1"/>
          </p:cNvSpPr>
          <p:nvPr>
            <p:ph type="dt" sz="half" idx="10"/>
          </p:nvPr>
        </p:nvSpPr>
        <p:spPr/>
        <p:txBody>
          <a:bodyPr/>
          <a:lstStyle/>
          <a:p>
            <a:fld id="{45F4F625-E371-5D46-A5D1-92ADD8436D64}" type="datetimeFigureOut">
              <a:rPr lang="en-US" smtClean="0"/>
              <a:t>7/26/24</a:t>
            </a:fld>
            <a:endParaRPr lang="en-US"/>
          </a:p>
        </p:txBody>
      </p:sp>
      <p:sp>
        <p:nvSpPr>
          <p:cNvPr id="6" name="Footer Placeholder 5">
            <a:extLst>
              <a:ext uri="{FF2B5EF4-FFF2-40B4-BE49-F238E27FC236}">
                <a16:creationId xmlns:a16="http://schemas.microsoft.com/office/drawing/2014/main" id="{E9E4B25A-C9ED-8B63-9537-CBA835E45D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F79D1-B8C5-5ADD-DC8A-15C53CC4388B}"/>
              </a:ext>
            </a:extLst>
          </p:cNvPr>
          <p:cNvSpPr>
            <a:spLocks noGrp="1"/>
          </p:cNvSpPr>
          <p:nvPr>
            <p:ph type="sldNum" sz="quarter" idx="12"/>
          </p:nvPr>
        </p:nvSpPr>
        <p:spPr/>
        <p:txBody>
          <a:bodyPr/>
          <a:lstStyle/>
          <a:p>
            <a:fld id="{11505E07-1D2E-314C-A53C-88B7C9F03F15}" type="slidenum">
              <a:rPr lang="en-US" smtClean="0"/>
              <a:t>‹#›</a:t>
            </a:fld>
            <a:endParaRPr lang="en-US"/>
          </a:p>
        </p:txBody>
      </p:sp>
    </p:spTree>
    <p:extLst>
      <p:ext uri="{BB962C8B-B14F-4D97-AF65-F5344CB8AC3E}">
        <p14:creationId xmlns:p14="http://schemas.microsoft.com/office/powerpoint/2010/main" val="625869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A9B70-F2F4-E329-0B01-7EF7B1E3D1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995830-9340-E268-000D-1B56CD1E1C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7BFB94-B13D-348F-DB02-ABACFCA37B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4D08FE-811B-3784-F2A4-C7BEA089073A}"/>
              </a:ext>
            </a:extLst>
          </p:cNvPr>
          <p:cNvSpPr>
            <a:spLocks noGrp="1"/>
          </p:cNvSpPr>
          <p:nvPr>
            <p:ph type="dt" sz="half" idx="10"/>
          </p:nvPr>
        </p:nvSpPr>
        <p:spPr/>
        <p:txBody>
          <a:bodyPr/>
          <a:lstStyle/>
          <a:p>
            <a:fld id="{45F4F625-E371-5D46-A5D1-92ADD8436D64}" type="datetimeFigureOut">
              <a:rPr lang="en-US" smtClean="0"/>
              <a:t>7/26/24</a:t>
            </a:fld>
            <a:endParaRPr lang="en-US"/>
          </a:p>
        </p:txBody>
      </p:sp>
      <p:sp>
        <p:nvSpPr>
          <p:cNvPr id="6" name="Footer Placeholder 5">
            <a:extLst>
              <a:ext uri="{FF2B5EF4-FFF2-40B4-BE49-F238E27FC236}">
                <a16:creationId xmlns:a16="http://schemas.microsoft.com/office/drawing/2014/main" id="{969F9499-BE29-BC61-A498-AE35779313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661F03-B3BB-E2AA-4A0D-5EE428949FCD}"/>
              </a:ext>
            </a:extLst>
          </p:cNvPr>
          <p:cNvSpPr>
            <a:spLocks noGrp="1"/>
          </p:cNvSpPr>
          <p:nvPr>
            <p:ph type="sldNum" sz="quarter" idx="12"/>
          </p:nvPr>
        </p:nvSpPr>
        <p:spPr/>
        <p:txBody>
          <a:bodyPr/>
          <a:lstStyle/>
          <a:p>
            <a:fld id="{11505E07-1D2E-314C-A53C-88B7C9F03F15}" type="slidenum">
              <a:rPr lang="en-US" smtClean="0"/>
              <a:t>‹#›</a:t>
            </a:fld>
            <a:endParaRPr lang="en-US"/>
          </a:p>
        </p:txBody>
      </p:sp>
    </p:spTree>
    <p:extLst>
      <p:ext uri="{BB962C8B-B14F-4D97-AF65-F5344CB8AC3E}">
        <p14:creationId xmlns:p14="http://schemas.microsoft.com/office/powerpoint/2010/main" val="192333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25F77-748B-6B70-E118-1FE57549C0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E732EF-A798-1CA7-8209-77F230408B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42C457-65EA-A6AE-42B1-6FD498C1E5A6}"/>
              </a:ext>
            </a:extLst>
          </p:cNvPr>
          <p:cNvSpPr>
            <a:spLocks noGrp="1"/>
          </p:cNvSpPr>
          <p:nvPr>
            <p:ph type="dt" sz="half" idx="10"/>
          </p:nvPr>
        </p:nvSpPr>
        <p:spPr/>
        <p:txBody>
          <a:bodyPr/>
          <a:lstStyle/>
          <a:p>
            <a:fld id="{45F4F625-E371-5D46-A5D1-92ADD8436D64}" type="datetimeFigureOut">
              <a:rPr lang="en-US" smtClean="0"/>
              <a:t>7/26/24</a:t>
            </a:fld>
            <a:endParaRPr lang="en-US"/>
          </a:p>
        </p:txBody>
      </p:sp>
      <p:sp>
        <p:nvSpPr>
          <p:cNvPr id="5" name="Footer Placeholder 4">
            <a:extLst>
              <a:ext uri="{FF2B5EF4-FFF2-40B4-BE49-F238E27FC236}">
                <a16:creationId xmlns:a16="http://schemas.microsoft.com/office/drawing/2014/main" id="{8C09E7B4-EEEA-DE97-945C-D983CD906B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F3BC52-8045-9222-D0B0-4182DA7E5A54}"/>
              </a:ext>
            </a:extLst>
          </p:cNvPr>
          <p:cNvSpPr>
            <a:spLocks noGrp="1"/>
          </p:cNvSpPr>
          <p:nvPr>
            <p:ph type="sldNum" sz="quarter" idx="12"/>
          </p:nvPr>
        </p:nvSpPr>
        <p:spPr/>
        <p:txBody>
          <a:bodyPr/>
          <a:lstStyle/>
          <a:p>
            <a:fld id="{11505E07-1D2E-314C-A53C-88B7C9F03F15}" type="slidenum">
              <a:rPr lang="en-US" smtClean="0"/>
              <a:t>‹#›</a:t>
            </a:fld>
            <a:endParaRPr lang="en-US"/>
          </a:p>
        </p:txBody>
      </p:sp>
    </p:spTree>
    <p:extLst>
      <p:ext uri="{BB962C8B-B14F-4D97-AF65-F5344CB8AC3E}">
        <p14:creationId xmlns:p14="http://schemas.microsoft.com/office/powerpoint/2010/main" val="1783310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F9143C-9B4E-E6D7-093E-89D8DDC31F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1ACC0C-722D-C023-7108-4E8DEE61ED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4DCD50-8CBB-81CD-7522-9B05017B9D10}"/>
              </a:ext>
            </a:extLst>
          </p:cNvPr>
          <p:cNvSpPr>
            <a:spLocks noGrp="1"/>
          </p:cNvSpPr>
          <p:nvPr>
            <p:ph type="dt" sz="half" idx="10"/>
          </p:nvPr>
        </p:nvSpPr>
        <p:spPr/>
        <p:txBody>
          <a:bodyPr/>
          <a:lstStyle/>
          <a:p>
            <a:fld id="{45F4F625-E371-5D46-A5D1-92ADD8436D64}" type="datetimeFigureOut">
              <a:rPr lang="en-US" smtClean="0"/>
              <a:t>7/26/24</a:t>
            </a:fld>
            <a:endParaRPr lang="en-US"/>
          </a:p>
        </p:txBody>
      </p:sp>
      <p:sp>
        <p:nvSpPr>
          <p:cNvPr id="5" name="Footer Placeholder 4">
            <a:extLst>
              <a:ext uri="{FF2B5EF4-FFF2-40B4-BE49-F238E27FC236}">
                <a16:creationId xmlns:a16="http://schemas.microsoft.com/office/drawing/2014/main" id="{7F729390-AF79-1A46-EF01-7EA777CEDF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51FDBE-86BE-B6FD-C52D-422D6FBD0DE7}"/>
              </a:ext>
            </a:extLst>
          </p:cNvPr>
          <p:cNvSpPr>
            <a:spLocks noGrp="1"/>
          </p:cNvSpPr>
          <p:nvPr>
            <p:ph type="sldNum" sz="quarter" idx="12"/>
          </p:nvPr>
        </p:nvSpPr>
        <p:spPr/>
        <p:txBody>
          <a:bodyPr/>
          <a:lstStyle/>
          <a:p>
            <a:fld id="{11505E07-1D2E-314C-A53C-88B7C9F03F15}" type="slidenum">
              <a:rPr lang="en-US" smtClean="0"/>
              <a:t>‹#›</a:t>
            </a:fld>
            <a:endParaRPr lang="en-US"/>
          </a:p>
        </p:txBody>
      </p:sp>
    </p:spTree>
    <p:extLst>
      <p:ext uri="{BB962C8B-B14F-4D97-AF65-F5344CB8AC3E}">
        <p14:creationId xmlns:p14="http://schemas.microsoft.com/office/powerpoint/2010/main" val="214937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30F5FBB5-5729-584E-A25C-F5E7E7CD1BE8}"/>
              </a:ext>
            </a:extLst>
          </p:cNvPr>
          <p:cNvSpPr>
            <a:spLocks noGrp="1"/>
          </p:cNvSpPr>
          <p:nvPr>
            <p:ph type="dt" sz="half" idx="10"/>
          </p:nvPr>
        </p:nvSpPr>
        <p:spPr/>
        <p:txBody>
          <a:bodyPr/>
          <a:lstStyle>
            <a:lvl1pPr>
              <a:defRPr/>
            </a:lvl1pPr>
          </a:lstStyle>
          <a:p>
            <a:pPr>
              <a:defRPr/>
            </a:pPr>
            <a:fld id="{AC39FE2F-6F4E-E74E-AE0B-42FB93C6634E}" type="datetimeFigureOut">
              <a:rPr lang="en-US"/>
              <a:pPr>
                <a:defRPr/>
              </a:pPr>
              <a:t>7/26/24</a:t>
            </a:fld>
            <a:endParaRPr lang="en-US"/>
          </a:p>
        </p:txBody>
      </p:sp>
      <p:sp>
        <p:nvSpPr>
          <p:cNvPr id="5" name="Footer Placeholder 4">
            <a:extLst>
              <a:ext uri="{FF2B5EF4-FFF2-40B4-BE49-F238E27FC236}">
                <a16:creationId xmlns:a16="http://schemas.microsoft.com/office/drawing/2014/main" id="{86010E74-D6E3-9D46-A0A1-203944ACBCC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0D99BEE-539C-C349-9503-2416B6DEC48E}"/>
              </a:ext>
            </a:extLst>
          </p:cNvPr>
          <p:cNvSpPr>
            <a:spLocks noGrp="1"/>
          </p:cNvSpPr>
          <p:nvPr>
            <p:ph type="sldNum" sz="quarter" idx="12"/>
          </p:nvPr>
        </p:nvSpPr>
        <p:spPr/>
        <p:txBody>
          <a:bodyPr/>
          <a:lstStyle>
            <a:lvl1pPr>
              <a:defRPr/>
            </a:lvl1pPr>
          </a:lstStyle>
          <a:p>
            <a:pPr>
              <a:defRPr/>
            </a:pPr>
            <a:fld id="{D85839AD-5C57-B040-B65A-F8AC5134068E}" type="slidenum">
              <a:rPr lang="en-US" altLang="en-US"/>
              <a:pPr>
                <a:defRPr/>
              </a:pPr>
              <a:t>‹#›</a:t>
            </a:fld>
            <a:endParaRPr lang="en-US" altLang="en-US"/>
          </a:p>
        </p:txBody>
      </p:sp>
    </p:spTree>
    <p:extLst>
      <p:ext uri="{BB962C8B-B14F-4D97-AF65-F5344CB8AC3E}">
        <p14:creationId xmlns:p14="http://schemas.microsoft.com/office/powerpoint/2010/main" val="362296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72E709-7F0C-C041-B71C-165AFB135B44}"/>
              </a:ext>
            </a:extLst>
          </p:cNvPr>
          <p:cNvSpPr>
            <a:spLocks noGrp="1"/>
          </p:cNvSpPr>
          <p:nvPr>
            <p:ph type="dt" sz="half" idx="10"/>
          </p:nvPr>
        </p:nvSpPr>
        <p:spPr/>
        <p:txBody>
          <a:bodyPr/>
          <a:lstStyle>
            <a:lvl1pPr>
              <a:defRPr/>
            </a:lvl1pPr>
          </a:lstStyle>
          <a:p>
            <a:pPr>
              <a:defRPr/>
            </a:pPr>
            <a:fld id="{01555866-30E0-FD49-959E-93A0177E870B}" type="datetimeFigureOut">
              <a:rPr lang="en-US"/>
              <a:pPr>
                <a:defRPr/>
              </a:pPr>
              <a:t>7/26/24</a:t>
            </a:fld>
            <a:endParaRPr lang="en-US"/>
          </a:p>
        </p:txBody>
      </p:sp>
      <p:sp>
        <p:nvSpPr>
          <p:cNvPr id="5" name="Footer Placeholder 4">
            <a:extLst>
              <a:ext uri="{FF2B5EF4-FFF2-40B4-BE49-F238E27FC236}">
                <a16:creationId xmlns:a16="http://schemas.microsoft.com/office/drawing/2014/main" id="{31D53C8A-8C1D-E148-A321-41F19AD32CD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3119473-0DD6-8845-9E42-B60022E41771}"/>
              </a:ext>
            </a:extLst>
          </p:cNvPr>
          <p:cNvSpPr>
            <a:spLocks noGrp="1"/>
          </p:cNvSpPr>
          <p:nvPr>
            <p:ph type="sldNum" sz="quarter" idx="12"/>
          </p:nvPr>
        </p:nvSpPr>
        <p:spPr/>
        <p:txBody>
          <a:bodyPr/>
          <a:lstStyle>
            <a:lvl1pPr>
              <a:defRPr/>
            </a:lvl1pPr>
          </a:lstStyle>
          <a:p>
            <a:pPr>
              <a:defRPr/>
            </a:pPr>
            <a:fld id="{B267D1E7-8CB6-A847-ADB7-239D0BF66C24}" type="slidenum">
              <a:rPr lang="en-US" altLang="en-US"/>
              <a:pPr>
                <a:defRPr/>
              </a:pPr>
              <a:t>‹#›</a:t>
            </a:fld>
            <a:endParaRPr lang="en-US" altLang="en-US"/>
          </a:p>
        </p:txBody>
      </p:sp>
    </p:spTree>
    <p:extLst>
      <p:ext uri="{BB962C8B-B14F-4D97-AF65-F5344CB8AC3E}">
        <p14:creationId xmlns:p14="http://schemas.microsoft.com/office/powerpoint/2010/main" val="4014397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4BA302-12D6-7840-A2F2-BFEC83B04D78}"/>
              </a:ext>
            </a:extLst>
          </p:cNvPr>
          <p:cNvSpPr>
            <a:spLocks noGrp="1"/>
          </p:cNvSpPr>
          <p:nvPr>
            <p:ph type="dt" sz="half" idx="10"/>
          </p:nvPr>
        </p:nvSpPr>
        <p:spPr/>
        <p:txBody>
          <a:bodyPr/>
          <a:lstStyle>
            <a:lvl1pPr>
              <a:defRPr/>
            </a:lvl1pPr>
          </a:lstStyle>
          <a:p>
            <a:pPr>
              <a:defRPr/>
            </a:pPr>
            <a:fld id="{D2D3DA66-3EC2-D243-A63A-2DA99ADF71DD}" type="datetimeFigureOut">
              <a:rPr lang="en-US"/>
              <a:pPr>
                <a:defRPr/>
              </a:pPr>
              <a:t>7/26/24</a:t>
            </a:fld>
            <a:endParaRPr lang="en-US"/>
          </a:p>
        </p:txBody>
      </p:sp>
      <p:sp>
        <p:nvSpPr>
          <p:cNvPr id="5" name="Footer Placeholder 4">
            <a:extLst>
              <a:ext uri="{FF2B5EF4-FFF2-40B4-BE49-F238E27FC236}">
                <a16:creationId xmlns:a16="http://schemas.microsoft.com/office/drawing/2014/main" id="{98C0DAE1-88F7-2D4A-ACA7-684301DAA3B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2004FBD-4FCB-BA4F-AF36-84C467FF008A}"/>
              </a:ext>
            </a:extLst>
          </p:cNvPr>
          <p:cNvSpPr>
            <a:spLocks noGrp="1"/>
          </p:cNvSpPr>
          <p:nvPr>
            <p:ph type="sldNum" sz="quarter" idx="12"/>
          </p:nvPr>
        </p:nvSpPr>
        <p:spPr/>
        <p:txBody>
          <a:bodyPr/>
          <a:lstStyle>
            <a:lvl1pPr>
              <a:defRPr/>
            </a:lvl1pPr>
          </a:lstStyle>
          <a:p>
            <a:pPr>
              <a:defRPr/>
            </a:pPr>
            <a:fld id="{3484DE93-34B0-9944-8DD5-550950E9B113}" type="slidenum">
              <a:rPr lang="en-US" altLang="en-US"/>
              <a:pPr>
                <a:defRPr/>
              </a:pPr>
              <a:t>‹#›</a:t>
            </a:fld>
            <a:endParaRPr lang="en-US" altLang="en-US"/>
          </a:p>
        </p:txBody>
      </p:sp>
    </p:spTree>
    <p:extLst>
      <p:ext uri="{BB962C8B-B14F-4D97-AF65-F5344CB8AC3E}">
        <p14:creationId xmlns:p14="http://schemas.microsoft.com/office/powerpoint/2010/main" val="304366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B271EB0-7D7F-BC43-AD1C-49AD03CF1C9A}"/>
              </a:ext>
            </a:extLst>
          </p:cNvPr>
          <p:cNvSpPr>
            <a:spLocks noGrp="1"/>
          </p:cNvSpPr>
          <p:nvPr>
            <p:ph type="dt" sz="half" idx="10"/>
          </p:nvPr>
        </p:nvSpPr>
        <p:spPr/>
        <p:txBody>
          <a:bodyPr/>
          <a:lstStyle>
            <a:lvl1pPr>
              <a:defRPr/>
            </a:lvl1pPr>
          </a:lstStyle>
          <a:p>
            <a:pPr>
              <a:defRPr/>
            </a:pPr>
            <a:fld id="{49B26C5A-1E60-4248-ABFB-711F979B0719}" type="datetimeFigureOut">
              <a:rPr lang="en-US"/>
              <a:pPr>
                <a:defRPr/>
              </a:pPr>
              <a:t>7/26/24</a:t>
            </a:fld>
            <a:endParaRPr lang="en-US"/>
          </a:p>
        </p:txBody>
      </p:sp>
      <p:sp>
        <p:nvSpPr>
          <p:cNvPr id="6" name="Footer Placeholder 4">
            <a:extLst>
              <a:ext uri="{FF2B5EF4-FFF2-40B4-BE49-F238E27FC236}">
                <a16:creationId xmlns:a16="http://schemas.microsoft.com/office/drawing/2014/main" id="{9C980696-93C4-074F-8DC1-3633A752D0F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B79E2AD-A1A4-0343-8364-DB7E980BB78E}"/>
              </a:ext>
            </a:extLst>
          </p:cNvPr>
          <p:cNvSpPr>
            <a:spLocks noGrp="1"/>
          </p:cNvSpPr>
          <p:nvPr>
            <p:ph type="sldNum" sz="quarter" idx="12"/>
          </p:nvPr>
        </p:nvSpPr>
        <p:spPr/>
        <p:txBody>
          <a:bodyPr/>
          <a:lstStyle>
            <a:lvl1pPr>
              <a:defRPr/>
            </a:lvl1pPr>
          </a:lstStyle>
          <a:p>
            <a:pPr>
              <a:defRPr/>
            </a:pPr>
            <a:fld id="{3D37127B-85FB-5A4F-B3E8-B913C740D5E6}" type="slidenum">
              <a:rPr lang="en-US" altLang="en-US"/>
              <a:pPr>
                <a:defRPr/>
              </a:pPr>
              <a:t>‹#›</a:t>
            </a:fld>
            <a:endParaRPr lang="en-US" altLang="en-US"/>
          </a:p>
        </p:txBody>
      </p:sp>
    </p:spTree>
    <p:extLst>
      <p:ext uri="{BB962C8B-B14F-4D97-AF65-F5344CB8AC3E}">
        <p14:creationId xmlns:p14="http://schemas.microsoft.com/office/powerpoint/2010/main" val="2942381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1FF3F71-41AE-094C-8A30-CE246D313D97}"/>
              </a:ext>
            </a:extLst>
          </p:cNvPr>
          <p:cNvSpPr>
            <a:spLocks noGrp="1"/>
          </p:cNvSpPr>
          <p:nvPr>
            <p:ph type="dt" sz="half" idx="10"/>
          </p:nvPr>
        </p:nvSpPr>
        <p:spPr/>
        <p:txBody>
          <a:bodyPr/>
          <a:lstStyle>
            <a:lvl1pPr>
              <a:defRPr/>
            </a:lvl1pPr>
          </a:lstStyle>
          <a:p>
            <a:pPr>
              <a:defRPr/>
            </a:pPr>
            <a:fld id="{2DBBC309-B0D9-9849-A82E-9D2DA91F0582}" type="datetimeFigureOut">
              <a:rPr lang="en-US"/>
              <a:pPr>
                <a:defRPr/>
              </a:pPr>
              <a:t>7/26/24</a:t>
            </a:fld>
            <a:endParaRPr lang="en-US"/>
          </a:p>
        </p:txBody>
      </p:sp>
      <p:sp>
        <p:nvSpPr>
          <p:cNvPr id="8" name="Footer Placeholder 4">
            <a:extLst>
              <a:ext uri="{FF2B5EF4-FFF2-40B4-BE49-F238E27FC236}">
                <a16:creationId xmlns:a16="http://schemas.microsoft.com/office/drawing/2014/main" id="{575C371D-55E0-484F-8D9D-BCC7C174DE4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130B5AF-FC24-2846-850A-72904176CE37}"/>
              </a:ext>
            </a:extLst>
          </p:cNvPr>
          <p:cNvSpPr>
            <a:spLocks noGrp="1"/>
          </p:cNvSpPr>
          <p:nvPr>
            <p:ph type="sldNum" sz="quarter" idx="12"/>
          </p:nvPr>
        </p:nvSpPr>
        <p:spPr/>
        <p:txBody>
          <a:bodyPr/>
          <a:lstStyle>
            <a:lvl1pPr>
              <a:defRPr/>
            </a:lvl1pPr>
          </a:lstStyle>
          <a:p>
            <a:pPr>
              <a:defRPr/>
            </a:pPr>
            <a:fld id="{BFA1A2FB-55D0-5C43-9BA0-4A7289D3EEB8}" type="slidenum">
              <a:rPr lang="en-US" altLang="en-US"/>
              <a:pPr>
                <a:defRPr/>
              </a:pPr>
              <a:t>‹#›</a:t>
            </a:fld>
            <a:endParaRPr lang="en-US" altLang="en-US"/>
          </a:p>
        </p:txBody>
      </p:sp>
    </p:spTree>
    <p:extLst>
      <p:ext uri="{BB962C8B-B14F-4D97-AF65-F5344CB8AC3E}">
        <p14:creationId xmlns:p14="http://schemas.microsoft.com/office/powerpoint/2010/main" val="19670114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E0404FB-299C-654A-B830-4F3A418B6208}"/>
              </a:ext>
            </a:extLst>
          </p:cNvPr>
          <p:cNvSpPr>
            <a:spLocks noGrp="1"/>
          </p:cNvSpPr>
          <p:nvPr>
            <p:ph type="dt" sz="half" idx="10"/>
          </p:nvPr>
        </p:nvSpPr>
        <p:spPr/>
        <p:txBody>
          <a:bodyPr/>
          <a:lstStyle>
            <a:lvl1pPr>
              <a:defRPr/>
            </a:lvl1pPr>
          </a:lstStyle>
          <a:p>
            <a:pPr>
              <a:defRPr/>
            </a:pPr>
            <a:fld id="{9143BED3-2E82-164E-B117-53FF1EEB4F48}" type="datetimeFigureOut">
              <a:rPr lang="en-US"/>
              <a:pPr>
                <a:defRPr/>
              </a:pPr>
              <a:t>7/26/24</a:t>
            </a:fld>
            <a:endParaRPr lang="en-US"/>
          </a:p>
        </p:txBody>
      </p:sp>
      <p:sp>
        <p:nvSpPr>
          <p:cNvPr id="4" name="Footer Placeholder 4">
            <a:extLst>
              <a:ext uri="{FF2B5EF4-FFF2-40B4-BE49-F238E27FC236}">
                <a16:creationId xmlns:a16="http://schemas.microsoft.com/office/drawing/2014/main" id="{FDCC69C9-E4E1-524E-9B0F-703872ADDB3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1E74F251-B578-B24C-B219-60D971AFB2D7}"/>
              </a:ext>
            </a:extLst>
          </p:cNvPr>
          <p:cNvSpPr>
            <a:spLocks noGrp="1"/>
          </p:cNvSpPr>
          <p:nvPr>
            <p:ph type="sldNum" sz="quarter" idx="12"/>
          </p:nvPr>
        </p:nvSpPr>
        <p:spPr/>
        <p:txBody>
          <a:bodyPr/>
          <a:lstStyle>
            <a:lvl1pPr>
              <a:defRPr/>
            </a:lvl1pPr>
          </a:lstStyle>
          <a:p>
            <a:pPr>
              <a:defRPr/>
            </a:pPr>
            <a:fld id="{5CD6BCAC-AF63-504A-8AF9-58255C051AD9}" type="slidenum">
              <a:rPr lang="en-US" altLang="en-US"/>
              <a:pPr>
                <a:defRPr/>
              </a:pPr>
              <a:t>‹#›</a:t>
            </a:fld>
            <a:endParaRPr lang="en-US" altLang="en-US"/>
          </a:p>
        </p:txBody>
      </p:sp>
    </p:spTree>
    <p:extLst>
      <p:ext uri="{BB962C8B-B14F-4D97-AF65-F5344CB8AC3E}">
        <p14:creationId xmlns:p14="http://schemas.microsoft.com/office/powerpoint/2010/main" val="30527059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AF0FE26-7C8A-D943-AA93-56855EA64C7C}"/>
              </a:ext>
            </a:extLst>
          </p:cNvPr>
          <p:cNvSpPr>
            <a:spLocks noGrp="1"/>
          </p:cNvSpPr>
          <p:nvPr>
            <p:ph type="dt" sz="half" idx="10"/>
          </p:nvPr>
        </p:nvSpPr>
        <p:spPr/>
        <p:txBody>
          <a:bodyPr/>
          <a:lstStyle>
            <a:lvl1pPr>
              <a:defRPr/>
            </a:lvl1pPr>
          </a:lstStyle>
          <a:p>
            <a:pPr>
              <a:defRPr/>
            </a:pPr>
            <a:fld id="{C7EAC245-E185-2941-8CC6-E7359DAF77E5}" type="datetimeFigureOut">
              <a:rPr lang="en-US"/>
              <a:pPr>
                <a:defRPr/>
              </a:pPr>
              <a:t>7/26/24</a:t>
            </a:fld>
            <a:endParaRPr lang="en-US"/>
          </a:p>
        </p:txBody>
      </p:sp>
      <p:sp>
        <p:nvSpPr>
          <p:cNvPr id="3" name="Footer Placeholder 4">
            <a:extLst>
              <a:ext uri="{FF2B5EF4-FFF2-40B4-BE49-F238E27FC236}">
                <a16:creationId xmlns:a16="http://schemas.microsoft.com/office/drawing/2014/main" id="{FF347E94-753C-B247-85E7-8217BFD1AC4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C6D8EA27-D989-684A-ACE2-985E762A3A2C}"/>
              </a:ext>
            </a:extLst>
          </p:cNvPr>
          <p:cNvSpPr>
            <a:spLocks noGrp="1"/>
          </p:cNvSpPr>
          <p:nvPr>
            <p:ph type="sldNum" sz="quarter" idx="12"/>
          </p:nvPr>
        </p:nvSpPr>
        <p:spPr/>
        <p:txBody>
          <a:bodyPr/>
          <a:lstStyle>
            <a:lvl1pPr>
              <a:defRPr/>
            </a:lvl1pPr>
          </a:lstStyle>
          <a:p>
            <a:pPr>
              <a:defRPr/>
            </a:pPr>
            <a:fld id="{24BA829F-68F8-324E-877B-A63365898967}" type="slidenum">
              <a:rPr lang="en-US" altLang="en-US"/>
              <a:pPr>
                <a:defRPr/>
              </a:pPr>
              <a:t>‹#›</a:t>
            </a:fld>
            <a:endParaRPr lang="en-US" altLang="en-US"/>
          </a:p>
        </p:txBody>
      </p:sp>
    </p:spTree>
    <p:extLst>
      <p:ext uri="{BB962C8B-B14F-4D97-AF65-F5344CB8AC3E}">
        <p14:creationId xmlns:p14="http://schemas.microsoft.com/office/powerpoint/2010/main" val="30115648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F73A184-A2F5-994F-89F6-0C9553AB0697}"/>
              </a:ext>
            </a:extLst>
          </p:cNvPr>
          <p:cNvSpPr>
            <a:spLocks noGrp="1"/>
          </p:cNvSpPr>
          <p:nvPr>
            <p:ph type="dt" sz="half" idx="10"/>
          </p:nvPr>
        </p:nvSpPr>
        <p:spPr/>
        <p:txBody>
          <a:bodyPr/>
          <a:lstStyle>
            <a:lvl1pPr>
              <a:defRPr/>
            </a:lvl1pPr>
          </a:lstStyle>
          <a:p>
            <a:pPr>
              <a:defRPr/>
            </a:pPr>
            <a:fld id="{9F1A85E6-4172-B447-B6EB-E7B286D558DD}" type="datetimeFigureOut">
              <a:rPr lang="en-US"/>
              <a:pPr>
                <a:defRPr/>
              </a:pPr>
              <a:t>7/26/24</a:t>
            </a:fld>
            <a:endParaRPr lang="en-US"/>
          </a:p>
        </p:txBody>
      </p:sp>
      <p:sp>
        <p:nvSpPr>
          <p:cNvPr id="6" name="Footer Placeholder 4">
            <a:extLst>
              <a:ext uri="{FF2B5EF4-FFF2-40B4-BE49-F238E27FC236}">
                <a16:creationId xmlns:a16="http://schemas.microsoft.com/office/drawing/2014/main" id="{9DDB8805-3874-9C41-8C36-385350DC116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EC9B453-0DA9-F54F-8409-3FF330768FE6}"/>
              </a:ext>
            </a:extLst>
          </p:cNvPr>
          <p:cNvSpPr>
            <a:spLocks noGrp="1"/>
          </p:cNvSpPr>
          <p:nvPr>
            <p:ph type="sldNum" sz="quarter" idx="12"/>
          </p:nvPr>
        </p:nvSpPr>
        <p:spPr/>
        <p:txBody>
          <a:bodyPr/>
          <a:lstStyle>
            <a:lvl1pPr>
              <a:defRPr/>
            </a:lvl1pPr>
          </a:lstStyle>
          <a:p>
            <a:pPr>
              <a:defRPr/>
            </a:pPr>
            <a:fld id="{9C7D05DE-F67A-7644-BB21-57BAC7801E43}" type="slidenum">
              <a:rPr lang="en-US" altLang="en-US"/>
              <a:pPr>
                <a:defRPr/>
              </a:pPr>
              <a:t>‹#›</a:t>
            </a:fld>
            <a:endParaRPr lang="en-US" altLang="en-US"/>
          </a:p>
        </p:txBody>
      </p:sp>
    </p:spTree>
    <p:extLst>
      <p:ext uri="{BB962C8B-B14F-4D97-AF65-F5344CB8AC3E}">
        <p14:creationId xmlns:p14="http://schemas.microsoft.com/office/powerpoint/2010/main" val="708857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AC80C1E-5658-C244-9B25-47BAFA33D531}"/>
              </a:ext>
            </a:extLst>
          </p:cNvPr>
          <p:cNvSpPr>
            <a:spLocks noGrp="1"/>
          </p:cNvSpPr>
          <p:nvPr>
            <p:ph type="dt" sz="half" idx="10"/>
          </p:nvPr>
        </p:nvSpPr>
        <p:spPr/>
        <p:txBody>
          <a:bodyPr/>
          <a:lstStyle>
            <a:lvl1pPr>
              <a:defRPr/>
            </a:lvl1pPr>
          </a:lstStyle>
          <a:p>
            <a:pPr>
              <a:defRPr/>
            </a:pPr>
            <a:fld id="{98E773DE-AC26-F942-9CB0-4ED51C518CA5}" type="datetimeFigureOut">
              <a:rPr lang="en-US"/>
              <a:pPr>
                <a:defRPr/>
              </a:pPr>
              <a:t>7/26/24</a:t>
            </a:fld>
            <a:endParaRPr lang="en-US"/>
          </a:p>
        </p:txBody>
      </p:sp>
      <p:sp>
        <p:nvSpPr>
          <p:cNvPr id="6" name="Footer Placeholder 4">
            <a:extLst>
              <a:ext uri="{FF2B5EF4-FFF2-40B4-BE49-F238E27FC236}">
                <a16:creationId xmlns:a16="http://schemas.microsoft.com/office/drawing/2014/main" id="{1F14841F-0E69-9545-A949-B95D9462DB0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EBF156B-7F23-9D41-8999-84DB9BBA5D36}"/>
              </a:ext>
            </a:extLst>
          </p:cNvPr>
          <p:cNvSpPr>
            <a:spLocks noGrp="1"/>
          </p:cNvSpPr>
          <p:nvPr>
            <p:ph type="sldNum" sz="quarter" idx="12"/>
          </p:nvPr>
        </p:nvSpPr>
        <p:spPr/>
        <p:txBody>
          <a:bodyPr/>
          <a:lstStyle>
            <a:lvl1pPr>
              <a:defRPr/>
            </a:lvl1pPr>
          </a:lstStyle>
          <a:p>
            <a:pPr>
              <a:defRPr/>
            </a:pPr>
            <a:fld id="{8B5889C3-EFBA-B44D-9EEF-A10071E6E108}" type="slidenum">
              <a:rPr lang="en-US" altLang="en-US"/>
              <a:pPr>
                <a:defRPr/>
              </a:pPr>
              <a:t>‹#›</a:t>
            </a:fld>
            <a:endParaRPr lang="en-US" altLang="en-US"/>
          </a:p>
        </p:txBody>
      </p:sp>
    </p:spTree>
    <p:extLst>
      <p:ext uri="{BB962C8B-B14F-4D97-AF65-F5344CB8AC3E}">
        <p14:creationId xmlns:p14="http://schemas.microsoft.com/office/powerpoint/2010/main" val="5454895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620F45-F1FF-A44E-ADF6-EFE9E73B47F7}"/>
              </a:ext>
            </a:extLst>
          </p:cNvPr>
          <p:cNvSpPr>
            <a:spLocks noGrp="1"/>
          </p:cNvSpPr>
          <p:nvPr>
            <p:ph type="dt" sz="half" idx="10"/>
          </p:nvPr>
        </p:nvSpPr>
        <p:spPr/>
        <p:txBody>
          <a:bodyPr/>
          <a:lstStyle>
            <a:lvl1pPr>
              <a:defRPr/>
            </a:lvl1pPr>
          </a:lstStyle>
          <a:p>
            <a:pPr>
              <a:defRPr/>
            </a:pPr>
            <a:fld id="{4D0C4277-C4B6-864E-9A51-694B097FF081}" type="datetimeFigureOut">
              <a:rPr lang="en-US"/>
              <a:pPr>
                <a:defRPr/>
              </a:pPr>
              <a:t>7/26/24</a:t>
            </a:fld>
            <a:endParaRPr lang="en-US"/>
          </a:p>
        </p:txBody>
      </p:sp>
      <p:sp>
        <p:nvSpPr>
          <p:cNvPr id="5" name="Footer Placeholder 4">
            <a:extLst>
              <a:ext uri="{FF2B5EF4-FFF2-40B4-BE49-F238E27FC236}">
                <a16:creationId xmlns:a16="http://schemas.microsoft.com/office/drawing/2014/main" id="{683B06EA-66A5-A14A-BD66-EE83AFF45FE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7FA87C1-4E3C-904B-A7E4-0B8A6B20B091}"/>
              </a:ext>
            </a:extLst>
          </p:cNvPr>
          <p:cNvSpPr>
            <a:spLocks noGrp="1"/>
          </p:cNvSpPr>
          <p:nvPr>
            <p:ph type="sldNum" sz="quarter" idx="12"/>
          </p:nvPr>
        </p:nvSpPr>
        <p:spPr/>
        <p:txBody>
          <a:bodyPr/>
          <a:lstStyle>
            <a:lvl1pPr>
              <a:defRPr/>
            </a:lvl1pPr>
          </a:lstStyle>
          <a:p>
            <a:pPr>
              <a:defRPr/>
            </a:pPr>
            <a:fld id="{07030BFB-4445-8D4A-A195-98C063865EC3}" type="slidenum">
              <a:rPr lang="en-US" altLang="en-US"/>
              <a:pPr>
                <a:defRPr/>
              </a:pPr>
              <a:t>‹#›</a:t>
            </a:fld>
            <a:endParaRPr lang="en-US" altLang="en-US"/>
          </a:p>
        </p:txBody>
      </p:sp>
    </p:spTree>
    <p:extLst>
      <p:ext uri="{BB962C8B-B14F-4D97-AF65-F5344CB8AC3E}">
        <p14:creationId xmlns:p14="http://schemas.microsoft.com/office/powerpoint/2010/main" val="3639581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66B5EE-BF95-2C4F-A95C-92AE8434D8B4}"/>
              </a:ext>
            </a:extLst>
          </p:cNvPr>
          <p:cNvSpPr>
            <a:spLocks noGrp="1"/>
          </p:cNvSpPr>
          <p:nvPr>
            <p:ph type="dt" sz="half" idx="10"/>
          </p:nvPr>
        </p:nvSpPr>
        <p:spPr/>
        <p:txBody>
          <a:bodyPr/>
          <a:lstStyle>
            <a:lvl1pPr>
              <a:defRPr/>
            </a:lvl1pPr>
          </a:lstStyle>
          <a:p>
            <a:pPr>
              <a:defRPr/>
            </a:pPr>
            <a:fld id="{041B589C-3C4B-6645-8844-794E4ADFDFDF}" type="datetimeFigureOut">
              <a:rPr lang="en-US"/>
              <a:pPr>
                <a:defRPr/>
              </a:pPr>
              <a:t>7/26/24</a:t>
            </a:fld>
            <a:endParaRPr lang="en-US"/>
          </a:p>
        </p:txBody>
      </p:sp>
      <p:sp>
        <p:nvSpPr>
          <p:cNvPr id="5" name="Footer Placeholder 4">
            <a:extLst>
              <a:ext uri="{FF2B5EF4-FFF2-40B4-BE49-F238E27FC236}">
                <a16:creationId xmlns:a16="http://schemas.microsoft.com/office/drawing/2014/main" id="{81A5BE4D-D2ED-854C-82C6-20C0BDD1907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7CD04AE-2721-1C46-9277-300752FF7727}"/>
              </a:ext>
            </a:extLst>
          </p:cNvPr>
          <p:cNvSpPr>
            <a:spLocks noGrp="1"/>
          </p:cNvSpPr>
          <p:nvPr>
            <p:ph type="sldNum" sz="quarter" idx="12"/>
          </p:nvPr>
        </p:nvSpPr>
        <p:spPr/>
        <p:txBody>
          <a:bodyPr/>
          <a:lstStyle>
            <a:lvl1pPr>
              <a:defRPr/>
            </a:lvl1pPr>
          </a:lstStyle>
          <a:p>
            <a:pPr>
              <a:defRPr/>
            </a:pPr>
            <a:fld id="{28B12F94-817B-2048-B44E-9B082504F848}" type="slidenum">
              <a:rPr lang="en-US" altLang="en-US"/>
              <a:pPr>
                <a:defRPr/>
              </a:pPr>
              <a:t>‹#›</a:t>
            </a:fld>
            <a:endParaRPr lang="en-US" altLang="en-US"/>
          </a:p>
        </p:txBody>
      </p:sp>
    </p:spTree>
    <p:extLst>
      <p:ext uri="{BB962C8B-B14F-4D97-AF65-F5344CB8AC3E}">
        <p14:creationId xmlns:p14="http://schemas.microsoft.com/office/powerpoint/2010/main" val="426815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A30DA4-AE53-C772-5B53-06FD760F4C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C15A96-B808-3BDF-D5E2-EAFE959FD1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4C05D6-1BBD-8BA2-FC03-7636F6583C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F4F625-E371-5D46-A5D1-92ADD8436D64}" type="datetimeFigureOut">
              <a:rPr lang="en-US" smtClean="0"/>
              <a:t>7/26/24</a:t>
            </a:fld>
            <a:endParaRPr lang="en-US"/>
          </a:p>
        </p:txBody>
      </p:sp>
      <p:sp>
        <p:nvSpPr>
          <p:cNvPr id="5" name="Footer Placeholder 4">
            <a:extLst>
              <a:ext uri="{FF2B5EF4-FFF2-40B4-BE49-F238E27FC236}">
                <a16:creationId xmlns:a16="http://schemas.microsoft.com/office/drawing/2014/main" id="{263A3C5C-267E-0AD5-E026-C961789985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8FC5939-A260-D8DB-1039-B43F0D061D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505E07-1D2E-314C-A53C-88B7C9F03F15}" type="slidenum">
              <a:rPr lang="en-US" smtClean="0"/>
              <a:t>‹#›</a:t>
            </a:fld>
            <a:endParaRPr lang="en-US"/>
          </a:p>
        </p:txBody>
      </p:sp>
    </p:spTree>
    <p:extLst>
      <p:ext uri="{BB962C8B-B14F-4D97-AF65-F5344CB8AC3E}">
        <p14:creationId xmlns:p14="http://schemas.microsoft.com/office/powerpoint/2010/main" val="1191117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60C74AA-8DAE-0543-9AA4-2F9DF4347EC1}"/>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0E280701-5DD5-C749-B538-D9A24878FA00}"/>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B2883A28-D101-234B-A503-F5DC177DCDA4}"/>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ＭＳ Ｐゴシック" pitchFamily="8" charset="-128"/>
              </a:defRPr>
            </a:lvl1pPr>
          </a:lstStyle>
          <a:p>
            <a:pPr>
              <a:defRPr/>
            </a:pPr>
            <a:fld id="{1C9805F9-8F3F-C24D-A77B-5E7019E4239E}" type="datetimeFigureOut">
              <a:rPr lang="en-US"/>
              <a:pPr>
                <a:defRPr/>
              </a:pPr>
              <a:t>7/26/24</a:t>
            </a:fld>
            <a:endParaRPr lang="en-US"/>
          </a:p>
        </p:txBody>
      </p:sp>
      <p:sp>
        <p:nvSpPr>
          <p:cNvPr id="5" name="Footer Placeholder 4">
            <a:extLst>
              <a:ext uri="{FF2B5EF4-FFF2-40B4-BE49-F238E27FC236}">
                <a16:creationId xmlns:a16="http://schemas.microsoft.com/office/drawing/2014/main" id="{2DD530FF-9C8E-1B48-9E3D-5DD5AC7C9690}"/>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C6EA38A2-45A8-1F4C-B909-D5F6AE769FE8}"/>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EF80E309-8A42-1049-BEDF-A828B8EFDBF0}" type="slidenum">
              <a:rPr lang="en-US" altLang="en-US"/>
              <a:pPr>
                <a:defRPr/>
              </a:pPr>
              <a:t>‹#›</a:t>
            </a:fld>
            <a:endParaRPr lang="en-US" altLang="en-US"/>
          </a:p>
        </p:txBody>
      </p:sp>
    </p:spTree>
    <p:extLst>
      <p:ext uri="{BB962C8B-B14F-4D97-AF65-F5344CB8AC3E}">
        <p14:creationId xmlns:p14="http://schemas.microsoft.com/office/powerpoint/2010/main" val="3532009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F72EFA-F5F0-3268-0F50-1ABCB62AA7B7}"/>
              </a:ext>
            </a:extLst>
          </p:cNvPr>
          <p:cNvSpPr txBox="1"/>
          <p:nvPr/>
        </p:nvSpPr>
        <p:spPr>
          <a:xfrm>
            <a:off x="189572" y="189571"/>
            <a:ext cx="3880624" cy="523220"/>
          </a:xfrm>
          <a:prstGeom prst="rect">
            <a:avLst/>
          </a:prstGeom>
          <a:noFill/>
        </p:spPr>
        <p:txBody>
          <a:bodyPr wrap="square" rtlCol="0">
            <a:spAutoFit/>
          </a:bodyPr>
          <a:lstStyle/>
          <a:p>
            <a:r>
              <a:rPr lang="en-US" sz="2800" b="1" dirty="0">
                <a:solidFill>
                  <a:schemeClr val="bg1"/>
                </a:solidFill>
              </a:rPr>
              <a:t>POP ART</a:t>
            </a:r>
          </a:p>
        </p:txBody>
      </p:sp>
      <p:pic>
        <p:nvPicPr>
          <p:cNvPr id="5" name="Picture 4">
            <a:extLst>
              <a:ext uri="{FF2B5EF4-FFF2-40B4-BE49-F238E27FC236}">
                <a16:creationId xmlns:a16="http://schemas.microsoft.com/office/drawing/2014/main" id="{C397D49A-D81C-177B-19AD-5AD575744820}"/>
              </a:ext>
            </a:extLst>
          </p:cNvPr>
          <p:cNvPicPr>
            <a:picLocks noChangeAspect="1"/>
          </p:cNvPicPr>
          <p:nvPr/>
        </p:nvPicPr>
        <p:blipFill>
          <a:blip r:embed="rId2"/>
          <a:stretch>
            <a:fillRect/>
          </a:stretch>
        </p:blipFill>
        <p:spPr>
          <a:xfrm>
            <a:off x="1830891" y="1176496"/>
            <a:ext cx="3903568" cy="4773790"/>
          </a:xfrm>
          <a:prstGeom prst="rect">
            <a:avLst/>
          </a:prstGeom>
        </p:spPr>
      </p:pic>
      <p:pic>
        <p:nvPicPr>
          <p:cNvPr id="7" name="Picture 1">
            <a:extLst>
              <a:ext uri="{FF2B5EF4-FFF2-40B4-BE49-F238E27FC236}">
                <a16:creationId xmlns:a16="http://schemas.microsoft.com/office/drawing/2014/main" id="{E1921C6D-7D1C-478D-BB3C-380ED6B3A02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51033" y="288660"/>
            <a:ext cx="4410075"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09DF6D6C-25FE-912D-5DEE-6395663E4E25}"/>
              </a:ext>
            </a:extLst>
          </p:cNvPr>
          <p:cNvPicPr>
            <a:picLocks noChangeAspect="1"/>
          </p:cNvPicPr>
          <p:nvPr/>
        </p:nvPicPr>
        <p:blipFill>
          <a:blip r:embed="rId4"/>
          <a:stretch>
            <a:fillRect/>
          </a:stretch>
        </p:blipFill>
        <p:spPr>
          <a:xfrm>
            <a:off x="5951033" y="3357084"/>
            <a:ext cx="4410076" cy="3245816"/>
          </a:xfrm>
          <a:prstGeom prst="rect">
            <a:avLst/>
          </a:prstGeom>
        </p:spPr>
      </p:pic>
      <p:pic>
        <p:nvPicPr>
          <p:cNvPr id="4" name="Picture 3">
            <a:extLst>
              <a:ext uri="{FF2B5EF4-FFF2-40B4-BE49-F238E27FC236}">
                <a16:creationId xmlns:a16="http://schemas.microsoft.com/office/drawing/2014/main" id="{3FE5D0CA-1940-3FFA-732D-FF8F30283837}"/>
              </a:ext>
            </a:extLst>
          </p:cNvPr>
          <p:cNvPicPr>
            <a:picLocks noChangeAspect="1"/>
          </p:cNvPicPr>
          <p:nvPr/>
        </p:nvPicPr>
        <p:blipFill>
          <a:blip r:embed="rId5"/>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2282612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69D578B-74D8-404A-8FB9-5DE8046D7C80}"/>
              </a:ext>
            </a:extLst>
          </p:cNvPr>
          <p:cNvSpPr txBox="1">
            <a:spLocks/>
          </p:cNvSpPr>
          <p:nvPr/>
        </p:nvSpPr>
        <p:spPr bwMode="auto">
          <a:xfrm>
            <a:off x="4293362" y="5802268"/>
            <a:ext cx="3981355" cy="1340741"/>
          </a:xfrm>
          <a:prstGeom prst="rect">
            <a:avLst/>
          </a:prstGeom>
          <a:noFill/>
          <a:ln w="9525">
            <a:noFill/>
            <a:miter lim="800000"/>
            <a:headEnd/>
            <a:tailEnd/>
          </a:ln>
        </p:spPr>
        <p:txBody>
          <a:bodyPr anchor="ctr"/>
          <a:lstStyle/>
          <a:p>
            <a:pPr algn="ctr" eaLnBrk="1" hangingPunct="1">
              <a:defRPr/>
            </a:pPr>
            <a:r>
              <a:rPr lang="en-US" dirty="0">
                <a:solidFill>
                  <a:schemeClr val="bg1"/>
                </a:solidFill>
                <a:latin typeface="+mj-lt"/>
                <a:ea typeface="ＭＳ Ｐゴシック" charset="0"/>
                <a:cs typeface="ＭＳ Ｐゴシック" charset="0"/>
              </a:rPr>
              <a:t>Ernesto “Che” Guevara and Fidel Castro</a:t>
            </a:r>
            <a:endParaRPr lang="en-US" dirty="0">
              <a:solidFill>
                <a:schemeClr val="bg1"/>
              </a:solidFill>
              <a:latin typeface="+mj-lt"/>
              <a:ea typeface="ＭＳ Ｐゴシック" pitchFamily="8" charset="-128"/>
              <a:cs typeface="ＭＳ Ｐゴシック" charset="0"/>
            </a:endParaRPr>
          </a:p>
        </p:txBody>
      </p:sp>
      <p:sp>
        <p:nvSpPr>
          <p:cNvPr id="16389" name="Title 1">
            <a:extLst>
              <a:ext uri="{FF2B5EF4-FFF2-40B4-BE49-F238E27FC236}">
                <a16:creationId xmlns:a16="http://schemas.microsoft.com/office/drawing/2014/main" id="{27F36540-8612-6E47-AAF9-F2AFF27345C4}"/>
              </a:ext>
            </a:extLst>
          </p:cNvPr>
          <p:cNvSpPr txBox="1">
            <a:spLocks/>
          </p:cNvSpPr>
          <p:nvPr/>
        </p:nvSpPr>
        <p:spPr bwMode="auto">
          <a:xfrm>
            <a:off x="1523493" y="-47170"/>
            <a:ext cx="9144000"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u="sng" dirty="0">
                <a:solidFill>
                  <a:schemeClr val="bg1"/>
                </a:solidFill>
              </a:rPr>
              <a:t>REVOLUTION</a:t>
            </a:r>
          </a:p>
          <a:p>
            <a:pPr algn="ctr" eaLnBrk="1" hangingPunct="1">
              <a:spcBef>
                <a:spcPct val="0"/>
              </a:spcBef>
              <a:buFontTx/>
              <a:buNone/>
            </a:pPr>
            <a:r>
              <a:rPr lang="en-US" altLang="en-US" sz="1800" dirty="0">
                <a:solidFill>
                  <a:schemeClr val="bg1"/>
                </a:solidFill>
              </a:rPr>
              <a:t>Cuban Revolution of 1959</a:t>
            </a:r>
            <a:endParaRPr lang="en-US" altLang="en-US" sz="1600" dirty="0">
              <a:solidFill>
                <a:schemeClr val="bg1"/>
              </a:solidFill>
            </a:endParaRPr>
          </a:p>
        </p:txBody>
      </p:sp>
      <p:pic>
        <p:nvPicPr>
          <p:cNvPr id="4" name="Picture 3">
            <a:extLst>
              <a:ext uri="{FF2B5EF4-FFF2-40B4-BE49-F238E27FC236}">
                <a16:creationId xmlns:a16="http://schemas.microsoft.com/office/drawing/2014/main" id="{B7DDDAB7-0553-A567-052E-B2E67FF3F736}"/>
              </a:ext>
            </a:extLst>
          </p:cNvPr>
          <p:cNvPicPr>
            <a:picLocks noChangeAspect="1"/>
          </p:cNvPicPr>
          <p:nvPr/>
        </p:nvPicPr>
        <p:blipFill>
          <a:blip r:embed="rId2"/>
          <a:stretch>
            <a:fillRect/>
          </a:stretch>
        </p:blipFill>
        <p:spPr>
          <a:xfrm>
            <a:off x="2034153" y="874692"/>
            <a:ext cx="8122681" cy="5407384"/>
          </a:xfrm>
          <a:prstGeom prst="rect">
            <a:avLst/>
          </a:prstGeom>
        </p:spPr>
      </p:pic>
      <p:pic>
        <p:nvPicPr>
          <p:cNvPr id="2" name="Picture 1">
            <a:extLst>
              <a:ext uri="{FF2B5EF4-FFF2-40B4-BE49-F238E27FC236}">
                <a16:creationId xmlns:a16="http://schemas.microsoft.com/office/drawing/2014/main" id="{1B432D04-4E09-FF47-8BB8-0714AF0D4D90}"/>
              </a:ext>
            </a:extLst>
          </p:cNvPr>
          <p:cNvPicPr>
            <a:picLocks noChangeAspect="1"/>
          </p:cNvPicPr>
          <p:nvPr/>
        </p:nvPicPr>
        <p:blipFill>
          <a:blip r:embed="rId3"/>
          <a:stretch>
            <a:fillRect/>
          </a:stretch>
        </p:blipFill>
        <p:spPr>
          <a:xfrm>
            <a:off x="10783228" y="189571"/>
            <a:ext cx="1219200" cy="4191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DD2A7361-D44E-6441-8E72-2D17E8735E06}"/>
              </a:ext>
            </a:extLst>
          </p:cNvPr>
          <p:cNvSpPr txBox="1">
            <a:spLocks/>
          </p:cNvSpPr>
          <p:nvPr/>
        </p:nvSpPr>
        <p:spPr bwMode="auto">
          <a:xfrm>
            <a:off x="1021404" y="400328"/>
            <a:ext cx="10350230" cy="204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u="sng" dirty="0">
                <a:solidFill>
                  <a:schemeClr val="bg1"/>
                </a:solidFill>
              </a:rPr>
              <a:t>DICTATORSHIP</a:t>
            </a:r>
          </a:p>
          <a:p>
            <a:pPr algn="ctr" eaLnBrk="1" hangingPunct="1">
              <a:spcBef>
                <a:spcPct val="0"/>
              </a:spcBef>
              <a:buFontTx/>
              <a:buNone/>
            </a:pPr>
            <a:r>
              <a:rPr lang="en-US" altLang="en-US" sz="1800" dirty="0">
                <a:solidFill>
                  <a:schemeClr val="bg1"/>
                </a:solidFill>
              </a:rPr>
              <a:t>Brazil: Military dictatorship from 1964 to 1985</a:t>
            </a:r>
          </a:p>
          <a:p>
            <a:pPr algn="ctr" eaLnBrk="1" hangingPunct="1">
              <a:spcBef>
                <a:spcPct val="0"/>
              </a:spcBef>
              <a:buFontTx/>
              <a:buNone/>
            </a:pPr>
            <a:r>
              <a:rPr lang="en-US" altLang="en-US" sz="1800" dirty="0">
                <a:solidFill>
                  <a:schemeClr val="bg1"/>
                </a:solidFill>
              </a:rPr>
              <a:t>Chile: Dictatorship of Augusto Pinochet from 1973-1990</a:t>
            </a:r>
          </a:p>
          <a:p>
            <a:pPr algn="ctr" eaLnBrk="1" hangingPunct="1">
              <a:spcBef>
                <a:spcPct val="0"/>
              </a:spcBef>
              <a:buFontTx/>
              <a:buNone/>
            </a:pPr>
            <a:r>
              <a:rPr lang="en-US" altLang="en-US" sz="1800" dirty="0">
                <a:solidFill>
                  <a:schemeClr val="bg1"/>
                </a:solidFill>
              </a:rPr>
              <a:t>Argentina: Military dictatorship from 1976 to 1983</a:t>
            </a:r>
            <a:br>
              <a:rPr lang="en-US" altLang="en-US" sz="1800" dirty="0">
                <a:solidFill>
                  <a:schemeClr val="bg1"/>
                </a:solidFill>
              </a:rPr>
            </a:br>
            <a:endParaRPr lang="en-US" altLang="en-US" sz="1600" i="1" dirty="0">
              <a:solidFill>
                <a:schemeClr val="bg1"/>
              </a:solidFill>
            </a:endParaRPr>
          </a:p>
        </p:txBody>
      </p:sp>
      <p:pic>
        <p:nvPicPr>
          <p:cNvPr id="17410" name="Picture 1">
            <a:extLst>
              <a:ext uri="{FF2B5EF4-FFF2-40B4-BE49-F238E27FC236}">
                <a16:creationId xmlns:a16="http://schemas.microsoft.com/office/drawing/2014/main" id="{BACCF13A-D54C-CC4D-8D79-E3D34BD5178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24001" y="3040084"/>
            <a:ext cx="3408090" cy="2228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D99E177-4113-D4B2-53F5-D9F496CE5570}"/>
              </a:ext>
            </a:extLst>
          </p:cNvPr>
          <p:cNvPicPr>
            <a:picLocks noChangeAspect="1"/>
          </p:cNvPicPr>
          <p:nvPr/>
        </p:nvPicPr>
        <p:blipFill>
          <a:blip r:embed="rId3"/>
          <a:stretch>
            <a:fillRect/>
          </a:stretch>
        </p:blipFill>
        <p:spPr>
          <a:xfrm>
            <a:off x="6824300" y="3040084"/>
            <a:ext cx="3843700" cy="2370281"/>
          </a:xfrm>
          <a:prstGeom prst="rect">
            <a:avLst/>
          </a:prstGeom>
        </p:spPr>
      </p:pic>
      <p:pic>
        <p:nvPicPr>
          <p:cNvPr id="6" name="Picture 2" descr="http://msmonterossosfacebookpage.wikispaces.com/file/view/Pinochet2.jpg/147485709/400x543/Pinochet2.jpg">
            <a:extLst>
              <a:ext uri="{FF2B5EF4-FFF2-40B4-BE49-F238E27FC236}">
                <a16:creationId xmlns:a16="http://schemas.microsoft.com/office/drawing/2014/main" id="{B5C20AE1-B3A4-ABD0-EDA4-85BC97DC88C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07937" y="2103717"/>
            <a:ext cx="2776126" cy="376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699D8DA9-29EC-8148-A77B-5D3F5F9398BD}"/>
              </a:ext>
            </a:extLst>
          </p:cNvPr>
          <p:cNvPicPr>
            <a:picLocks noChangeAspect="1"/>
          </p:cNvPicPr>
          <p:nvPr/>
        </p:nvPicPr>
        <p:blipFill>
          <a:blip r:embed="rId5"/>
          <a:stretch>
            <a:fillRect/>
          </a:stretch>
        </p:blipFill>
        <p:spPr>
          <a:xfrm>
            <a:off x="10783228" y="189571"/>
            <a:ext cx="1219200" cy="4191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5FD619-5E1E-124D-0289-4B0FD94031A9}"/>
              </a:ext>
            </a:extLst>
          </p:cNvPr>
          <p:cNvSpPr>
            <a:spLocks noGrp="1"/>
          </p:cNvSpPr>
          <p:nvPr>
            <p:ph type="title"/>
          </p:nvPr>
        </p:nvSpPr>
        <p:spPr>
          <a:xfrm>
            <a:off x="8507463" y="5691918"/>
            <a:ext cx="3443845" cy="1691402"/>
          </a:xfrm>
        </p:spPr>
        <p:txBody>
          <a:bodyPr/>
          <a:lstStyle/>
          <a:p>
            <a:pPr eaLnBrk="1" hangingPunct="1"/>
            <a:r>
              <a:rPr lang="en-US" altLang="en-US" sz="1600" dirty="0">
                <a:solidFill>
                  <a:schemeClr val="bg1"/>
                </a:solidFill>
                <a:ea typeface="ＭＳ Ｐゴシック" panose="020B0600070205080204" pitchFamily="34" charset="-128"/>
              </a:rPr>
              <a:t>Alberto </a:t>
            </a:r>
            <a:r>
              <a:rPr lang="en-US" altLang="en-US" sz="1600" dirty="0" err="1">
                <a:solidFill>
                  <a:schemeClr val="bg1"/>
                </a:solidFill>
                <a:ea typeface="ＭＳ Ｐゴシック" panose="020B0600070205080204" pitchFamily="34" charset="-128"/>
              </a:rPr>
              <a:t>Korda</a:t>
            </a:r>
            <a:r>
              <a:rPr lang="en-US" altLang="en-US" sz="1600" dirty="0">
                <a:solidFill>
                  <a:schemeClr val="bg1"/>
                </a:solidFill>
                <a:ea typeface="ＭＳ Ｐゴシック" panose="020B0600070205080204" pitchFamily="34" charset="-128"/>
              </a:rPr>
              <a:t>,</a:t>
            </a:r>
            <a:r>
              <a:rPr lang="en-US" altLang="en-US" sz="1600" i="1" dirty="0">
                <a:solidFill>
                  <a:schemeClr val="bg1"/>
                </a:solidFill>
                <a:ea typeface="ＭＳ Ｐゴシック" panose="020B0600070205080204" pitchFamily="34" charset="-128"/>
              </a:rPr>
              <a:t> Heroic</a:t>
            </a:r>
            <a:r>
              <a:rPr lang="en-US" altLang="en-US" sz="1600" dirty="0">
                <a:solidFill>
                  <a:schemeClr val="bg1"/>
                </a:solidFill>
                <a:ea typeface="ＭＳ Ｐゴシック" panose="020B0600070205080204" pitchFamily="34" charset="-128"/>
              </a:rPr>
              <a:t> </a:t>
            </a:r>
            <a:r>
              <a:rPr lang="en-US" altLang="en-US" sz="1600" i="1" dirty="0">
                <a:solidFill>
                  <a:schemeClr val="bg1"/>
                </a:solidFill>
                <a:ea typeface="ＭＳ Ｐゴシック" panose="020B0600070205080204" pitchFamily="34" charset="-128"/>
              </a:rPr>
              <a:t>Guerrillero</a:t>
            </a:r>
            <a:r>
              <a:rPr lang="en-US" altLang="en-US" sz="1600" dirty="0">
                <a:solidFill>
                  <a:schemeClr val="bg1"/>
                </a:solidFill>
                <a:ea typeface="ＭＳ Ｐゴシック" panose="020B0600070205080204" pitchFamily="34" charset="-128"/>
              </a:rPr>
              <a:t>, 1960</a:t>
            </a:r>
          </a:p>
        </p:txBody>
      </p:sp>
      <p:pic>
        <p:nvPicPr>
          <p:cNvPr id="6" name="Picture 5">
            <a:extLst>
              <a:ext uri="{FF2B5EF4-FFF2-40B4-BE49-F238E27FC236}">
                <a16:creationId xmlns:a16="http://schemas.microsoft.com/office/drawing/2014/main" id="{DFEDCA3B-142E-99CA-66BC-F2088888F632}"/>
              </a:ext>
            </a:extLst>
          </p:cNvPr>
          <p:cNvPicPr>
            <a:picLocks noChangeAspect="1"/>
          </p:cNvPicPr>
          <p:nvPr/>
        </p:nvPicPr>
        <p:blipFill>
          <a:blip r:embed="rId2"/>
          <a:stretch>
            <a:fillRect/>
          </a:stretch>
        </p:blipFill>
        <p:spPr>
          <a:xfrm>
            <a:off x="1962614" y="589155"/>
            <a:ext cx="6268845" cy="6268845"/>
          </a:xfrm>
          <a:prstGeom prst="rect">
            <a:avLst/>
          </a:prstGeom>
        </p:spPr>
      </p:pic>
      <p:pic>
        <p:nvPicPr>
          <p:cNvPr id="2" name="Picture 1">
            <a:extLst>
              <a:ext uri="{FF2B5EF4-FFF2-40B4-BE49-F238E27FC236}">
                <a16:creationId xmlns:a16="http://schemas.microsoft.com/office/drawing/2014/main" id="{2206D7C6-4D1E-54CF-E12B-1DB6EDABAD24}"/>
              </a:ext>
            </a:extLst>
          </p:cNvPr>
          <p:cNvPicPr>
            <a:picLocks noChangeAspect="1"/>
          </p:cNvPicPr>
          <p:nvPr/>
        </p:nvPicPr>
        <p:blipFill>
          <a:blip r:embed="rId3"/>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1171023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2A3D4F-3D20-0E13-CB1E-2EBA00D3BFCF}"/>
              </a:ext>
            </a:extLst>
          </p:cNvPr>
          <p:cNvPicPr>
            <a:picLocks noChangeAspect="1"/>
          </p:cNvPicPr>
          <p:nvPr/>
        </p:nvPicPr>
        <p:blipFill>
          <a:blip r:embed="rId2"/>
          <a:stretch>
            <a:fillRect/>
          </a:stretch>
        </p:blipFill>
        <p:spPr>
          <a:xfrm>
            <a:off x="5519853" y="1371599"/>
            <a:ext cx="6354956" cy="4766217"/>
          </a:xfrm>
          <a:prstGeom prst="rect">
            <a:avLst/>
          </a:prstGeom>
        </p:spPr>
      </p:pic>
      <p:pic>
        <p:nvPicPr>
          <p:cNvPr id="3" name="Picture 2">
            <a:extLst>
              <a:ext uri="{FF2B5EF4-FFF2-40B4-BE49-F238E27FC236}">
                <a16:creationId xmlns:a16="http://schemas.microsoft.com/office/drawing/2014/main" id="{380758FB-EEF8-7772-5001-D7A67CD92190}"/>
              </a:ext>
            </a:extLst>
          </p:cNvPr>
          <p:cNvPicPr>
            <a:picLocks noChangeAspect="1"/>
          </p:cNvPicPr>
          <p:nvPr/>
        </p:nvPicPr>
        <p:blipFill>
          <a:blip r:embed="rId3"/>
          <a:stretch>
            <a:fillRect/>
          </a:stretch>
        </p:blipFill>
        <p:spPr>
          <a:xfrm>
            <a:off x="188951" y="1783731"/>
            <a:ext cx="5055839" cy="3791879"/>
          </a:xfrm>
          <a:prstGeom prst="rect">
            <a:avLst/>
          </a:prstGeom>
        </p:spPr>
      </p:pic>
      <p:pic>
        <p:nvPicPr>
          <p:cNvPr id="4" name="Picture 3">
            <a:extLst>
              <a:ext uri="{FF2B5EF4-FFF2-40B4-BE49-F238E27FC236}">
                <a16:creationId xmlns:a16="http://schemas.microsoft.com/office/drawing/2014/main" id="{6F5ADEED-C345-A313-5D55-DD15D242B227}"/>
              </a:ext>
            </a:extLst>
          </p:cNvPr>
          <p:cNvPicPr>
            <a:picLocks noChangeAspect="1"/>
          </p:cNvPicPr>
          <p:nvPr/>
        </p:nvPicPr>
        <p:blipFill>
          <a:blip r:embed="rId4"/>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1140752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AA8AD-2EBF-EB22-C6F2-1D46ACDC4A72}"/>
              </a:ext>
            </a:extLst>
          </p:cNvPr>
          <p:cNvSpPr>
            <a:spLocks noGrp="1"/>
          </p:cNvSpPr>
          <p:nvPr>
            <p:ph type="title"/>
          </p:nvPr>
        </p:nvSpPr>
        <p:spPr/>
        <p:txBody>
          <a:bodyPr/>
          <a:lstStyle/>
          <a:p>
            <a:r>
              <a:rPr lang="en-US" sz="2400" b="0" u="none" strike="noStrike" dirty="0" err="1">
                <a:solidFill>
                  <a:schemeClr val="bg1"/>
                </a:solidFill>
                <a:effectLst/>
                <a:latin typeface="Tate regular"/>
              </a:rPr>
              <a:t>Cildo</a:t>
            </a:r>
            <a:r>
              <a:rPr lang="en-US" sz="2400" b="0" u="none" strike="noStrike" dirty="0">
                <a:solidFill>
                  <a:schemeClr val="bg1"/>
                </a:solidFill>
                <a:effectLst/>
                <a:latin typeface="Tate regular"/>
              </a:rPr>
              <a:t> </a:t>
            </a:r>
            <a:r>
              <a:rPr lang="en-US" sz="2400" b="0" u="none" strike="noStrike" dirty="0" err="1">
                <a:solidFill>
                  <a:schemeClr val="bg1"/>
                </a:solidFill>
                <a:effectLst/>
                <a:latin typeface="Tate regular"/>
              </a:rPr>
              <a:t>Meireles</a:t>
            </a:r>
            <a:r>
              <a:rPr lang="en-US" sz="2400" b="0" u="none" strike="noStrike" dirty="0">
                <a:solidFill>
                  <a:schemeClr val="bg1"/>
                </a:solidFill>
                <a:effectLst/>
                <a:latin typeface="Tate regular"/>
              </a:rPr>
              <a:t>, </a:t>
            </a:r>
            <a:r>
              <a:rPr lang="en-US" sz="2400" b="0" i="1" u="none" strike="noStrike" dirty="0">
                <a:solidFill>
                  <a:schemeClr val="bg1"/>
                </a:solidFill>
                <a:effectLst/>
                <a:latin typeface="Tate regular"/>
              </a:rPr>
              <a:t>Insertions into Ideological Circuits, </a:t>
            </a:r>
            <a:r>
              <a:rPr lang="en-US" sz="2400" b="0" u="none" strike="noStrike" dirty="0">
                <a:solidFill>
                  <a:schemeClr val="bg1"/>
                </a:solidFill>
                <a:effectLst/>
                <a:latin typeface="Tate regular"/>
              </a:rPr>
              <a:t>1970</a:t>
            </a:r>
            <a:endParaRPr lang="en-US" sz="2400" dirty="0">
              <a:solidFill>
                <a:schemeClr val="bg1"/>
              </a:solidFill>
            </a:endParaRPr>
          </a:p>
        </p:txBody>
      </p:sp>
      <p:pic>
        <p:nvPicPr>
          <p:cNvPr id="4" name="Content Placeholder 3">
            <a:extLst>
              <a:ext uri="{FF2B5EF4-FFF2-40B4-BE49-F238E27FC236}">
                <a16:creationId xmlns:a16="http://schemas.microsoft.com/office/drawing/2014/main" id="{35B97EDF-3E04-4A34-2EE1-70FC210D81E9}"/>
              </a:ext>
            </a:extLst>
          </p:cNvPr>
          <p:cNvPicPr>
            <a:picLocks noGrp="1" noChangeAspect="1"/>
          </p:cNvPicPr>
          <p:nvPr>
            <p:ph idx="1"/>
          </p:nvPr>
        </p:nvPicPr>
        <p:blipFill>
          <a:blip r:embed="rId2"/>
          <a:stretch>
            <a:fillRect/>
          </a:stretch>
        </p:blipFill>
        <p:spPr>
          <a:xfrm>
            <a:off x="1832827" y="1417638"/>
            <a:ext cx="3586666" cy="2418438"/>
          </a:xfrm>
        </p:spPr>
      </p:pic>
      <p:pic>
        <p:nvPicPr>
          <p:cNvPr id="5" name="Picture 4">
            <a:extLst>
              <a:ext uri="{FF2B5EF4-FFF2-40B4-BE49-F238E27FC236}">
                <a16:creationId xmlns:a16="http://schemas.microsoft.com/office/drawing/2014/main" id="{730ABE67-C550-1FB0-C58B-41C2BCDD9BE2}"/>
              </a:ext>
            </a:extLst>
          </p:cNvPr>
          <p:cNvPicPr>
            <a:picLocks noChangeAspect="1"/>
          </p:cNvPicPr>
          <p:nvPr/>
        </p:nvPicPr>
        <p:blipFill>
          <a:blip r:embed="rId3"/>
          <a:stretch>
            <a:fillRect/>
          </a:stretch>
        </p:blipFill>
        <p:spPr>
          <a:xfrm>
            <a:off x="6244064" y="1417638"/>
            <a:ext cx="5052121" cy="4718681"/>
          </a:xfrm>
          <a:prstGeom prst="rect">
            <a:avLst/>
          </a:prstGeom>
        </p:spPr>
      </p:pic>
      <p:pic>
        <p:nvPicPr>
          <p:cNvPr id="6" name="Picture 5">
            <a:extLst>
              <a:ext uri="{FF2B5EF4-FFF2-40B4-BE49-F238E27FC236}">
                <a16:creationId xmlns:a16="http://schemas.microsoft.com/office/drawing/2014/main" id="{D85F9FAD-AA6E-77CB-8A68-70EA775D32F2}"/>
              </a:ext>
            </a:extLst>
          </p:cNvPr>
          <p:cNvPicPr>
            <a:picLocks noChangeAspect="1"/>
          </p:cNvPicPr>
          <p:nvPr/>
        </p:nvPicPr>
        <p:blipFill>
          <a:blip r:embed="rId4"/>
          <a:stretch>
            <a:fillRect/>
          </a:stretch>
        </p:blipFill>
        <p:spPr>
          <a:xfrm>
            <a:off x="2798864" y="4000002"/>
            <a:ext cx="1929253" cy="2359341"/>
          </a:xfrm>
          <a:prstGeom prst="rect">
            <a:avLst/>
          </a:prstGeom>
        </p:spPr>
      </p:pic>
      <p:pic>
        <p:nvPicPr>
          <p:cNvPr id="3" name="Picture 2">
            <a:extLst>
              <a:ext uri="{FF2B5EF4-FFF2-40B4-BE49-F238E27FC236}">
                <a16:creationId xmlns:a16="http://schemas.microsoft.com/office/drawing/2014/main" id="{627F463B-A517-0F38-AA41-2C1813303D8C}"/>
              </a:ext>
            </a:extLst>
          </p:cNvPr>
          <p:cNvPicPr>
            <a:picLocks noChangeAspect="1"/>
          </p:cNvPicPr>
          <p:nvPr/>
        </p:nvPicPr>
        <p:blipFill>
          <a:blip r:embed="rId5"/>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3757656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F53232-B9C5-8241-9758-69A89D116B1D}"/>
              </a:ext>
            </a:extLst>
          </p:cNvPr>
          <p:cNvSpPr/>
          <p:nvPr/>
        </p:nvSpPr>
        <p:spPr>
          <a:xfrm>
            <a:off x="2359922" y="4651514"/>
            <a:ext cx="1066800" cy="568325"/>
          </a:xfrm>
          <a:prstGeom prst="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pic>
        <p:nvPicPr>
          <p:cNvPr id="3" name="Picture 2">
            <a:extLst>
              <a:ext uri="{FF2B5EF4-FFF2-40B4-BE49-F238E27FC236}">
                <a16:creationId xmlns:a16="http://schemas.microsoft.com/office/drawing/2014/main" id="{1605F72C-DA08-121A-E45D-211BCF819CDC}"/>
              </a:ext>
            </a:extLst>
          </p:cNvPr>
          <p:cNvPicPr>
            <a:picLocks noChangeAspect="1"/>
          </p:cNvPicPr>
          <p:nvPr/>
        </p:nvPicPr>
        <p:blipFill>
          <a:blip r:embed="rId2"/>
          <a:stretch>
            <a:fillRect/>
          </a:stretch>
        </p:blipFill>
        <p:spPr>
          <a:xfrm>
            <a:off x="488156" y="0"/>
            <a:ext cx="5607844" cy="6858000"/>
          </a:xfrm>
          <a:prstGeom prst="rect">
            <a:avLst/>
          </a:prstGeom>
        </p:spPr>
      </p:pic>
      <p:sp>
        <p:nvSpPr>
          <p:cNvPr id="6" name="TextBox 5">
            <a:extLst>
              <a:ext uri="{FF2B5EF4-FFF2-40B4-BE49-F238E27FC236}">
                <a16:creationId xmlns:a16="http://schemas.microsoft.com/office/drawing/2014/main" id="{FB4F5424-38F5-351E-3582-FCBE7CFABC24}"/>
              </a:ext>
            </a:extLst>
          </p:cNvPr>
          <p:cNvSpPr txBox="1"/>
          <p:nvPr/>
        </p:nvSpPr>
        <p:spPr>
          <a:xfrm>
            <a:off x="6092284" y="1166842"/>
            <a:ext cx="6099716" cy="4524315"/>
          </a:xfrm>
          <a:prstGeom prst="rect">
            <a:avLst/>
          </a:prstGeom>
          <a:noFill/>
        </p:spPr>
        <p:txBody>
          <a:bodyPr wrap="square">
            <a:spAutoFit/>
          </a:bodyPr>
          <a:lstStyle/>
          <a:p>
            <a:pPr algn="l"/>
            <a:r>
              <a:rPr lang="en-US" b="0" i="0" u="none" strike="noStrike" dirty="0">
                <a:solidFill>
                  <a:schemeClr val="bg1"/>
                </a:solidFill>
                <a:effectLst/>
                <a:latin typeface="Tate regular"/>
              </a:rPr>
              <a:t>“The </a:t>
            </a:r>
            <a:r>
              <a:rPr lang="en-US" b="0" i="1" u="none" strike="noStrike" dirty="0">
                <a:solidFill>
                  <a:schemeClr val="bg1"/>
                </a:solidFill>
                <a:effectLst/>
                <a:latin typeface="Tate regular"/>
              </a:rPr>
              <a:t>Insertions into Ideological Circuits </a:t>
            </a:r>
            <a:r>
              <a:rPr lang="en-US" b="0" i="0" u="none" strike="noStrike" dirty="0">
                <a:solidFill>
                  <a:schemeClr val="bg1"/>
                </a:solidFill>
                <a:effectLst/>
                <a:latin typeface="Tate regular"/>
              </a:rPr>
              <a:t>arose out of the need to create a system for the circulation and exchange of information that did not depend on any kind of centralized control. This would be a form of language, a system essentially opposed to the media of press, radio and television – typical examples of media that actually reach an enormous audience, but in the circulation systems of which there is always a degree of control and channeling of the information inserted ... The way I conceived it, the </a:t>
            </a:r>
            <a:r>
              <a:rPr lang="en-US" b="0" i="1" u="none" strike="noStrike" dirty="0">
                <a:solidFill>
                  <a:schemeClr val="bg1"/>
                </a:solidFill>
                <a:effectLst/>
                <a:latin typeface="Tate regular"/>
              </a:rPr>
              <a:t>Insertions </a:t>
            </a:r>
            <a:r>
              <a:rPr lang="en-US" b="0" i="0" u="none" strike="noStrike" dirty="0">
                <a:solidFill>
                  <a:schemeClr val="bg1"/>
                </a:solidFill>
                <a:effectLst/>
                <a:latin typeface="Tate regular"/>
              </a:rPr>
              <a:t>would only exist to the extent that they ceased to be the work of just one person. The work only exists to the extent that other people participate in it. What also arises is the need for anonymity. By extension, the question of anonymity involves the question of ownership. When the object of art becomes a practice, it becomes something over which you can have no control or ownership. ’"</a:t>
            </a:r>
          </a:p>
          <a:p>
            <a:pPr algn="l"/>
            <a:r>
              <a:rPr lang="en-US" b="0" i="0" u="none" strike="noStrike" dirty="0">
                <a:solidFill>
                  <a:schemeClr val="bg1"/>
                </a:solidFill>
                <a:effectLst/>
                <a:latin typeface="Tate regular"/>
              </a:rPr>
              <a:t>(Quoted in Cameron, pp.110-12.)</a:t>
            </a:r>
          </a:p>
        </p:txBody>
      </p:sp>
      <p:pic>
        <p:nvPicPr>
          <p:cNvPr id="2" name="Picture 1">
            <a:extLst>
              <a:ext uri="{FF2B5EF4-FFF2-40B4-BE49-F238E27FC236}">
                <a16:creationId xmlns:a16="http://schemas.microsoft.com/office/drawing/2014/main" id="{02DCE158-50F8-119E-4A01-530F98BCB92F}"/>
              </a:ext>
            </a:extLst>
          </p:cNvPr>
          <p:cNvPicPr>
            <a:picLocks noChangeAspect="1"/>
          </p:cNvPicPr>
          <p:nvPr/>
        </p:nvPicPr>
        <p:blipFill>
          <a:blip r:embed="rId3"/>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2267693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7CFED239-6593-F248-AF3D-0B6ADFC0F0D0}"/>
              </a:ext>
            </a:extLst>
          </p:cNvPr>
          <p:cNvSpPr>
            <a:spLocks noGrp="1"/>
          </p:cNvSpPr>
          <p:nvPr>
            <p:ph type="title"/>
          </p:nvPr>
        </p:nvSpPr>
        <p:spPr>
          <a:xfrm>
            <a:off x="6585529" y="1734932"/>
            <a:ext cx="5118315" cy="3673142"/>
          </a:xfrm>
        </p:spPr>
        <p:txBody>
          <a:bodyPr/>
          <a:lstStyle/>
          <a:p>
            <a:pPr eaLnBrk="1" hangingPunct="1"/>
            <a:r>
              <a:rPr lang="en-US" altLang="en-US" sz="1800" dirty="0" err="1">
                <a:solidFill>
                  <a:schemeClr val="bg1"/>
                </a:solidFill>
                <a:ea typeface="ＭＳ Ｐゴシック" panose="020B0600070205080204" pitchFamily="34" charset="-128"/>
              </a:rPr>
              <a:t>Meireles</a:t>
            </a:r>
            <a:r>
              <a:rPr lang="en-US" altLang="en-US" sz="1800" dirty="0">
                <a:solidFill>
                  <a:schemeClr val="bg1"/>
                </a:solidFill>
                <a:ea typeface="ＭＳ Ｐゴシック" panose="020B0600070205080204" pitchFamily="34" charset="-128"/>
              </a:rPr>
              <a:t>, </a:t>
            </a:r>
            <a:r>
              <a:rPr lang="en-US" altLang="en-US" sz="1800" i="1" dirty="0">
                <a:solidFill>
                  <a:schemeClr val="bg1"/>
                </a:solidFill>
                <a:ea typeface="ＭＳ Ｐゴシック" panose="020B0600070205080204" pitchFamily="34" charset="-128"/>
              </a:rPr>
              <a:t>Insertions into Ideological Circuits: Coca-Cola Project</a:t>
            </a:r>
            <a:r>
              <a:rPr lang="en-US" altLang="en-US" sz="1800" dirty="0">
                <a:solidFill>
                  <a:schemeClr val="bg1"/>
                </a:solidFill>
                <a:ea typeface="ＭＳ Ｐゴシック" panose="020B0600070205080204" pitchFamily="34" charset="-128"/>
              </a:rPr>
              <a:t>, 1970, Brazil</a:t>
            </a:r>
            <a:br>
              <a:rPr lang="en-US" altLang="en-US" sz="1800" dirty="0">
                <a:solidFill>
                  <a:schemeClr val="bg1"/>
                </a:solidFill>
                <a:ea typeface="ＭＳ Ｐゴシック" panose="020B0600070205080204" pitchFamily="34" charset="-128"/>
              </a:rPr>
            </a:br>
            <a:br>
              <a:rPr lang="en-US" altLang="en-US" sz="1800" dirty="0">
                <a:solidFill>
                  <a:schemeClr val="bg1"/>
                </a:solidFill>
                <a:ea typeface="ＭＳ Ｐゴシック" panose="020B0600070205080204" pitchFamily="34" charset="-128"/>
              </a:rPr>
            </a:br>
            <a:br>
              <a:rPr lang="en-US" altLang="en-US" sz="1800" dirty="0">
                <a:solidFill>
                  <a:schemeClr val="bg1"/>
                </a:solidFill>
                <a:ea typeface="ＭＳ Ｐゴシック" panose="020B0600070205080204" pitchFamily="34" charset="-128"/>
              </a:rPr>
            </a:br>
            <a:endParaRPr lang="en-US" altLang="en-US" sz="1800" dirty="0">
              <a:solidFill>
                <a:schemeClr val="bg1"/>
              </a:solidFill>
              <a:ea typeface="ＭＳ Ｐゴシック" panose="020B0600070205080204" pitchFamily="34" charset="-128"/>
            </a:endParaRPr>
          </a:p>
        </p:txBody>
      </p:sp>
      <p:sp>
        <p:nvSpPr>
          <p:cNvPr id="5" name="Rectangle 4">
            <a:extLst>
              <a:ext uri="{FF2B5EF4-FFF2-40B4-BE49-F238E27FC236}">
                <a16:creationId xmlns:a16="http://schemas.microsoft.com/office/drawing/2014/main" id="{6AF53232-B9C5-8241-9758-69A89D116B1D}"/>
              </a:ext>
            </a:extLst>
          </p:cNvPr>
          <p:cNvSpPr/>
          <p:nvPr/>
        </p:nvSpPr>
        <p:spPr>
          <a:xfrm>
            <a:off x="2359922" y="4651514"/>
            <a:ext cx="1066800" cy="568325"/>
          </a:xfrm>
          <a:prstGeom prst="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pic>
        <p:nvPicPr>
          <p:cNvPr id="2" name="Picture 1">
            <a:extLst>
              <a:ext uri="{FF2B5EF4-FFF2-40B4-BE49-F238E27FC236}">
                <a16:creationId xmlns:a16="http://schemas.microsoft.com/office/drawing/2014/main" id="{5072DA6E-7F4C-3264-0FE3-F89B3B576D03}"/>
              </a:ext>
            </a:extLst>
          </p:cNvPr>
          <p:cNvPicPr>
            <a:picLocks noChangeAspect="1"/>
          </p:cNvPicPr>
          <p:nvPr/>
        </p:nvPicPr>
        <p:blipFill>
          <a:blip r:embed="rId2"/>
          <a:stretch>
            <a:fillRect/>
          </a:stretch>
        </p:blipFill>
        <p:spPr>
          <a:xfrm>
            <a:off x="488156" y="0"/>
            <a:ext cx="5607844" cy="6858000"/>
          </a:xfrm>
          <a:prstGeom prst="rect">
            <a:avLst/>
          </a:prstGeom>
        </p:spPr>
      </p:pic>
      <p:pic>
        <p:nvPicPr>
          <p:cNvPr id="3" name="Picture 2">
            <a:extLst>
              <a:ext uri="{FF2B5EF4-FFF2-40B4-BE49-F238E27FC236}">
                <a16:creationId xmlns:a16="http://schemas.microsoft.com/office/drawing/2014/main" id="{109F9685-0C59-CEF4-E6D2-9A1F1A11D985}"/>
              </a:ext>
            </a:extLst>
          </p:cNvPr>
          <p:cNvPicPr>
            <a:picLocks noChangeAspect="1"/>
          </p:cNvPicPr>
          <p:nvPr/>
        </p:nvPicPr>
        <p:blipFill>
          <a:blip r:embed="rId3"/>
          <a:stretch>
            <a:fillRect/>
          </a:stretch>
        </p:blipFill>
        <p:spPr>
          <a:xfrm>
            <a:off x="10783228" y="189571"/>
            <a:ext cx="1219200" cy="4191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A8AC71F2-BACE-BB41-BCF8-5F97B7D7E52F}"/>
              </a:ext>
            </a:extLst>
          </p:cNvPr>
          <p:cNvSpPr>
            <a:spLocks noGrp="1"/>
          </p:cNvSpPr>
          <p:nvPr>
            <p:ph type="title"/>
          </p:nvPr>
        </p:nvSpPr>
        <p:spPr>
          <a:xfrm>
            <a:off x="-399703" y="1671115"/>
            <a:ext cx="7543801" cy="1247775"/>
          </a:xfrm>
        </p:spPr>
        <p:txBody>
          <a:bodyPr/>
          <a:lstStyle/>
          <a:p>
            <a:pPr eaLnBrk="1" hangingPunct="1"/>
            <a:r>
              <a:rPr lang="en-US" altLang="en-US" sz="2400" dirty="0">
                <a:solidFill>
                  <a:schemeClr val="bg1"/>
                </a:solidFill>
                <a:ea typeface="ＭＳ Ｐゴシック" panose="020B0600070205080204" pitchFamily="34" charset="-128"/>
              </a:rPr>
              <a:t>Caro, </a:t>
            </a:r>
            <a:r>
              <a:rPr lang="en-US" altLang="en-US" sz="2400" i="1" dirty="0">
                <a:solidFill>
                  <a:schemeClr val="bg1"/>
                </a:solidFill>
                <a:ea typeface="ＭＳ Ｐゴシック" panose="020B0600070205080204" pitchFamily="34" charset="-128"/>
              </a:rPr>
              <a:t>Colombia</a:t>
            </a:r>
            <a:r>
              <a:rPr lang="en-US" altLang="en-US" sz="2400" dirty="0">
                <a:solidFill>
                  <a:schemeClr val="bg1"/>
                </a:solidFill>
                <a:ea typeface="ＭＳ Ｐゴシック" panose="020B0600070205080204" pitchFamily="34" charset="-128"/>
              </a:rPr>
              <a:t>, 1977, Colombia</a:t>
            </a:r>
            <a:br>
              <a:rPr lang="en-US" altLang="en-US" sz="2400" dirty="0">
                <a:solidFill>
                  <a:schemeClr val="bg1"/>
                </a:solidFill>
                <a:ea typeface="ＭＳ Ｐゴシック" panose="020B0600070205080204" pitchFamily="34" charset="-128"/>
              </a:rPr>
            </a:br>
            <a:r>
              <a:rPr lang="en-US" altLang="en-US" sz="2400" dirty="0">
                <a:solidFill>
                  <a:schemeClr val="bg1"/>
                </a:solidFill>
                <a:ea typeface="ＭＳ Ｐゴシック" panose="020B0600070205080204" pitchFamily="34" charset="-128"/>
              </a:rPr>
              <a:t> </a:t>
            </a:r>
          </a:p>
        </p:txBody>
      </p:sp>
      <p:pic>
        <p:nvPicPr>
          <p:cNvPr id="23554" name="Picture 1">
            <a:extLst>
              <a:ext uri="{FF2B5EF4-FFF2-40B4-BE49-F238E27FC236}">
                <a16:creationId xmlns:a16="http://schemas.microsoft.com/office/drawing/2014/main" id="{0BAA2345-B1EC-C54D-BF41-C5B0129423D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12069" y="2487613"/>
            <a:ext cx="4410075"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EB4A62F2-F830-DBAA-1B32-7980D32D4A1D}"/>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951034" y="923791"/>
            <a:ext cx="4802899" cy="4562475"/>
          </a:xfrm>
          <a:prstGeom prst="rect">
            <a:avLst/>
          </a:prstGeom>
        </p:spPr>
      </p:pic>
      <p:pic>
        <p:nvPicPr>
          <p:cNvPr id="3" name="Picture 2">
            <a:extLst>
              <a:ext uri="{FF2B5EF4-FFF2-40B4-BE49-F238E27FC236}">
                <a16:creationId xmlns:a16="http://schemas.microsoft.com/office/drawing/2014/main" id="{B4B0DE4E-D1C3-64A4-5F8B-950ADF8E531F}"/>
              </a:ext>
            </a:extLst>
          </p:cNvPr>
          <p:cNvPicPr>
            <a:picLocks noChangeAspect="1"/>
          </p:cNvPicPr>
          <p:nvPr/>
        </p:nvPicPr>
        <p:blipFill>
          <a:blip r:embed="rId4"/>
          <a:stretch>
            <a:fillRect/>
          </a:stretch>
        </p:blipFill>
        <p:spPr>
          <a:xfrm>
            <a:off x="10783228" y="189571"/>
            <a:ext cx="1219200" cy="4191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F6629664-A6BE-A44A-B03F-A7109A055EDF}"/>
              </a:ext>
            </a:extLst>
          </p:cNvPr>
          <p:cNvSpPr>
            <a:spLocks noGrp="1"/>
          </p:cNvSpPr>
          <p:nvPr>
            <p:ph type="title"/>
          </p:nvPr>
        </p:nvSpPr>
        <p:spPr>
          <a:xfrm>
            <a:off x="6829618" y="1059365"/>
            <a:ext cx="5244790" cy="2698595"/>
          </a:xfrm>
        </p:spPr>
        <p:txBody>
          <a:bodyPr/>
          <a:lstStyle/>
          <a:p>
            <a:r>
              <a:rPr lang="en-US" altLang="en-US" sz="2400" dirty="0">
                <a:solidFill>
                  <a:schemeClr val="bg1"/>
                </a:solidFill>
                <a:ea typeface="ＭＳ Ｐゴシック" panose="020B0600070205080204" pitchFamily="34" charset="-128"/>
              </a:rPr>
              <a:t>Hernández,</a:t>
            </a:r>
            <a:r>
              <a:rPr lang="en-US" altLang="en-US" sz="2400" i="1" dirty="0">
                <a:solidFill>
                  <a:schemeClr val="bg1"/>
                </a:solidFill>
                <a:ea typeface="ＭＳ Ｐゴシック" panose="020B0600070205080204" pitchFamily="34" charset="-128"/>
              </a:rPr>
              <a:t> Sun Mad</a:t>
            </a:r>
            <a:r>
              <a:rPr lang="en-US" altLang="en-US" sz="2400" dirty="0">
                <a:solidFill>
                  <a:schemeClr val="bg1"/>
                </a:solidFill>
                <a:ea typeface="ＭＳ Ｐゴシック" panose="020B0600070205080204" pitchFamily="34" charset="-128"/>
              </a:rPr>
              <a:t>, 1982</a:t>
            </a:r>
            <a:endParaRPr lang="en-US" altLang="en-US" sz="2400" i="1" dirty="0">
              <a:solidFill>
                <a:schemeClr val="bg1"/>
              </a:solidFill>
              <a:ea typeface="ＭＳ Ｐゴシック" panose="020B0600070205080204" pitchFamily="34" charset="-128"/>
            </a:endParaRPr>
          </a:p>
        </p:txBody>
      </p:sp>
      <p:pic>
        <p:nvPicPr>
          <p:cNvPr id="2" name="Picture 1">
            <a:extLst>
              <a:ext uri="{FF2B5EF4-FFF2-40B4-BE49-F238E27FC236}">
                <a16:creationId xmlns:a16="http://schemas.microsoft.com/office/drawing/2014/main" id="{D1F4E7AC-995A-5130-7273-2FB59232354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76208" y="0"/>
            <a:ext cx="5153410" cy="6858000"/>
          </a:xfrm>
          <a:prstGeom prst="rect">
            <a:avLst/>
          </a:prstGeom>
        </p:spPr>
      </p:pic>
      <p:pic>
        <p:nvPicPr>
          <p:cNvPr id="5" name="Picture 7" descr="http://24.media.tumblr.com/tumblr_lkyq09jFYw1qjjzcgo1_400.jpg">
            <a:extLst>
              <a:ext uri="{FF2B5EF4-FFF2-40B4-BE49-F238E27FC236}">
                <a16:creationId xmlns:a16="http://schemas.microsoft.com/office/drawing/2014/main" id="{C4429B0D-3B40-39ED-374D-67669A9539A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06388" y="2811917"/>
            <a:ext cx="2064438" cy="2698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E0BA76BA-BDA8-C3B8-6076-FE0CA101B6C6}"/>
              </a:ext>
            </a:extLst>
          </p:cNvPr>
          <p:cNvPicPr>
            <a:picLocks noChangeAspect="1"/>
          </p:cNvPicPr>
          <p:nvPr/>
        </p:nvPicPr>
        <p:blipFill>
          <a:blip r:embed="rId4"/>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3224509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F4E7AC-995A-5130-7273-2FB59232354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76208" y="0"/>
            <a:ext cx="5153410" cy="6858000"/>
          </a:xfrm>
          <a:prstGeom prst="rect">
            <a:avLst/>
          </a:prstGeom>
        </p:spPr>
      </p:pic>
      <p:pic>
        <p:nvPicPr>
          <p:cNvPr id="4" name="Picture 3">
            <a:extLst>
              <a:ext uri="{FF2B5EF4-FFF2-40B4-BE49-F238E27FC236}">
                <a16:creationId xmlns:a16="http://schemas.microsoft.com/office/drawing/2014/main" id="{69057D26-FC8D-6EE0-4475-BB4F9F5FA0DF}"/>
              </a:ext>
            </a:extLst>
          </p:cNvPr>
          <p:cNvPicPr>
            <a:picLocks noChangeAspect="1"/>
          </p:cNvPicPr>
          <p:nvPr/>
        </p:nvPicPr>
        <p:blipFill>
          <a:blip r:embed="rId3"/>
          <a:stretch>
            <a:fillRect/>
          </a:stretch>
        </p:blipFill>
        <p:spPr>
          <a:xfrm>
            <a:off x="7210819" y="1862253"/>
            <a:ext cx="4517449" cy="3482200"/>
          </a:xfrm>
          <a:prstGeom prst="rect">
            <a:avLst/>
          </a:prstGeom>
        </p:spPr>
      </p:pic>
      <p:sp>
        <p:nvSpPr>
          <p:cNvPr id="6" name="TextBox 5">
            <a:extLst>
              <a:ext uri="{FF2B5EF4-FFF2-40B4-BE49-F238E27FC236}">
                <a16:creationId xmlns:a16="http://schemas.microsoft.com/office/drawing/2014/main" id="{9D8F8421-AB67-F516-760E-52A924DA283D}"/>
              </a:ext>
            </a:extLst>
          </p:cNvPr>
          <p:cNvSpPr txBox="1"/>
          <p:nvPr/>
        </p:nvSpPr>
        <p:spPr>
          <a:xfrm>
            <a:off x="7354230" y="5344453"/>
            <a:ext cx="6099716" cy="369332"/>
          </a:xfrm>
          <a:prstGeom prst="rect">
            <a:avLst/>
          </a:prstGeom>
          <a:noFill/>
        </p:spPr>
        <p:txBody>
          <a:bodyPr wrap="square">
            <a:spAutoFit/>
          </a:bodyPr>
          <a:lstStyle/>
          <a:p>
            <a:r>
              <a:rPr lang="en-US" b="0" u="none" strike="noStrike" dirty="0">
                <a:solidFill>
                  <a:schemeClr val="bg1"/>
                </a:solidFill>
                <a:effectLst/>
                <a:latin typeface="Roboto" panose="020F0502020204030204" pitchFamily="34" charset="0"/>
              </a:rPr>
              <a:t>Posada, </a:t>
            </a:r>
            <a:r>
              <a:rPr lang="en-US" b="0" i="1" u="none" strike="noStrike" dirty="0">
                <a:solidFill>
                  <a:schemeClr val="bg1"/>
                </a:solidFill>
                <a:effectLst/>
                <a:latin typeface="Roboto" panose="020F0502020204030204" pitchFamily="34" charset="0"/>
              </a:rPr>
              <a:t>Calavera Catrina, </a:t>
            </a:r>
            <a:r>
              <a:rPr lang="en-US" b="0" u="none" strike="noStrike" dirty="0">
                <a:solidFill>
                  <a:schemeClr val="bg1"/>
                </a:solidFill>
                <a:effectLst/>
                <a:latin typeface="Roboto" panose="020F0502020204030204" pitchFamily="34" charset="0"/>
              </a:rPr>
              <a:t>c. 1910-1912</a:t>
            </a:r>
            <a:endParaRPr lang="en-US" dirty="0">
              <a:solidFill>
                <a:schemeClr val="bg1"/>
              </a:solidFill>
            </a:endParaRPr>
          </a:p>
        </p:txBody>
      </p:sp>
      <p:pic>
        <p:nvPicPr>
          <p:cNvPr id="3" name="Picture 2">
            <a:extLst>
              <a:ext uri="{FF2B5EF4-FFF2-40B4-BE49-F238E27FC236}">
                <a16:creationId xmlns:a16="http://schemas.microsoft.com/office/drawing/2014/main" id="{865530C0-7AD2-12D6-EA04-2330925FDCFB}"/>
              </a:ext>
            </a:extLst>
          </p:cNvPr>
          <p:cNvPicPr>
            <a:picLocks noChangeAspect="1"/>
          </p:cNvPicPr>
          <p:nvPr/>
        </p:nvPicPr>
        <p:blipFill>
          <a:blip r:embed="rId4"/>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2336931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50018BF-07A3-0647-B0F7-CDF3783717A2}"/>
              </a:ext>
            </a:extLst>
          </p:cNvPr>
          <p:cNvPicPr>
            <a:picLocks noChangeAspect="1"/>
          </p:cNvPicPr>
          <p:nvPr/>
        </p:nvPicPr>
        <p:blipFill>
          <a:blip r:embed="rId2"/>
          <a:stretch>
            <a:fillRect/>
          </a:stretch>
        </p:blipFill>
        <p:spPr>
          <a:xfrm>
            <a:off x="8484550" y="1209855"/>
            <a:ext cx="2802304" cy="4134547"/>
          </a:xfrm>
          <a:prstGeom prst="rect">
            <a:avLst/>
          </a:prstGeom>
        </p:spPr>
      </p:pic>
      <p:sp>
        <p:nvSpPr>
          <p:cNvPr id="6" name="TextBox 5">
            <a:extLst>
              <a:ext uri="{FF2B5EF4-FFF2-40B4-BE49-F238E27FC236}">
                <a16:creationId xmlns:a16="http://schemas.microsoft.com/office/drawing/2014/main" id="{94D7582B-C92A-4790-C048-2C63D5A490F5}"/>
              </a:ext>
            </a:extLst>
          </p:cNvPr>
          <p:cNvSpPr txBox="1"/>
          <p:nvPr/>
        </p:nvSpPr>
        <p:spPr>
          <a:xfrm>
            <a:off x="1772151" y="4770982"/>
            <a:ext cx="9514703" cy="1477328"/>
          </a:xfrm>
          <a:prstGeom prst="rect">
            <a:avLst/>
          </a:prstGeom>
          <a:noFill/>
        </p:spPr>
        <p:txBody>
          <a:bodyPr wrap="square">
            <a:spAutoFit/>
          </a:bodyPr>
          <a:lstStyle/>
          <a:p>
            <a:pPr algn="r"/>
            <a:br>
              <a:rPr lang="en-US" altLang="en-US" sz="1800" dirty="0">
                <a:solidFill>
                  <a:schemeClr val="bg1"/>
                </a:solidFill>
                <a:ea typeface="ＭＳ Ｐゴシック" panose="020B0600070205080204" pitchFamily="34" charset="-128"/>
              </a:rPr>
            </a:br>
            <a:br>
              <a:rPr lang="en-US" altLang="en-US" sz="1800" dirty="0">
                <a:solidFill>
                  <a:schemeClr val="bg1"/>
                </a:solidFill>
                <a:ea typeface="ＭＳ Ｐゴシック" panose="020B0600070205080204" pitchFamily="34" charset="-128"/>
              </a:rPr>
            </a:br>
            <a:r>
              <a:rPr lang="en-US" altLang="en-US" dirty="0" err="1">
                <a:solidFill>
                  <a:srgbClr val="FF0000"/>
                </a:solidFill>
                <a:ea typeface="ＭＳ Ｐゴシック" panose="020B0600070205080204" pitchFamily="34" charset="-128"/>
              </a:rPr>
              <a:t>s</a:t>
            </a:r>
            <a:r>
              <a:rPr lang="en-US" altLang="en-US" sz="1800" dirty="0" err="1">
                <a:solidFill>
                  <a:srgbClr val="FF0000"/>
                </a:solidFill>
                <a:ea typeface="ＭＳ Ｐゴシック" panose="020B0600070205080204" pitchFamily="34" charset="-128"/>
              </a:rPr>
              <a:t>creenprint</a:t>
            </a:r>
            <a:r>
              <a:rPr lang="en-US" altLang="en-US" sz="1800" dirty="0">
                <a:solidFill>
                  <a:schemeClr val="bg1"/>
                </a:solidFill>
                <a:ea typeface="ＭＳ Ｐゴシック" panose="020B0600070205080204" pitchFamily="34" charset="-128"/>
              </a:rPr>
              <a:t>:</a:t>
            </a:r>
          </a:p>
          <a:p>
            <a:pPr algn="r"/>
            <a:r>
              <a:rPr lang="en-US" sz="1800" dirty="0">
                <a:solidFill>
                  <a:schemeClr val="bg1"/>
                </a:solidFill>
              </a:rPr>
              <a:t>a printing technique where a mesh is used to transfer ink onto paper</a:t>
            </a:r>
            <a:br>
              <a:rPr lang="en-US" altLang="en-US" sz="1800" dirty="0">
                <a:solidFill>
                  <a:schemeClr val="bg1"/>
                </a:solidFill>
                <a:ea typeface="ＭＳ Ｐゴシック" panose="020B0600070205080204" pitchFamily="34" charset="-128"/>
              </a:rPr>
            </a:br>
            <a:endParaRPr lang="en-US" dirty="0"/>
          </a:p>
        </p:txBody>
      </p:sp>
      <p:pic>
        <p:nvPicPr>
          <p:cNvPr id="4" name="Picture 3">
            <a:extLst>
              <a:ext uri="{FF2B5EF4-FFF2-40B4-BE49-F238E27FC236}">
                <a16:creationId xmlns:a16="http://schemas.microsoft.com/office/drawing/2014/main" id="{EF4F2762-A0E5-7F01-0336-A95919732673}"/>
              </a:ext>
            </a:extLst>
          </p:cNvPr>
          <p:cNvPicPr>
            <a:picLocks noChangeAspect="1"/>
          </p:cNvPicPr>
          <p:nvPr/>
        </p:nvPicPr>
        <p:blipFill>
          <a:blip r:embed="rId3"/>
          <a:stretch>
            <a:fillRect/>
          </a:stretch>
        </p:blipFill>
        <p:spPr>
          <a:xfrm>
            <a:off x="398163" y="678777"/>
            <a:ext cx="7620000" cy="4826000"/>
          </a:xfrm>
          <a:prstGeom prst="rect">
            <a:avLst/>
          </a:prstGeom>
        </p:spPr>
      </p:pic>
      <p:pic>
        <p:nvPicPr>
          <p:cNvPr id="3" name="Picture 2">
            <a:extLst>
              <a:ext uri="{FF2B5EF4-FFF2-40B4-BE49-F238E27FC236}">
                <a16:creationId xmlns:a16="http://schemas.microsoft.com/office/drawing/2014/main" id="{12D06B4C-AD0F-9201-72FA-6069D8E7A0F3}"/>
              </a:ext>
            </a:extLst>
          </p:cNvPr>
          <p:cNvPicPr>
            <a:picLocks noChangeAspect="1"/>
          </p:cNvPicPr>
          <p:nvPr/>
        </p:nvPicPr>
        <p:blipFill>
          <a:blip r:embed="rId4"/>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1274273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5BD7F4-4F8A-63D1-1045-C01A4709EF5D}"/>
              </a:ext>
            </a:extLst>
          </p:cNvPr>
          <p:cNvPicPr>
            <a:picLocks noChangeAspect="1"/>
          </p:cNvPicPr>
          <p:nvPr/>
        </p:nvPicPr>
        <p:blipFill>
          <a:blip r:embed="rId2"/>
          <a:stretch>
            <a:fillRect/>
          </a:stretch>
        </p:blipFill>
        <p:spPr>
          <a:xfrm>
            <a:off x="378313" y="1517650"/>
            <a:ext cx="4580046" cy="4180623"/>
          </a:xfrm>
          <a:prstGeom prst="rect">
            <a:avLst/>
          </a:prstGeom>
        </p:spPr>
      </p:pic>
      <p:pic>
        <p:nvPicPr>
          <p:cNvPr id="6" name="Picture 5">
            <a:extLst>
              <a:ext uri="{FF2B5EF4-FFF2-40B4-BE49-F238E27FC236}">
                <a16:creationId xmlns:a16="http://schemas.microsoft.com/office/drawing/2014/main" id="{A78B9C6C-AE1C-36D7-F8BB-BA6F17E29C18}"/>
              </a:ext>
            </a:extLst>
          </p:cNvPr>
          <p:cNvPicPr>
            <a:picLocks noChangeAspect="1"/>
          </p:cNvPicPr>
          <p:nvPr/>
        </p:nvPicPr>
        <p:blipFill>
          <a:blip r:embed="rId3"/>
          <a:stretch>
            <a:fillRect/>
          </a:stretch>
        </p:blipFill>
        <p:spPr>
          <a:xfrm>
            <a:off x="8565666" y="1517650"/>
            <a:ext cx="3127798" cy="3700494"/>
          </a:xfrm>
          <a:prstGeom prst="rect">
            <a:avLst/>
          </a:prstGeom>
        </p:spPr>
      </p:pic>
      <p:sp>
        <p:nvSpPr>
          <p:cNvPr id="8" name="TextBox 7">
            <a:extLst>
              <a:ext uri="{FF2B5EF4-FFF2-40B4-BE49-F238E27FC236}">
                <a16:creationId xmlns:a16="http://schemas.microsoft.com/office/drawing/2014/main" id="{349C2F81-7684-8DAE-7A19-1CEA71FDB41E}"/>
              </a:ext>
            </a:extLst>
          </p:cNvPr>
          <p:cNvSpPr txBox="1"/>
          <p:nvPr/>
        </p:nvSpPr>
        <p:spPr>
          <a:xfrm>
            <a:off x="5593748" y="5218144"/>
            <a:ext cx="6099716" cy="1200329"/>
          </a:xfrm>
          <a:prstGeom prst="rect">
            <a:avLst/>
          </a:prstGeom>
          <a:noFill/>
        </p:spPr>
        <p:txBody>
          <a:bodyPr wrap="square">
            <a:spAutoFit/>
          </a:bodyPr>
          <a:lstStyle/>
          <a:p>
            <a:r>
              <a:rPr lang="en-US" altLang="en-US" sz="1800" dirty="0">
                <a:solidFill>
                  <a:schemeClr val="bg1"/>
                </a:solidFill>
                <a:ea typeface="ＭＳ Ｐゴシック" panose="020B0600070205080204" pitchFamily="34" charset="-128"/>
              </a:rPr>
              <a:t>Beatriz González, </a:t>
            </a:r>
            <a:r>
              <a:rPr lang="en-US" altLang="en-US" sz="1800" i="1" dirty="0">
                <a:solidFill>
                  <a:schemeClr val="bg1"/>
                </a:solidFill>
                <a:ea typeface="ＭＳ Ｐゴシック" panose="020B0600070205080204" pitchFamily="34" charset="-128"/>
              </a:rPr>
              <a:t>The Suicides of </a:t>
            </a:r>
            <a:r>
              <a:rPr lang="en-US" altLang="en-US" sz="1800" i="1" dirty="0" err="1">
                <a:solidFill>
                  <a:schemeClr val="bg1"/>
                </a:solidFill>
                <a:ea typeface="ＭＳ Ｐゴシック" panose="020B0600070205080204" pitchFamily="34" charset="-128"/>
              </a:rPr>
              <a:t>Sisga</a:t>
            </a:r>
            <a:r>
              <a:rPr lang="en-US" altLang="en-US" sz="1800" i="1" dirty="0">
                <a:solidFill>
                  <a:schemeClr val="bg1"/>
                </a:solidFill>
                <a:ea typeface="ＭＳ Ｐゴシック" panose="020B0600070205080204" pitchFamily="34" charset="-128"/>
              </a:rPr>
              <a:t>, </a:t>
            </a:r>
            <a:r>
              <a:rPr lang="en-US" altLang="en-US" sz="1800" dirty="0">
                <a:solidFill>
                  <a:schemeClr val="bg1"/>
                </a:solidFill>
                <a:ea typeface="ＭＳ Ｐゴシック" panose="020B0600070205080204" pitchFamily="34" charset="-128"/>
              </a:rPr>
              <a:t>1965, Colombia</a:t>
            </a:r>
            <a:br>
              <a:rPr lang="en-US" altLang="en-US" sz="1200" dirty="0">
                <a:solidFill>
                  <a:schemeClr val="bg1"/>
                </a:solidFill>
                <a:ea typeface="ＭＳ Ｐゴシック" panose="020B0600070205080204" pitchFamily="34" charset="-128"/>
              </a:rPr>
            </a:br>
            <a:br>
              <a:rPr lang="en-US" altLang="en-US" sz="1200" dirty="0">
                <a:solidFill>
                  <a:srgbClr val="FF0000"/>
                </a:solidFill>
                <a:ea typeface="ＭＳ Ｐゴシック" panose="020B0600070205080204" pitchFamily="34" charset="-128"/>
              </a:rPr>
            </a:br>
            <a:br>
              <a:rPr lang="en-US" altLang="en-US" sz="1200" dirty="0">
                <a:solidFill>
                  <a:srgbClr val="FF0000"/>
                </a:solidFill>
                <a:ea typeface="ＭＳ Ｐゴシック" panose="020B0600070205080204" pitchFamily="34" charset="-128"/>
              </a:rPr>
            </a:br>
            <a:br>
              <a:rPr lang="en-US" altLang="en-US" sz="1200" dirty="0">
                <a:solidFill>
                  <a:srgbClr val="FF0000"/>
                </a:solidFill>
                <a:ea typeface="ＭＳ Ｐゴシック" panose="020B0600070205080204" pitchFamily="34" charset="-128"/>
              </a:rPr>
            </a:br>
            <a:endParaRPr lang="en-US" dirty="0"/>
          </a:p>
        </p:txBody>
      </p:sp>
      <p:pic>
        <p:nvPicPr>
          <p:cNvPr id="9" name="Picture 8">
            <a:extLst>
              <a:ext uri="{FF2B5EF4-FFF2-40B4-BE49-F238E27FC236}">
                <a16:creationId xmlns:a16="http://schemas.microsoft.com/office/drawing/2014/main" id="{5B08FBC5-C354-9096-10C0-8CCC8413AF1A}"/>
              </a:ext>
            </a:extLst>
          </p:cNvPr>
          <p:cNvPicPr>
            <a:picLocks noChangeAspect="1"/>
          </p:cNvPicPr>
          <p:nvPr/>
        </p:nvPicPr>
        <p:blipFill>
          <a:blip r:embed="rId4"/>
          <a:stretch>
            <a:fillRect/>
          </a:stretch>
        </p:blipFill>
        <p:spPr>
          <a:xfrm>
            <a:off x="5230008" y="1517650"/>
            <a:ext cx="3064009" cy="3700494"/>
          </a:xfrm>
          <a:prstGeom prst="rect">
            <a:avLst/>
          </a:prstGeom>
        </p:spPr>
      </p:pic>
      <p:pic>
        <p:nvPicPr>
          <p:cNvPr id="2" name="Picture 1">
            <a:extLst>
              <a:ext uri="{FF2B5EF4-FFF2-40B4-BE49-F238E27FC236}">
                <a16:creationId xmlns:a16="http://schemas.microsoft.com/office/drawing/2014/main" id="{8F6F553B-9A08-B4CE-4048-BA00A3894CD4}"/>
              </a:ext>
            </a:extLst>
          </p:cNvPr>
          <p:cNvPicPr>
            <a:picLocks noChangeAspect="1"/>
          </p:cNvPicPr>
          <p:nvPr/>
        </p:nvPicPr>
        <p:blipFill>
          <a:blip r:embed="rId5"/>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346448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8FBDEAE9-70FE-8E4C-AAD2-50B1A3F2628D}"/>
              </a:ext>
            </a:extLst>
          </p:cNvPr>
          <p:cNvSpPr>
            <a:spLocks noGrp="1"/>
          </p:cNvSpPr>
          <p:nvPr>
            <p:ph type="title"/>
          </p:nvPr>
        </p:nvSpPr>
        <p:spPr>
          <a:xfrm>
            <a:off x="-524668" y="786094"/>
            <a:ext cx="8425543" cy="1827110"/>
          </a:xfrm>
        </p:spPr>
        <p:txBody>
          <a:bodyPr/>
          <a:lstStyle/>
          <a:p>
            <a:r>
              <a:rPr lang="en-US" altLang="en-US" sz="2400" dirty="0">
                <a:solidFill>
                  <a:schemeClr val="bg1"/>
                </a:solidFill>
                <a:ea typeface="ＭＳ Ｐゴシック" panose="020B0600070205080204" pitchFamily="34" charset="-128"/>
              </a:rPr>
              <a:t>Beatriz González, </a:t>
            </a:r>
            <a:r>
              <a:rPr lang="en-US" altLang="en-US" sz="2400" i="1" dirty="0">
                <a:solidFill>
                  <a:schemeClr val="bg1"/>
                </a:solidFill>
                <a:ea typeface="ＭＳ Ｐゴシック" panose="020B0600070205080204" pitchFamily="34" charset="-128"/>
              </a:rPr>
              <a:t>Lullaby</a:t>
            </a:r>
            <a:r>
              <a:rPr lang="en-US" altLang="en-US" sz="2400" dirty="0">
                <a:solidFill>
                  <a:schemeClr val="bg1"/>
                </a:solidFill>
                <a:ea typeface="ＭＳ Ｐゴシック" panose="020B0600070205080204" pitchFamily="34" charset="-128"/>
              </a:rPr>
              <a:t>, 1970, Colombia</a:t>
            </a:r>
            <a:br>
              <a:rPr lang="en-US" altLang="en-US" sz="1600" dirty="0">
                <a:solidFill>
                  <a:schemeClr val="bg1"/>
                </a:solidFill>
                <a:ea typeface="ＭＳ Ｐゴシック" panose="020B0600070205080204" pitchFamily="34" charset="-128"/>
              </a:rPr>
            </a:br>
            <a:br>
              <a:rPr lang="en-US" altLang="en-US" sz="1600" dirty="0">
                <a:solidFill>
                  <a:srgbClr val="FF0000"/>
                </a:solidFill>
                <a:ea typeface="ＭＳ Ｐゴシック" panose="020B0600070205080204" pitchFamily="34" charset="-128"/>
              </a:rPr>
            </a:br>
            <a:br>
              <a:rPr lang="en-US" altLang="en-US" sz="1600" dirty="0">
                <a:solidFill>
                  <a:srgbClr val="FF0000"/>
                </a:solidFill>
                <a:ea typeface="ＭＳ Ｐゴシック" panose="020B0600070205080204" pitchFamily="34" charset="-128"/>
              </a:rPr>
            </a:br>
            <a:br>
              <a:rPr lang="en-US" altLang="en-US" sz="1600" dirty="0">
                <a:solidFill>
                  <a:srgbClr val="FF0000"/>
                </a:solidFill>
                <a:ea typeface="ＭＳ Ｐゴシック" panose="020B0600070205080204" pitchFamily="34" charset="-128"/>
              </a:rPr>
            </a:br>
            <a:endParaRPr lang="en-US" altLang="en-US" sz="1600" dirty="0">
              <a:solidFill>
                <a:srgbClr val="FF0000"/>
              </a:solidFill>
              <a:ea typeface="ＭＳ Ｐゴシック" panose="020B0600070205080204" pitchFamily="34" charset="-128"/>
            </a:endParaRPr>
          </a:p>
        </p:txBody>
      </p:sp>
      <p:pic>
        <p:nvPicPr>
          <p:cNvPr id="3" name="Picture 2">
            <a:extLst>
              <a:ext uri="{FF2B5EF4-FFF2-40B4-BE49-F238E27FC236}">
                <a16:creationId xmlns:a16="http://schemas.microsoft.com/office/drawing/2014/main" id="{44B044DA-0E3C-549E-98F8-224881B8339B}"/>
              </a:ext>
            </a:extLst>
          </p:cNvPr>
          <p:cNvPicPr>
            <a:picLocks noChangeAspect="1"/>
          </p:cNvPicPr>
          <p:nvPr/>
        </p:nvPicPr>
        <p:blipFill>
          <a:blip r:embed="rId2"/>
          <a:stretch>
            <a:fillRect/>
          </a:stretch>
        </p:blipFill>
        <p:spPr>
          <a:xfrm>
            <a:off x="1" y="1526096"/>
            <a:ext cx="7376206" cy="4149116"/>
          </a:xfrm>
          <a:prstGeom prst="rect">
            <a:avLst/>
          </a:prstGeom>
        </p:spPr>
      </p:pic>
      <p:pic>
        <p:nvPicPr>
          <p:cNvPr id="2" name="Picture 1">
            <a:extLst>
              <a:ext uri="{FF2B5EF4-FFF2-40B4-BE49-F238E27FC236}">
                <a16:creationId xmlns:a16="http://schemas.microsoft.com/office/drawing/2014/main" id="{6CCAEE2F-7BE1-2699-12B4-B24E7FA9E486}"/>
              </a:ext>
            </a:extLst>
          </p:cNvPr>
          <p:cNvPicPr>
            <a:picLocks noChangeAspect="1"/>
          </p:cNvPicPr>
          <p:nvPr/>
        </p:nvPicPr>
        <p:blipFill>
          <a:blip r:embed="rId3"/>
          <a:stretch>
            <a:fillRect/>
          </a:stretch>
        </p:blipFill>
        <p:spPr>
          <a:xfrm>
            <a:off x="6645053" y="1526096"/>
            <a:ext cx="5546947" cy="4149116"/>
          </a:xfrm>
          <a:prstGeom prst="rect">
            <a:avLst/>
          </a:prstGeom>
        </p:spPr>
      </p:pic>
      <p:sp>
        <p:nvSpPr>
          <p:cNvPr id="4" name="Title 1">
            <a:extLst>
              <a:ext uri="{FF2B5EF4-FFF2-40B4-BE49-F238E27FC236}">
                <a16:creationId xmlns:a16="http://schemas.microsoft.com/office/drawing/2014/main" id="{9E8B22FA-AE17-26F1-536F-5DF7D5BA8040}"/>
              </a:ext>
            </a:extLst>
          </p:cNvPr>
          <p:cNvSpPr txBox="1">
            <a:spLocks/>
          </p:cNvSpPr>
          <p:nvPr/>
        </p:nvSpPr>
        <p:spPr bwMode="auto">
          <a:xfrm>
            <a:off x="4960758" y="5527422"/>
            <a:ext cx="8425543" cy="1827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r>
              <a:rPr lang="en-US" altLang="en-US" sz="2400" dirty="0">
                <a:solidFill>
                  <a:schemeClr val="bg1"/>
                </a:solidFill>
                <a:ea typeface="ＭＳ Ｐゴシック" panose="020B0600070205080204" pitchFamily="34" charset="-128"/>
              </a:rPr>
              <a:t>Beatriz González, </a:t>
            </a:r>
            <a:r>
              <a:rPr lang="en-US" altLang="en-US" sz="2400" i="1" dirty="0">
                <a:solidFill>
                  <a:schemeClr val="bg1"/>
                </a:solidFill>
                <a:ea typeface="ＭＳ Ｐゴシック" panose="020B0600070205080204" pitchFamily="34" charset="-128"/>
              </a:rPr>
              <a:t>Full of Grace</a:t>
            </a:r>
            <a:r>
              <a:rPr lang="en-US" altLang="en-US" sz="2400" dirty="0">
                <a:solidFill>
                  <a:schemeClr val="bg1"/>
                </a:solidFill>
                <a:ea typeface="ＭＳ Ｐゴシック" panose="020B0600070205080204" pitchFamily="34" charset="-128"/>
              </a:rPr>
              <a:t>, 1971, Colombia</a:t>
            </a:r>
            <a:br>
              <a:rPr lang="en-US" altLang="en-US" sz="1600" dirty="0">
                <a:solidFill>
                  <a:schemeClr val="bg1"/>
                </a:solidFill>
                <a:ea typeface="ＭＳ Ｐゴシック" panose="020B0600070205080204" pitchFamily="34" charset="-128"/>
              </a:rPr>
            </a:br>
            <a:br>
              <a:rPr lang="en-US" altLang="en-US" sz="1600" dirty="0">
                <a:solidFill>
                  <a:srgbClr val="FF0000"/>
                </a:solidFill>
                <a:ea typeface="ＭＳ Ｐゴシック" panose="020B0600070205080204" pitchFamily="34" charset="-128"/>
              </a:rPr>
            </a:br>
            <a:br>
              <a:rPr lang="en-US" altLang="en-US" sz="1600" dirty="0">
                <a:solidFill>
                  <a:srgbClr val="FF0000"/>
                </a:solidFill>
                <a:ea typeface="ＭＳ Ｐゴシック" panose="020B0600070205080204" pitchFamily="34" charset="-128"/>
              </a:rPr>
            </a:br>
            <a:br>
              <a:rPr lang="en-US" altLang="en-US" sz="1600" dirty="0">
                <a:solidFill>
                  <a:srgbClr val="FF0000"/>
                </a:solidFill>
                <a:ea typeface="ＭＳ Ｐゴシック" panose="020B0600070205080204" pitchFamily="34" charset="-128"/>
              </a:rPr>
            </a:br>
            <a:endParaRPr lang="en-US" altLang="en-US" sz="1600" dirty="0">
              <a:solidFill>
                <a:srgbClr val="FF0000"/>
              </a:solidFill>
              <a:ea typeface="ＭＳ Ｐゴシック" panose="020B0600070205080204" pitchFamily="34" charset="-128"/>
            </a:endParaRPr>
          </a:p>
        </p:txBody>
      </p:sp>
      <p:pic>
        <p:nvPicPr>
          <p:cNvPr id="5" name="Picture 4">
            <a:extLst>
              <a:ext uri="{FF2B5EF4-FFF2-40B4-BE49-F238E27FC236}">
                <a16:creationId xmlns:a16="http://schemas.microsoft.com/office/drawing/2014/main" id="{EE4482FE-D23D-5537-9F64-9D5D3722ABA1}"/>
              </a:ext>
            </a:extLst>
          </p:cNvPr>
          <p:cNvPicPr>
            <a:picLocks noChangeAspect="1"/>
          </p:cNvPicPr>
          <p:nvPr/>
        </p:nvPicPr>
        <p:blipFill>
          <a:blip r:embed="rId4"/>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2669112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8FBDEAE9-70FE-8E4C-AAD2-50B1A3F2628D}"/>
              </a:ext>
            </a:extLst>
          </p:cNvPr>
          <p:cNvSpPr>
            <a:spLocks noGrp="1"/>
          </p:cNvSpPr>
          <p:nvPr>
            <p:ph type="title"/>
          </p:nvPr>
        </p:nvSpPr>
        <p:spPr>
          <a:xfrm>
            <a:off x="1170879" y="403492"/>
            <a:ext cx="8998358" cy="1827110"/>
          </a:xfrm>
        </p:spPr>
        <p:txBody>
          <a:bodyPr/>
          <a:lstStyle/>
          <a:p>
            <a:r>
              <a:rPr lang="en-US" altLang="en-US" sz="2400" dirty="0">
                <a:solidFill>
                  <a:schemeClr val="bg1"/>
                </a:solidFill>
                <a:ea typeface="ＭＳ Ｐゴシック" panose="020B0600070205080204" pitchFamily="34" charset="-128"/>
              </a:rPr>
              <a:t>Beatriz González, </a:t>
            </a:r>
            <a:r>
              <a:rPr lang="en-US" altLang="en-US" sz="2400" i="1" dirty="0">
                <a:solidFill>
                  <a:schemeClr val="bg1"/>
                </a:solidFill>
                <a:ea typeface="ＭＳ Ｐゴシック" panose="020B0600070205080204" pitchFamily="34" charset="-128"/>
              </a:rPr>
              <a:t>Interior Decoration (curtain)</a:t>
            </a:r>
            <a:r>
              <a:rPr lang="en-US" altLang="en-US" sz="2400" dirty="0">
                <a:solidFill>
                  <a:schemeClr val="bg1"/>
                </a:solidFill>
                <a:ea typeface="ＭＳ Ｐゴシック" panose="020B0600070205080204" pitchFamily="34" charset="-128"/>
              </a:rPr>
              <a:t>, 1981, Colombia</a:t>
            </a:r>
            <a:br>
              <a:rPr lang="en-US" altLang="en-US" sz="2400" dirty="0">
                <a:solidFill>
                  <a:schemeClr val="bg1"/>
                </a:solidFill>
                <a:ea typeface="ＭＳ Ｐゴシック" panose="020B0600070205080204" pitchFamily="34" charset="-128"/>
              </a:rPr>
            </a:br>
            <a:r>
              <a:rPr lang="en-US" altLang="en-US" sz="2400" dirty="0">
                <a:solidFill>
                  <a:schemeClr val="bg1"/>
                </a:solidFill>
                <a:ea typeface="ＭＳ Ｐゴシック" panose="020B0600070205080204" pitchFamily="34" charset="-128"/>
              </a:rPr>
              <a:t>Beatriz González, </a:t>
            </a:r>
            <a:r>
              <a:rPr lang="en-US" altLang="en-US" sz="2400" i="1" dirty="0" err="1">
                <a:solidFill>
                  <a:schemeClr val="bg1"/>
                </a:solidFill>
                <a:ea typeface="ＭＳ Ｐゴシック" panose="020B0600070205080204" pitchFamily="34" charset="-128"/>
              </a:rPr>
              <a:t>Plumario</a:t>
            </a:r>
            <a:r>
              <a:rPr lang="en-US" altLang="en-US" sz="2400" i="1" dirty="0">
                <a:solidFill>
                  <a:schemeClr val="bg1"/>
                </a:solidFill>
                <a:ea typeface="ＭＳ Ｐゴシック" panose="020B0600070205080204" pitchFamily="34" charset="-128"/>
              </a:rPr>
              <a:t> </a:t>
            </a:r>
            <a:r>
              <a:rPr lang="en-US" altLang="en-US" sz="2400" i="1" dirty="0" err="1">
                <a:solidFill>
                  <a:schemeClr val="bg1"/>
                </a:solidFill>
                <a:ea typeface="ＭＳ Ｐゴシック" panose="020B0600070205080204" pitchFamily="34" charset="-128"/>
              </a:rPr>
              <a:t>Colombiano</a:t>
            </a:r>
            <a:r>
              <a:rPr lang="en-US" altLang="en-US" sz="2400" i="1" dirty="0">
                <a:solidFill>
                  <a:schemeClr val="bg1"/>
                </a:solidFill>
                <a:ea typeface="ＭＳ Ｐゴシック" panose="020B0600070205080204" pitchFamily="34" charset="-128"/>
              </a:rPr>
              <a:t> (wallpaper), </a:t>
            </a:r>
            <a:r>
              <a:rPr lang="en-US" altLang="en-US" sz="2400" dirty="0">
                <a:solidFill>
                  <a:schemeClr val="bg1"/>
                </a:solidFill>
                <a:ea typeface="ＭＳ Ｐゴシック" panose="020B0600070205080204" pitchFamily="34" charset="-128"/>
              </a:rPr>
              <a:t>1983, Colombia</a:t>
            </a:r>
            <a:br>
              <a:rPr lang="en-US" altLang="en-US" sz="2400" dirty="0">
                <a:solidFill>
                  <a:schemeClr val="bg1"/>
                </a:solidFill>
                <a:ea typeface="ＭＳ Ｐゴシック" panose="020B0600070205080204" pitchFamily="34" charset="-128"/>
              </a:rPr>
            </a:br>
            <a:br>
              <a:rPr lang="en-US" altLang="en-US" sz="1600" dirty="0">
                <a:solidFill>
                  <a:schemeClr val="bg1"/>
                </a:solidFill>
                <a:ea typeface="ＭＳ Ｐゴシック" panose="020B0600070205080204" pitchFamily="34" charset="-128"/>
              </a:rPr>
            </a:br>
            <a:br>
              <a:rPr lang="en-US" altLang="en-US" sz="1600" dirty="0">
                <a:solidFill>
                  <a:srgbClr val="FF0000"/>
                </a:solidFill>
                <a:ea typeface="ＭＳ Ｐゴシック" panose="020B0600070205080204" pitchFamily="34" charset="-128"/>
              </a:rPr>
            </a:br>
            <a:br>
              <a:rPr lang="en-US" altLang="en-US" sz="1600" dirty="0">
                <a:solidFill>
                  <a:srgbClr val="FF0000"/>
                </a:solidFill>
                <a:ea typeface="ＭＳ Ｐゴシック" panose="020B0600070205080204" pitchFamily="34" charset="-128"/>
              </a:rPr>
            </a:br>
            <a:br>
              <a:rPr lang="en-US" altLang="en-US" sz="1600" dirty="0">
                <a:solidFill>
                  <a:srgbClr val="FF0000"/>
                </a:solidFill>
                <a:ea typeface="ＭＳ Ｐゴシック" panose="020B0600070205080204" pitchFamily="34" charset="-128"/>
              </a:rPr>
            </a:br>
            <a:endParaRPr lang="en-US" altLang="en-US" sz="1600" dirty="0">
              <a:solidFill>
                <a:srgbClr val="FF0000"/>
              </a:solidFill>
              <a:ea typeface="ＭＳ Ｐゴシック" panose="020B0600070205080204" pitchFamily="34" charset="-128"/>
            </a:endParaRPr>
          </a:p>
        </p:txBody>
      </p:sp>
      <p:pic>
        <p:nvPicPr>
          <p:cNvPr id="2" name="Picture 1">
            <a:extLst>
              <a:ext uri="{FF2B5EF4-FFF2-40B4-BE49-F238E27FC236}">
                <a16:creationId xmlns:a16="http://schemas.microsoft.com/office/drawing/2014/main" id="{ECB54B96-C53F-6354-C859-ADE36B622DF1}"/>
              </a:ext>
            </a:extLst>
          </p:cNvPr>
          <p:cNvPicPr>
            <a:picLocks noChangeAspect="1"/>
          </p:cNvPicPr>
          <p:nvPr/>
        </p:nvPicPr>
        <p:blipFill>
          <a:blip r:embed="rId2"/>
          <a:stretch>
            <a:fillRect/>
          </a:stretch>
        </p:blipFill>
        <p:spPr>
          <a:xfrm>
            <a:off x="883181" y="1569307"/>
            <a:ext cx="6910631" cy="4664676"/>
          </a:xfrm>
          <a:prstGeom prst="rect">
            <a:avLst/>
          </a:prstGeom>
        </p:spPr>
      </p:pic>
      <p:pic>
        <p:nvPicPr>
          <p:cNvPr id="3" name="Picture 2">
            <a:extLst>
              <a:ext uri="{FF2B5EF4-FFF2-40B4-BE49-F238E27FC236}">
                <a16:creationId xmlns:a16="http://schemas.microsoft.com/office/drawing/2014/main" id="{4E02148F-D562-8077-56B5-5034D360AB8E}"/>
              </a:ext>
            </a:extLst>
          </p:cNvPr>
          <p:cNvPicPr>
            <a:picLocks noChangeAspect="1"/>
          </p:cNvPicPr>
          <p:nvPr/>
        </p:nvPicPr>
        <p:blipFill>
          <a:blip r:embed="rId3"/>
          <a:stretch>
            <a:fillRect/>
          </a:stretch>
        </p:blipFill>
        <p:spPr>
          <a:xfrm>
            <a:off x="8084464" y="1152266"/>
            <a:ext cx="2772290" cy="5498757"/>
          </a:xfrm>
          <a:prstGeom prst="rect">
            <a:avLst/>
          </a:prstGeom>
        </p:spPr>
      </p:pic>
      <p:pic>
        <p:nvPicPr>
          <p:cNvPr id="4" name="Picture 3">
            <a:extLst>
              <a:ext uri="{FF2B5EF4-FFF2-40B4-BE49-F238E27FC236}">
                <a16:creationId xmlns:a16="http://schemas.microsoft.com/office/drawing/2014/main" id="{A5CF8CCB-42A6-F7B2-FE22-8DCF95076EB5}"/>
              </a:ext>
            </a:extLst>
          </p:cNvPr>
          <p:cNvPicPr>
            <a:picLocks noChangeAspect="1"/>
          </p:cNvPicPr>
          <p:nvPr/>
        </p:nvPicPr>
        <p:blipFill>
          <a:blip r:embed="rId4"/>
          <a:stretch>
            <a:fillRect/>
          </a:stretch>
        </p:blipFill>
        <p:spPr>
          <a:xfrm>
            <a:off x="10783228" y="189571"/>
            <a:ext cx="1219200" cy="4191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C4A361C5-EB91-A043-B2CA-F4D4A75647D1}"/>
              </a:ext>
            </a:extLst>
          </p:cNvPr>
          <p:cNvSpPr>
            <a:spLocks noGrp="1"/>
          </p:cNvSpPr>
          <p:nvPr>
            <p:ph type="title"/>
          </p:nvPr>
        </p:nvSpPr>
        <p:spPr>
          <a:xfrm>
            <a:off x="6272985" y="2034533"/>
            <a:ext cx="6030912" cy="2332036"/>
          </a:xfrm>
        </p:spPr>
        <p:txBody>
          <a:bodyPr/>
          <a:lstStyle/>
          <a:p>
            <a:pPr eaLnBrk="1" hangingPunct="1"/>
            <a:r>
              <a:rPr lang="en-US" altLang="en-US" sz="1800" dirty="0" err="1">
                <a:solidFill>
                  <a:schemeClr val="bg1"/>
                </a:solidFill>
                <a:ea typeface="ＭＳ Ｐゴシック" panose="020B0600070205080204" pitchFamily="34" charset="-128"/>
              </a:rPr>
              <a:t>Dittborn</a:t>
            </a:r>
            <a:r>
              <a:rPr lang="en-US" altLang="en-US" sz="1800" dirty="0">
                <a:solidFill>
                  <a:schemeClr val="bg1"/>
                </a:solidFill>
                <a:ea typeface="ＭＳ Ｐゴシック" panose="020B0600070205080204" pitchFamily="34" charset="-128"/>
              </a:rPr>
              <a:t>, </a:t>
            </a:r>
            <a:r>
              <a:rPr lang="en-US" altLang="en-US" sz="1800" i="1" dirty="0">
                <a:solidFill>
                  <a:schemeClr val="bg1"/>
                </a:solidFill>
                <a:ea typeface="ＭＳ Ｐゴシック" panose="020B0600070205080204" pitchFamily="34" charset="-128"/>
              </a:rPr>
              <a:t>No Tracks (Airmail Paintings), </a:t>
            </a:r>
            <a:r>
              <a:rPr lang="en-US" altLang="en-US" sz="1800" dirty="0">
                <a:solidFill>
                  <a:schemeClr val="bg1"/>
                </a:solidFill>
                <a:ea typeface="ＭＳ Ｐゴシック" panose="020B0600070205080204" pitchFamily="34" charset="-128"/>
              </a:rPr>
              <a:t>1986</a:t>
            </a:r>
          </a:p>
        </p:txBody>
      </p:sp>
      <p:pic>
        <p:nvPicPr>
          <p:cNvPr id="2" name="Picture 1">
            <a:extLst>
              <a:ext uri="{FF2B5EF4-FFF2-40B4-BE49-F238E27FC236}">
                <a16:creationId xmlns:a16="http://schemas.microsoft.com/office/drawing/2014/main" id="{7E23FC9E-7134-FEFB-929A-BF6E906F498C}"/>
              </a:ext>
            </a:extLst>
          </p:cNvPr>
          <p:cNvPicPr>
            <a:picLocks noChangeAspect="1"/>
          </p:cNvPicPr>
          <p:nvPr/>
        </p:nvPicPr>
        <p:blipFill>
          <a:blip r:embed="rId2"/>
          <a:stretch>
            <a:fillRect/>
          </a:stretch>
        </p:blipFill>
        <p:spPr>
          <a:xfrm>
            <a:off x="846653" y="533400"/>
            <a:ext cx="6235700" cy="5791200"/>
          </a:xfrm>
          <a:prstGeom prst="rect">
            <a:avLst/>
          </a:prstGeom>
        </p:spPr>
      </p:pic>
      <p:pic>
        <p:nvPicPr>
          <p:cNvPr id="3" name="Picture 2">
            <a:extLst>
              <a:ext uri="{FF2B5EF4-FFF2-40B4-BE49-F238E27FC236}">
                <a16:creationId xmlns:a16="http://schemas.microsoft.com/office/drawing/2014/main" id="{9C6C522B-5D15-7978-8812-0AF9CFEA28B5}"/>
              </a:ext>
            </a:extLst>
          </p:cNvPr>
          <p:cNvPicPr>
            <a:picLocks noChangeAspect="1"/>
          </p:cNvPicPr>
          <p:nvPr/>
        </p:nvPicPr>
        <p:blipFill>
          <a:blip r:embed="rId3"/>
          <a:stretch>
            <a:fillRect/>
          </a:stretch>
        </p:blipFill>
        <p:spPr>
          <a:xfrm>
            <a:off x="10783228" y="189571"/>
            <a:ext cx="1219200" cy="4191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CA8018-6028-B274-A5D6-B0E76EC0A895}"/>
              </a:ext>
            </a:extLst>
          </p:cNvPr>
          <p:cNvPicPr>
            <a:picLocks noChangeAspect="1"/>
          </p:cNvPicPr>
          <p:nvPr/>
        </p:nvPicPr>
        <p:blipFill>
          <a:blip r:embed="rId2"/>
          <a:stretch>
            <a:fillRect/>
          </a:stretch>
        </p:blipFill>
        <p:spPr>
          <a:xfrm>
            <a:off x="485254" y="1132764"/>
            <a:ext cx="7292556" cy="4849550"/>
          </a:xfrm>
          <a:prstGeom prst="rect">
            <a:avLst/>
          </a:prstGeom>
        </p:spPr>
      </p:pic>
      <p:sp>
        <p:nvSpPr>
          <p:cNvPr id="6" name="TextBox 5">
            <a:extLst>
              <a:ext uri="{FF2B5EF4-FFF2-40B4-BE49-F238E27FC236}">
                <a16:creationId xmlns:a16="http://schemas.microsoft.com/office/drawing/2014/main" id="{F9AB7115-2587-3C94-EA7D-FA0EDA57FF69}"/>
              </a:ext>
            </a:extLst>
          </p:cNvPr>
          <p:cNvSpPr txBox="1"/>
          <p:nvPr/>
        </p:nvSpPr>
        <p:spPr>
          <a:xfrm>
            <a:off x="7908879" y="5335983"/>
            <a:ext cx="6100548" cy="646331"/>
          </a:xfrm>
          <a:prstGeom prst="rect">
            <a:avLst/>
          </a:prstGeom>
          <a:noFill/>
        </p:spPr>
        <p:txBody>
          <a:bodyPr wrap="square">
            <a:spAutoFit/>
          </a:bodyPr>
          <a:lstStyle/>
          <a:p>
            <a:pPr algn="l"/>
            <a:r>
              <a:rPr lang="en-US" b="0" i="0" u="none" strike="noStrike" dirty="0">
                <a:solidFill>
                  <a:schemeClr val="bg1"/>
                </a:solidFill>
                <a:effectLst/>
                <a:latin typeface="lft-etica"/>
              </a:rPr>
              <a:t>Catalina Parra,</a:t>
            </a:r>
          </a:p>
          <a:p>
            <a:pPr algn="l"/>
            <a:r>
              <a:rPr lang="en-US" b="0" i="1" u="none" strike="noStrike" dirty="0" err="1">
                <a:solidFill>
                  <a:schemeClr val="bg1"/>
                </a:solidFill>
                <a:effectLst/>
                <a:latin typeface="lft-etica"/>
              </a:rPr>
              <a:t>Diario</a:t>
            </a:r>
            <a:r>
              <a:rPr lang="en-US" b="0" i="1" u="none" strike="noStrike" dirty="0">
                <a:solidFill>
                  <a:schemeClr val="bg1"/>
                </a:solidFill>
                <a:effectLst/>
                <a:latin typeface="lft-etica"/>
              </a:rPr>
              <a:t> de </a:t>
            </a:r>
            <a:r>
              <a:rPr lang="en-US" b="0" i="1" u="none" strike="noStrike" dirty="0" err="1">
                <a:solidFill>
                  <a:schemeClr val="bg1"/>
                </a:solidFill>
                <a:effectLst/>
                <a:latin typeface="lft-etica"/>
              </a:rPr>
              <a:t>vida</a:t>
            </a:r>
            <a:r>
              <a:rPr lang="en-US" b="0" i="1" u="none" strike="noStrike" dirty="0">
                <a:solidFill>
                  <a:schemeClr val="bg1"/>
                </a:solidFill>
                <a:effectLst/>
                <a:latin typeface="lft-etica"/>
              </a:rPr>
              <a:t> (Diary of life) </a:t>
            </a:r>
            <a:r>
              <a:rPr lang="en-US" b="0" i="0" u="none" strike="noStrike" dirty="0">
                <a:solidFill>
                  <a:schemeClr val="bg1"/>
                </a:solidFill>
                <a:effectLst/>
                <a:latin typeface="lft-etica"/>
              </a:rPr>
              <a:t>, 1977</a:t>
            </a:r>
          </a:p>
        </p:txBody>
      </p:sp>
      <p:pic>
        <p:nvPicPr>
          <p:cNvPr id="7" name="Picture 6">
            <a:extLst>
              <a:ext uri="{FF2B5EF4-FFF2-40B4-BE49-F238E27FC236}">
                <a16:creationId xmlns:a16="http://schemas.microsoft.com/office/drawing/2014/main" id="{42E3B476-DCD2-271C-AF6C-63E8C0473E89}"/>
              </a:ext>
            </a:extLst>
          </p:cNvPr>
          <p:cNvPicPr>
            <a:picLocks noChangeAspect="1"/>
          </p:cNvPicPr>
          <p:nvPr/>
        </p:nvPicPr>
        <p:blipFill>
          <a:blip r:embed="rId3"/>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620573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5AC0488-6A59-5F8D-CF7D-6E8DA8AFA5A8}"/>
              </a:ext>
            </a:extLst>
          </p:cNvPr>
          <p:cNvPicPr>
            <a:picLocks noChangeAspect="1"/>
          </p:cNvPicPr>
          <p:nvPr/>
        </p:nvPicPr>
        <p:blipFill>
          <a:blip r:embed="rId2"/>
          <a:stretch>
            <a:fillRect/>
          </a:stretch>
        </p:blipFill>
        <p:spPr>
          <a:xfrm>
            <a:off x="440266" y="1316566"/>
            <a:ext cx="6337301" cy="4224867"/>
          </a:xfrm>
          <a:prstGeom prst="rect">
            <a:avLst/>
          </a:prstGeom>
        </p:spPr>
      </p:pic>
      <p:pic>
        <p:nvPicPr>
          <p:cNvPr id="9" name="Picture 8">
            <a:extLst>
              <a:ext uri="{FF2B5EF4-FFF2-40B4-BE49-F238E27FC236}">
                <a16:creationId xmlns:a16="http://schemas.microsoft.com/office/drawing/2014/main" id="{05327990-37E9-D708-36C7-027F0E3C0372}"/>
              </a:ext>
            </a:extLst>
          </p:cNvPr>
          <p:cNvPicPr>
            <a:picLocks noChangeAspect="1"/>
          </p:cNvPicPr>
          <p:nvPr/>
        </p:nvPicPr>
        <p:blipFill>
          <a:blip r:embed="rId3"/>
          <a:stretch>
            <a:fillRect/>
          </a:stretch>
        </p:blipFill>
        <p:spPr>
          <a:xfrm>
            <a:off x="6999112" y="869950"/>
            <a:ext cx="4876800" cy="5118100"/>
          </a:xfrm>
          <a:prstGeom prst="rect">
            <a:avLst/>
          </a:prstGeom>
        </p:spPr>
      </p:pic>
      <p:pic>
        <p:nvPicPr>
          <p:cNvPr id="2" name="Picture 1">
            <a:extLst>
              <a:ext uri="{FF2B5EF4-FFF2-40B4-BE49-F238E27FC236}">
                <a16:creationId xmlns:a16="http://schemas.microsoft.com/office/drawing/2014/main" id="{F7AB9AA7-456F-5B87-9BEC-3E768897D202}"/>
              </a:ext>
            </a:extLst>
          </p:cNvPr>
          <p:cNvPicPr>
            <a:picLocks noChangeAspect="1"/>
          </p:cNvPicPr>
          <p:nvPr/>
        </p:nvPicPr>
        <p:blipFill>
          <a:blip r:embed="rId4"/>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1556539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B3D11E50-9992-694B-98D1-76A63342A190}"/>
              </a:ext>
            </a:extLst>
          </p:cNvPr>
          <p:cNvSpPr>
            <a:spLocks noGrp="1"/>
          </p:cNvSpPr>
          <p:nvPr>
            <p:ph type="title"/>
          </p:nvPr>
        </p:nvSpPr>
        <p:spPr>
          <a:xfrm>
            <a:off x="6367546" y="3282245"/>
            <a:ext cx="6389649" cy="4306887"/>
          </a:xfrm>
        </p:spPr>
        <p:txBody>
          <a:bodyPr/>
          <a:lstStyle/>
          <a:p>
            <a:pPr eaLnBrk="1" hangingPunct="1"/>
            <a:r>
              <a:rPr lang="en-US" altLang="en-US" sz="2400" dirty="0">
                <a:solidFill>
                  <a:schemeClr val="bg1"/>
                </a:solidFill>
                <a:ea typeface="ＭＳ Ｐゴシック" panose="020B0600070205080204" pitchFamily="34" charset="-128"/>
              </a:rPr>
              <a:t>Marisol, </a:t>
            </a:r>
            <a:r>
              <a:rPr lang="en-US" altLang="en-US" sz="2400" i="1" dirty="0">
                <a:solidFill>
                  <a:schemeClr val="bg1"/>
                </a:solidFill>
                <a:ea typeface="ＭＳ Ｐゴシック" panose="020B0600070205080204" pitchFamily="34" charset="-128"/>
              </a:rPr>
              <a:t>My Mom and I</a:t>
            </a:r>
            <a:r>
              <a:rPr lang="en-US" altLang="en-US" sz="2400" dirty="0">
                <a:solidFill>
                  <a:schemeClr val="bg1"/>
                </a:solidFill>
                <a:ea typeface="ＭＳ Ｐゴシック" panose="020B0600070205080204" pitchFamily="34" charset="-128"/>
              </a:rPr>
              <a:t>, 1968</a:t>
            </a:r>
          </a:p>
        </p:txBody>
      </p:sp>
      <p:pic>
        <p:nvPicPr>
          <p:cNvPr id="2" name="Picture 1">
            <a:extLst>
              <a:ext uri="{FF2B5EF4-FFF2-40B4-BE49-F238E27FC236}">
                <a16:creationId xmlns:a16="http://schemas.microsoft.com/office/drawing/2014/main" id="{FD7229B6-A5B1-6042-9F1F-B088916DEE23}"/>
              </a:ext>
            </a:extLst>
          </p:cNvPr>
          <p:cNvPicPr>
            <a:picLocks noChangeAspect="1"/>
          </p:cNvPicPr>
          <p:nvPr/>
        </p:nvPicPr>
        <p:blipFill>
          <a:blip r:embed="rId2"/>
          <a:stretch>
            <a:fillRect/>
          </a:stretch>
        </p:blipFill>
        <p:spPr>
          <a:xfrm>
            <a:off x="7042815" y="1208436"/>
            <a:ext cx="5039113" cy="3932551"/>
          </a:xfrm>
          <a:prstGeom prst="rect">
            <a:avLst/>
          </a:prstGeom>
        </p:spPr>
      </p:pic>
      <p:sp>
        <p:nvSpPr>
          <p:cNvPr id="3" name="Title 1">
            <a:extLst>
              <a:ext uri="{FF2B5EF4-FFF2-40B4-BE49-F238E27FC236}">
                <a16:creationId xmlns:a16="http://schemas.microsoft.com/office/drawing/2014/main" id="{95F9B9DB-FD88-E3E6-1A97-11B2CDD73A5B}"/>
              </a:ext>
            </a:extLst>
          </p:cNvPr>
          <p:cNvSpPr txBox="1">
            <a:spLocks/>
          </p:cNvSpPr>
          <p:nvPr/>
        </p:nvSpPr>
        <p:spPr bwMode="auto">
          <a:xfrm>
            <a:off x="153776" y="4205692"/>
            <a:ext cx="6389649" cy="43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eaLnBrk="1" hangingPunct="1"/>
            <a:r>
              <a:rPr lang="en-US" altLang="en-US" sz="2400" dirty="0">
                <a:solidFill>
                  <a:schemeClr val="bg1"/>
                </a:solidFill>
                <a:ea typeface="ＭＳ Ｐゴシック" panose="020B0600070205080204" pitchFamily="34" charset="-128"/>
              </a:rPr>
              <a:t>Marisol, </a:t>
            </a:r>
            <a:r>
              <a:rPr lang="en-US" altLang="en-US" sz="2400" i="1" dirty="0">
                <a:solidFill>
                  <a:schemeClr val="bg1"/>
                </a:solidFill>
                <a:ea typeface="ＭＳ Ｐゴシック" panose="020B0600070205080204" pitchFamily="34" charset="-128"/>
              </a:rPr>
              <a:t>Women and Dog</a:t>
            </a:r>
            <a:r>
              <a:rPr lang="en-US" altLang="en-US" sz="2400" dirty="0">
                <a:solidFill>
                  <a:schemeClr val="bg1"/>
                </a:solidFill>
                <a:ea typeface="ＭＳ Ｐゴシック" panose="020B0600070205080204" pitchFamily="34" charset="-128"/>
              </a:rPr>
              <a:t>, 1964</a:t>
            </a:r>
          </a:p>
        </p:txBody>
      </p:sp>
      <p:pic>
        <p:nvPicPr>
          <p:cNvPr id="5" name="Picture 4">
            <a:extLst>
              <a:ext uri="{FF2B5EF4-FFF2-40B4-BE49-F238E27FC236}">
                <a16:creationId xmlns:a16="http://schemas.microsoft.com/office/drawing/2014/main" id="{4887DF16-058B-6951-79CF-9E66523FE7D7}"/>
              </a:ext>
            </a:extLst>
          </p:cNvPr>
          <p:cNvPicPr>
            <a:picLocks noChangeAspect="1"/>
          </p:cNvPicPr>
          <p:nvPr/>
        </p:nvPicPr>
        <p:blipFill>
          <a:blip r:embed="rId3"/>
          <a:stretch>
            <a:fillRect/>
          </a:stretch>
        </p:blipFill>
        <p:spPr>
          <a:xfrm>
            <a:off x="110072" y="1027288"/>
            <a:ext cx="6778105" cy="5083579"/>
          </a:xfrm>
          <a:prstGeom prst="rect">
            <a:avLst/>
          </a:prstGeom>
        </p:spPr>
      </p:pic>
      <p:pic>
        <p:nvPicPr>
          <p:cNvPr id="4" name="Picture 3">
            <a:extLst>
              <a:ext uri="{FF2B5EF4-FFF2-40B4-BE49-F238E27FC236}">
                <a16:creationId xmlns:a16="http://schemas.microsoft.com/office/drawing/2014/main" id="{895AFF4A-D903-7CA5-A3C4-B6207F45323F}"/>
              </a:ext>
            </a:extLst>
          </p:cNvPr>
          <p:cNvPicPr>
            <a:picLocks noChangeAspect="1"/>
          </p:cNvPicPr>
          <p:nvPr/>
        </p:nvPicPr>
        <p:blipFill>
          <a:blip r:embed="rId4"/>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2516683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2ED3832-E41D-D6C3-E13F-DA5A5B743383}"/>
              </a:ext>
            </a:extLst>
          </p:cNvPr>
          <p:cNvSpPr txBox="1">
            <a:spLocks/>
          </p:cNvSpPr>
          <p:nvPr/>
        </p:nvSpPr>
        <p:spPr bwMode="auto">
          <a:xfrm>
            <a:off x="5389739" y="4021098"/>
            <a:ext cx="5886450" cy="43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eaLnBrk="1" hangingPunct="1"/>
            <a:r>
              <a:rPr lang="en-US" altLang="en-US" sz="2400" dirty="0">
                <a:solidFill>
                  <a:schemeClr val="bg1"/>
                </a:solidFill>
                <a:ea typeface="ＭＳ Ｐゴシック" panose="020B0600070205080204" pitchFamily="34" charset="-128"/>
              </a:rPr>
              <a:t>Marisol, </a:t>
            </a:r>
            <a:r>
              <a:rPr lang="en-US" altLang="en-US" sz="2400" i="1" dirty="0">
                <a:solidFill>
                  <a:schemeClr val="bg1"/>
                </a:solidFill>
                <a:ea typeface="ＭＳ Ｐゴシック" panose="020B0600070205080204" pitchFamily="34" charset="-128"/>
              </a:rPr>
              <a:t>Love, </a:t>
            </a:r>
            <a:r>
              <a:rPr lang="en-US" altLang="en-US" sz="2400" dirty="0">
                <a:solidFill>
                  <a:schemeClr val="bg1"/>
                </a:solidFill>
                <a:ea typeface="ＭＳ Ｐゴシック" panose="020B0600070205080204" pitchFamily="34" charset="-128"/>
              </a:rPr>
              <a:t>1962</a:t>
            </a:r>
          </a:p>
        </p:txBody>
      </p:sp>
      <p:pic>
        <p:nvPicPr>
          <p:cNvPr id="7" name="Picture 6">
            <a:extLst>
              <a:ext uri="{FF2B5EF4-FFF2-40B4-BE49-F238E27FC236}">
                <a16:creationId xmlns:a16="http://schemas.microsoft.com/office/drawing/2014/main" id="{764E7A60-9E07-4E4F-28AD-E2BBB0048221}"/>
              </a:ext>
            </a:extLst>
          </p:cNvPr>
          <p:cNvPicPr>
            <a:picLocks noChangeAspect="1"/>
          </p:cNvPicPr>
          <p:nvPr/>
        </p:nvPicPr>
        <p:blipFill>
          <a:blip r:embed="rId2"/>
          <a:stretch>
            <a:fillRect/>
          </a:stretch>
        </p:blipFill>
        <p:spPr>
          <a:xfrm>
            <a:off x="6065326" y="559911"/>
            <a:ext cx="4886678" cy="5336252"/>
          </a:xfrm>
          <a:prstGeom prst="rect">
            <a:avLst/>
          </a:prstGeom>
        </p:spPr>
      </p:pic>
      <p:pic>
        <p:nvPicPr>
          <p:cNvPr id="4" name="Picture 3">
            <a:extLst>
              <a:ext uri="{FF2B5EF4-FFF2-40B4-BE49-F238E27FC236}">
                <a16:creationId xmlns:a16="http://schemas.microsoft.com/office/drawing/2014/main" id="{A15993BB-94D3-4F6B-03A7-63095965229C}"/>
              </a:ext>
            </a:extLst>
          </p:cNvPr>
          <p:cNvPicPr>
            <a:picLocks noChangeAspect="1"/>
          </p:cNvPicPr>
          <p:nvPr/>
        </p:nvPicPr>
        <p:blipFill>
          <a:blip r:embed="rId3"/>
          <a:stretch>
            <a:fillRect/>
          </a:stretch>
        </p:blipFill>
        <p:spPr>
          <a:xfrm>
            <a:off x="915811" y="559911"/>
            <a:ext cx="4886678" cy="5386889"/>
          </a:xfrm>
          <a:prstGeom prst="rect">
            <a:avLst/>
          </a:prstGeom>
        </p:spPr>
      </p:pic>
      <p:pic>
        <p:nvPicPr>
          <p:cNvPr id="2" name="Picture 1">
            <a:extLst>
              <a:ext uri="{FF2B5EF4-FFF2-40B4-BE49-F238E27FC236}">
                <a16:creationId xmlns:a16="http://schemas.microsoft.com/office/drawing/2014/main" id="{1027BF2A-FAE6-E325-DBE7-13CED8D3F224}"/>
              </a:ext>
            </a:extLst>
          </p:cNvPr>
          <p:cNvPicPr>
            <a:picLocks noChangeAspect="1"/>
          </p:cNvPicPr>
          <p:nvPr/>
        </p:nvPicPr>
        <p:blipFill>
          <a:blip r:embed="rId4"/>
          <a:stretch>
            <a:fillRect/>
          </a:stretch>
        </p:blipFill>
        <p:spPr>
          <a:xfrm>
            <a:off x="10783228" y="189571"/>
            <a:ext cx="1219200" cy="419100"/>
          </a:xfrm>
          <a:prstGeom prst="rect">
            <a:avLst/>
          </a:prstGeom>
        </p:spPr>
      </p:pic>
    </p:spTree>
    <p:extLst>
      <p:ext uri="{BB962C8B-B14F-4D97-AF65-F5344CB8AC3E}">
        <p14:creationId xmlns:p14="http://schemas.microsoft.com/office/powerpoint/2010/main" val="3020572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217</TotalTime>
  <Words>406</Words>
  <Application>Microsoft Macintosh PowerPoint</Application>
  <PresentationFormat>Widescreen</PresentationFormat>
  <Paragraphs>28</Paragraphs>
  <Slides>20</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Calibri</vt:lpstr>
      <vt:lpstr>Calibri Light</vt:lpstr>
      <vt:lpstr>lft-etica</vt:lpstr>
      <vt:lpstr>Roboto</vt:lpstr>
      <vt:lpstr>Tate regular</vt:lpstr>
      <vt:lpstr>Office Theme</vt:lpstr>
      <vt:lpstr>1_Office Theme</vt:lpstr>
      <vt:lpstr>PowerPoint Presentation</vt:lpstr>
      <vt:lpstr>PowerPoint Presentation</vt:lpstr>
      <vt:lpstr>PowerPoint Presentation</vt:lpstr>
      <vt:lpstr>Alberto Korda, Heroic Guerrillero, 1960</vt:lpstr>
      <vt:lpstr>PowerPoint Presentation</vt:lpstr>
      <vt:lpstr>Cildo Meireles, Insertions into Ideological Circuits, 1970</vt:lpstr>
      <vt:lpstr>PowerPoint Presentation</vt:lpstr>
      <vt:lpstr>Meireles, Insertions into Ideological Circuits: Coca-Cola Project, 1970, Brazil   </vt:lpstr>
      <vt:lpstr>Caro, Colombia, 1977, Colombia  </vt:lpstr>
      <vt:lpstr>Hernández, Sun Mad, 1982</vt:lpstr>
      <vt:lpstr>PowerPoint Presentation</vt:lpstr>
      <vt:lpstr>PowerPoint Presentation</vt:lpstr>
      <vt:lpstr>PowerPoint Presentation</vt:lpstr>
      <vt:lpstr>Beatriz González, Lullaby, 1970, Colombia    </vt:lpstr>
      <vt:lpstr>Beatriz González, Interior Decoration (curtain), 1981, Colombia Beatriz González, Plumario Colombiano (wallpaper), 1983, Colombia     </vt:lpstr>
      <vt:lpstr>Dittborn, No Tracks (Airmail Paintings), 1986</vt:lpstr>
      <vt:lpstr>PowerPoint Presentation</vt:lpstr>
      <vt:lpstr>PowerPoint Presentation</vt:lpstr>
      <vt:lpstr>Marisol, My Mom and I, 1968</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Korda, Heroic Guerrillero, 1960</dc:title>
  <dc:creator>Maya Jimenez</dc:creator>
  <cp:lastModifiedBy>Maya Jimenez</cp:lastModifiedBy>
  <cp:revision>16</cp:revision>
  <dcterms:created xsi:type="dcterms:W3CDTF">2023-05-11T18:15:02Z</dcterms:created>
  <dcterms:modified xsi:type="dcterms:W3CDTF">2024-07-26T20:10:31Z</dcterms:modified>
</cp:coreProperties>
</file>